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charts/chart13.xml" ContentType="application/vnd.openxmlformats-officedocument.drawingml.chart+xml"/>
  <Override PartName="/ppt/notesSlides/notesSlide16.xml" ContentType="application/vnd.openxmlformats-officedocument.presentationml.notesSlide+xml"/>
  <Override PartName="/ppt/charts/chart15.xml" ContentType="application/vnd.openxmlformats-officedocument.drawingml.char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notesSlides/notesSlide14.xml" ContentType="application/vnd.openxmlformats-officedocument.presentationml.notesSlide+xml"/>
  <Override PartName="/ppt/charts/chart7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charts/chart16.xml" ContentType="application/vnd.openxmlformats-officedocument.drawingml.char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charts/chart14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charts/chart8.xml" ContentType="application/vnd.openxmlformats-officedocument.drawingml.chart+xml"/>
  <Override PartName="/ppt/notesSlides/notesSlide13.xml" ContentType="application/vnd.openxmlformats-officedocument.presentationml.notesSlide+xml"/>
  <Override PartName="/ppt/charts/chart12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10.xml" ContentType="application/vnd.openxmlformats-officedocument.drawingml.chart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0"/>
  </p:notesMasterIdLst>
  <p:handoutMasterIdLst>
    <p:handoutMasterId r:id="rId31"/>
  </p:handoutMasterIdLst>
  <p:sldIdLst>
    <p:sldId id="257" r:id="rId2"/>
    <p:sldId id="258" r:id="rId3"/>
    <p:sldId id="259" r:id="rId4"/>
    <p:sldId id="260" r:id="rId5"/>
    <p:sldId id="261" r:id="rId6"/>
    <p:sldId id="287" r:id="rId7"/>
    <p:sldId id="262" r:id="rId8"/>
    <p:sldId id="263" r:id="rId9"/>
    <p:sldId id="264" r:id="rId10"/>
    <p:sldId id="266" r:id="rId11"/>
    <p:sldId id="268" r:id="rId12"/>
    <p:sldId id="269" r:id="rId13"/>
    <p:sldId id="270" r:id="rId14"/>
    <p:sldId id="271" r:id="rId15"/>
    <p:sldId id="272" r:id="rId16"/>
    <p:sldId id="273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5" r:id="rId27"/>
    <p:sldId id="284" r:id="rId28"/>
    <p:sldId id="286" r:id="rId29"/>
  </p:sldIdLst>
  <p:sldSz cx="9144000" cy="6858000" type="screen4x3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36" autoAdjust="0"/>
    <p:restoredTop sz="82382" autoAdjust="0"/>
  </p:normalViewPr>
  <p:slideViewPr>
    <p:cSldViewPr>
      <p:cViewPr>
        <p:scale>
          <a:sx n="50" d="100"/>
          <a:sy n="50" d="100"/>
        </p:scale>
        <p:origin x="-1147" y="-5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4.xlsx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Office_Excel_Worksheet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6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spPr>
              <a:solidFill>
                <a:schemeClr val="tx2"/>
              </a:solidFill>
            </c:spPr>
          </c:dPt>
          <c:dPt>
            <c:idx val="1"/>
            <c:spPr>
              <a:solidFill>
                <a:schemeClr val="accent1"/>
              </a:solidFill>
            </c:spPr>
          </c:dPt>
          <c:dPt>
            <c:idx val="2"/>
            <c:spPr>
              <a:solidFill>
                <a:schemeClr val="accent4"/>
              </a:solidFill>
            </c:spPr>
          </c:dPt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 formatCode="0.0">
                  <c:v>5.7</c:v>
                </c:pt>
                <c:pt idx="1">
                  <c:v>4.7</c:v>
                </c:pt>
                <c:pt idx="2">
                  <c:v>6.3</c:v>
                </c:pt>
              </c:numCache>
            </c:numRef>
          </c:val>
        </c:ser>
        <c:dLbls>
          <c:showVal val="1"/>
        </c:dLbls>
        <c:gapWidth val="75"/>
        <c:overlap val="-5"/>
        <c:axId val="44937216"/>
        <c:axId val="44938752"/>
      </c:barChart>
      <c:catAx>
        <c:axId val="44937216"/>
        <c:scaling>
          <c:orientation val="minMax"/>
        </c:scaling>
        <c:axPos val="b"/>
        <c:majorTickMark val="none"/>
        <c:tickLblPos val="nextTo"/>
        <c:crossAx val="44938752"/>
        <c:crosses val="autoZero"/>
        <c:auto val="1"/>
        <c:lblAlgn val="ctr"/>
        <c:lblOffset val="100"/>
      </c:catAx>
      <c:valAx>
        <c:axId val="44938752"/>
        <c:scaling>
          <c:orientation val="minMax"/>
          <c:max val="7"/>
          <c:min val="0"/>
        </c:scaling>
        <c:delete val="1"/>
        <c:axPos val="l"/>
        <c:numFmt formatCode="0.0" sourceLinked="1"/>
        <c:tickLblPos val="none"/>
        <c:crossAx val="4493721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Women 25-49</c:v>
                </c:pt>
              </c:strCache>
            </c:strRef>
          </c:tx>
          <c:spPr>
            <a:solidFill>
              <a:schemeClr val="accent6"/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Median age at first sex</c:v>
                </c:pt>
                <c:pt idx="1">
                  <c:v>Median age at first marriage</c:v>
                </c:pt>
              </c:strCache>
            </c:strRef>
          </c:cat>
          <c:val>
            <c:numRef>
              <c:f>Sheet1!$B$2:$C$2</c:f>
              <c:numCache>
                <c:formatCode>0.0</c:formatCode>
                <c:ptCount val="2"/>
                <c:pt idx="0" formatCode="General">
                  <c:v>17.7</c:v>
                </c:pt>
                <c:pt idx="1">
                  <c:v>18.3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Men 25-49</c:v>
                </c:pt>
              </c:strCache>
            </c:strRef>
          </c:tx>
          <c:spPr>
            <a:solidFill>
              <a:schemeClr val="accent2"/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Median age at first sex</c:v>
                </c:pt>
                <c:pt idx="1">
                  <c:v>Median age at first marriage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20.6</c:v>
                </c:pt>
              </c:numCache>
            </c:numRef>
          </c:val>
        </c:ser>
        <c:dLbls>
          <c:showVal val="1"/>
        </c:dLbls>
        <c:gapWidth val="100"/>
        <c:overlap val="-10"/>
        <c:axId val="86487808"/>
        <c:axId val="86489344"/>
      </c:barChart>
      <c:catAx>
        <c:axId val="86487808"/>
        <c:scaling>
          <c:orientation val="minMax"/>
        </c:scaling>
        <c:axPos val="b"/>
        <c:majorTickMark val="none"/>
        <c:tickLblPos val="nextTo"/>
        <c:crossAx val="86489344"/>
        <c:crosses val="autoZero"/>
        <c:auto val="1"/>
        <c:lblAlgn val="ctr"/>
        <c:lblOffset val="100"/>
      </c:catAx>
      <c:valAx>
        <c:axId val="86489344"/>
        <c:scaling>
          <c:orientation val="minMax"/>
          <c:min val="0"/>
        </c:scaling>
        <c:delete val="1"/>
        <c:axPos val="l"/>
        <c:numFmt formatCode="General" sourceLinked="1"/>
        <c:tickLblPos val="none"/>
        <c:crossAx val="86487808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0.234686812797049"/>
          <c:y val="7.2982235916162999E-2"/>
          <c:w val="0.53193906504930122"/>
          <c:h val="0.85572806116626721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Lbls>
            <c:dLbl>
              <c:idx val="0"/>
              <c:layout>
                <c:manualLayout>
                  <c:x val="0.10358740630394164"/>
                  <c:y val="0.13164251207729474"/>
                </c:manualLayout>
              </c:layout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CatName val="1"/>
              <c:showPercent val="1"/>
            </c:dLbl>
            <c:dLbl>
              <c:idx val="2"/>
              <c:layout>
                <c:manualLayout>
                  <c:x val="-0.17794477548414578"/>
                  <c:y val="2.2487352124462782E-2"/>
                </c:manualLayout>
              </c:layout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CatName val="1"/>
              <c:showPercent val="1"/>
            </c:dLbl>
            <c:dLbl>
              <c:idx val="3"/>
              <c:layout>
                <c:manualLayout>
                  <c:x val="0.10766853467640869"/>
                  <c:y val="-0.16624386625584842"/>
                </c:manualLayout>
              </c:layout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CatName val="1"/>
              <c:showPercent val="1"/>
            </c:dLbl>
            <c:dLbl>
              <c:idx val="5"/>
              <c:layout>
                <c:manualLayout>
                  <c:x val="0.14352681421579058"/>
                  <c:y val="7.2857088516109419E-2"/>
                </c:manualLayout>
              </c:layout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CatName val="1"/>
              <c:showPercent val="1"/>
            </c:dLbl>
            <c:showCatName val="1"/>
            <c:showPercent val="1"/>
            <c:showLeaderLines val="1"/>
          </c:dLbls>
          <c:cat>
            <c:strRef>
              <c:f>Sheet1!$A$2:$A$7</c:f>
              <c:strCache>
                <c:ptCount val="6"/>
                <c:pt idx="0">
                  <c:v>Want no more or sterilised</c:v>
                </c:pt>
                <c:pt idx="1">
                  <c:v>Infecund</c:v>
                </c:pt>
                <c:pt idx="2">
                  <c:v>Have another later</c:v>
                </c:pt>
                <c:pt idx="3">
                  <c:v>Have another soon</c:v>
                </c:pt>
                <c:pt idx="4">
                  <c:v>Have another, undecided when</c:v>
                </c:pt>
                <c:pt idx="5">
                  <c:v>Undecided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19.7</c:v>
                </c:pt>
                <c:pt idx="1">
                  <c:v>2.5</c:v>
                </c:pt>
                <c:pt idx="2">
                  <c:v>32.200000000000003</c:v>
                </c:pt>
                <c:pt idx="3">
                  <c:v>29</c:v>
                </c:pt>
                <c:pt idx="4">
                  <c:v>5.0999999999999996</c:v>
                </c:pt>
                <c:pt idx="5">
                  <c:v>10.8</c:v>
                </c:pt>
              </c:numCache>
            </c:numRef>
          </c:val>
        </c:ser>
        <c:dLbls>
          <c:showCatName val="1"/>
          <c:showPercent val="1"/>
        </c:dLbls>
        <c:firstSliceAng val="309"/>
      </c:pieChart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>
        <c:manualLayout>
          <c:layoutTarget val="inner"/>
          <c:xMode val="edge"/>
          <c:yMode val="edge"/>
          <c:x val="3.3898305084745811E-2"/>
          <c:y val="8.4180979826834645E-2"/>
          <c:w val="0.95903954802259883"/>
          <c:h val="0.66713205565313394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</c:spPr>
          <c:dLbls>
            <c:dLbl>
              <c:idx val="0"/>
              <c:layout>
                <c:manualLayout>
                  <c:x val="2.8248587570621612E-3"/>
                  <c:y val="0"/>
                </c:manualLayout>
              </c:layout>
              <c:showVal val="1"/>
            </c:dLbl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Total demand (Met need + unmet need)</c:v>
                </c:pt>
                <c:pt idx="1">
                  <c:v>Met need (Currently using)</c:v>
                </c:pt>
                <c:pt idx="2">
                  <c:v>Unmet need</c:v>
                </c:pt>
                <c:pt idx="3">
                  <c:v>Percent of demand satisifed (Met need/total demand)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35</c:v>
                </c:pt>
                <c:pt idx="1">
                  <c:v>15</c:v>
                </c:pt>
                <c:pt idx="2">
                  <c:v>20</c:v>
                </c:pt>
                <c:pt idx="3">
                  <c:v>41.9</c:v>
                </c:pt>
              </c:numCache>
            </c:numRef>
          </c:val>
        </c:ser>
        <c:dLbls>
          <c:showVal val="1"/>
        </c:dLbls>
        <c:gapWidth val="75"/>
        <c:overlap val="-25"/>
        <c:axId val="87504768"/>
        <c:axId val="87506304"/>
      </c:barChart>
      <c:catAx>
        <c:axId val="87504768"/>
        <c:scaling>
          <c:orientation val="minMax"/>
        </c:scaling>
        <c:axPos val="b"/>
        <c:majorTickMark val="none"/>
        <c:tickLblPos val="nextTo"/>
        <c:crossAx val="87506304"/>
        <c:crosses val="autoZero"/>
        <c:auto val="1"/>
        <c:lblAlgn val="ctr"/>
        <c:lblOffset val="100"/>
      </c:catAx>
      <c:valAx>
        <c:axId val="87506304"/>
        <c:scaling>
          <c:orientation val="minMax"/>
        </c:scaling>
        <c:delete val="1"/>
        <c:axPos val="l"/>
        <c:numFmt formatCode="0" sourceLinked="1"/>
        <c:tickLblPos val="none"/>
        <c:crossAx val="8750476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6"/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 formatCode="0.0">
                  <c:v>6.1</c:v>
                </c:pt>
                <c:pt idx="1">
                  <c:v>5.2</c:v>
                </c:pt>
                <c:pt idx="2">
                  <c:v>6.7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2"/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7.2</c:v>
                </c:pt>
              </c:numCache>
            </c:numRef>
          </c:val>
        </c:ser>
        <c:dLbls>
          <c:showVal val="1"/>
        </c:dLbls>
        <c:gapWidth val="75"/>
        <c:overlap val="-5"/>
        <c:axId val="87597440"/>
        <c:axId val="87598976"/>
      </c:barChart>
      <c:catAx>
        <c:axId val="87597440"/>
        <c:scaling>
          <c:orientation val="minMax"/>
        </c:scaling>
        <c:axPos val="b"/>
        <c:majorTickMark val="none"/>
        <c:tickLblPos val="nextTo"/>
        <c:crossAx val="87598976"/>
        <c:crosses val="autoZero"/>
        <c:auto val="1"/>
        <c:lblAlgn val="ctr"/>
        <c:lblOffset val="100"/>
      </c:catAx>
      <c:valAx>
        <c:axId val="87598976"/>
        <c:scaling>
          <c:orientation val="minMax"/>
        </c:scaling>
        <c:delete val="1"/>
        <c:axPos val="l"/>
        <c:numFmt formatCode="0.0" sourceLinked="1"/>
        <c:tickLblPos val="none"/>
        <c:crossAx val="87597440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>
        <c:manualLayout>
          <c:layoutTarget val="inner"/>
          <c:xMode val="edge"/>
          <c:yMode val="edge"/>
          <c:x val="3.052805280528053E-2"/>
          <c:y val="4.8593454860247534E-2"/>
          <c:w val="0.95249668667654164"/>
          <c:h val="0.81655517199194616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Lbls>
            <c:dLbl>
              <c:idx val="0"/>
              <c:layout>
                <c:manualLayout>
                  <c:x val="-1.5432098765432274E-3"/>
                  <c:y val="0"/>
                </c:manualLayout>
              </c:layout>
              <c:showVal val="1"/>
            </c:dLbl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No education</c:v>
                </c:pt>
                <c:pt idx="1">
                  <c:v>Primary</c:v>
                </c:pt>
                <c:pt idx="2">
                  <c:v>Secondary  </c:v>
                </c:pt>
                <c:pt idx="3">
                  <c:v>Secondary or higher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 formatCode="0.0">
                  <c:v>8</c:v>
                </c:pt>
                <c:pt idx="1">
                  <c:v>6.3</c:v>
                </c:pt>
                <c:pt idx="2">
                  <c:v>4.9000000000000004</c:v>
                </c:pt>
                <c:pt idx="3">
                  <c:v>4.3</c:v>
                </c:pt>
              </c:numCache>
            </c:numRef>
          </c:val>
        </c:ser>
        <c:dLbls>
          <c:showVal val="1"/>
        </c:dLbls>
        <c:gapWidth val="75"/>
        <c:overlap val="-25"/>
        <c:axId val="87644032"/>
        <c:axId val="87645568"/>
      </c:barChart>
      <c:catAx>
        <c:axId val="87644032"/>
        <c:scaling>
          <c:orientation val="minMax"/>
        </c:scaling>
        <c:axPos val="b"/>
        <c:majorTickMark val="none"/>
        <c:tickLblPos val="nextTo"/>
        <c:crossAx val="87645568"/>
        <c:crosses val="autoZero"/>
        <c:auto val="1"/>
        <c:lblAlgn val="ctr"/>
        <c:lblOffset val="100"/>
      </c:catAx>
      <c:valAx>
        <c:axId val="87645568"/>
        <c:scaling>
          <c:orientation val="minMax"/>
        </c:scaling>
        <c:delete val="1"/>
        <c:axPos val="l"/>
        <c:numFmt formatCode="0.0" sourceLinked="1"/>
        <c:tickLblPos val="none"/>
        <c:crossAx val="8764403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7"/>
  <c:chart>
    <c:autoTitleDeleted val="1"/>
    <c:plotArea>
      <c:layout>
        <c:manualLayout>
          <c:layoutTarget val="inner"/>
          <c:xMode val="edge"/>
          <c:yMode val="edge"/>
          <c:x val="0.25730831765498452"/>
          <c:y val="1.6393442622950821E-2"/>
          <c:w val="0.60942338512995575"/>
          <c:h val="0.93198529411764708"/>
        </c:manualLayout>
      </c:layout>
      <c:barChart>
        <c:barDir val="bar"/>
        <c:grouping val="stacked"/>
        <c:ser>
          <c:idx val="0"/>
          <c:order val="0"/>
          <c:tx>
            <c:strRef>
              <c:f>Sheet1!$A$2</c:f>
              <c:strCache>
                <c:ptCount val="1"/>
                <c:pt idx="0">
                  <c:v>Wanted fertility</c:v>
                </c:pt>
              </c:strCache>
            </c:strRef>
          </c:tx>
          <c:dLbls>
            <c:dLbl>
              <c:idx val="5"/>
              <c:layout>
                <c:manualLayout>
                  <c:x val="7.9645146038193136E-4"/>
                  <c:y val="8.6721741749495266E-4"/>
                </c:manualLayout>
              </c:layout>
              <c:dLblPos val="ctr"/>
              <c:showVal val="1"/>
            </c:dLbl>
            <c:numFmt formatCode="0.0" sourceLinked="0"/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Total 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5.3</c:v>
                </c:pt>
                <c:pt idx="1">
                  <c:v>4.4000000000000004</c:v>
                </c:pt>
                <c:pt idx="2">
                  <c:v>5.8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Difference in fertility</c:v>
                </c:pt>
              </c:strCache>
            </c:strRef>
          </c:tx>
          <c:spPr>
            <a:solidFill>
              <a:schemeClr val="accent3"/>
            </a:solidFill>
          </c:spPr>
          <c:dLbls>
            <c:dLbl>
              <c:idx val="1"/>
              <c:layout>
                <c:manualLayout>
                  <c:x val="8.8495575221239197E-3"/>
                  <c:y val="0"/>
                </c:manualLayout>
              </c:layout>
              <c:showVal val="1"/>
            </c:dLbl>
            <c:dLbl>
              <c:idx val="5"/>
              <c:layout>
                <c:manualLayout>
                  <c:x val="8.8495575221239197E-3"/>
                  <c:y val="8.1969364485177214E-3"/>
                </c:manualLayout>
              </c:layout>
              <c:showVal val="1"/>
            </c:dLbl>
            <c:dLbl>
              <c:idx val="6"/>
              <c:layout>
                <c:manualLayout>
                  <c:x val="1.4749262536873142E-2"/>
                  <c:y val="-2.7322404371584678E-3"/>
                </c:manualLayout>
              </c:layout>
              <c:showVal val="1"/>
            </c:dLbl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Total 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0.4</c:v>
                </c:pt>
                <c:pt idx="1">
                  <c:v>0.30000000000000016</c:v>
                </c:pt>
                <c:pt idx="2">
                  <c:v>0.5</c:v>
                </c:pt>
              </c:numCache>
            </c:numRef>
          </c:val>
        </c:ser>
        <c:gapWidth val="75"/>
        <c:overlap val="100"/>
        <c:axId val="87736704"/>
        <c:axId val="87738240"/>
      </c:barChart>
      <c:catAx>
        <c:axId val="87736704"/>
        <c:scaling>
          <c:orientation val="maxMin"/>
        </c:scaling>
        <c:axPos val="l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87738240"/>
        <c:crosses val="autoZero"/>
        <c:auto val="1"/>
        <c:lblAlgn val="ctr"/>
        <c:lblOffset val="50"/>
        <c:tickLblSkip val="1"/>
        <c:tickMarkSkip val="1"/>
      </c:catAx>
      <c:valAx>
        <c:axId val="87738240"/>
        <c:scaling>
          <c:orientation val="minMax"/>
          <c:min val="0"/>
        </c:scaling>
        <c:delete val="1"/>
        <c:axPos val="t"/>
        <c:numFmt formatCode="General" sourceLinked="1"/>
        <c:tickLblPos val="none"/>
        <c:crossAx val="8773670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4786031170882403"/>
          <c:y val="0.31250010756852131"/>
          <c:w val="0.1501323949550554"/>
          <c:h val="0.29374424508411856"/>
        </c:manualLayout>
      </c:layout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  <c:userShapes r:id="rId2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0.24402538113586897"/>
          <c:y val="7.1002018978396933E-2"/>
          <c:w val="0.60158683289589165"/>
          <c:h val="0.98800873979747517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0"/>
              <c:layout>
                <c:manualLayout>
                  <c:x val="-0.18753482164161298"/>
                  <c:y val="-0.21164512392169371"/>
                </c:manualLayout>
              </c:layout>
              <c:tx>
                <c:rich>
                  <a:bodyPr/>
                  <a:lstStyle/>
                  <a:p>
                    <a:pPr>
                      <a:defRPr>
                        <a:solidFill>
                          <a:schemeClr val="bg1"/>
                        </a:solidFill>
                      </a:defRPr>
                    </a:pPr>
                    <a:r>
                      <a:rPr lang="en-US" dirty="0">
                        <a:solidFill>
                          <a:schemeClr val="bg1"/>
                        </a:solidFill>
                      </a:rPr>
                      <a:t>Wanted then
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87%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spPr/>
              <c:showCatName val="1"/>
              <c:showPercent val="1"/>
            </c:dLbl>
            <c:dLbl>
              <c:idx val="1"/>
              <c:layout>
                <c:manualLayout>
                  <c:x val="3.8724241916568904E-2"/>
                  <c:y val="7.0157896929550563E-4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Wanted no more
</a:t>
                    </a:r>
                    <a:r>
                      <a:rPr lang="en-US" dirty="0" smtClean="0"/>
                      <a:t>4%</a:t>
                    </a:r>
                    <a:endParaRPr lang="en-US" dirty="0"/>
                  </a:p>
                </c:rich>
              </c:tx>
              <c:showCatName val="1"/>
              <c:showPercent val="1"/>
            </c:dLbl>
            <c:dLbl>
              <c:idx val="2"/>
              <c:layout>
                <c:manualLayout>
                  <c:x val="5.6801111297258053E-2"/>
                  <c:y val="0.10757015949929342"/>
                </c:manualLayout>
              </c:layout>
              <c:tx>
                <c:rich>
                  <a:bodyPr/>
                  <a:lstStyle/>
                  <a:p>
                    <a:pPr>
                      <a:defRPr>
                        <a:solidFill>
                          <a:schemeClr val="bg1"/>
                        </a:solidFill>
                      </a:defRPr>
                    </a:pP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Wanted </a:t>
                    </a:r>
                  </a:p>
                  <a:p>
                    <a:pPr>
                      <a:defRPr>
                        <a:solidFill>
                          <a:schemeClr val="bg1"/>
                        </a:solidFill>
                      </a:defRPr>
                    </a:pP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later </a:t>
                    </a:r>
                    <a:r>
                      <a:rPr lang="en-US" dirty="0">
                        <a:solidFill>
                          <a:schemeClr val="bg1"/>
                        </a:solidFill>
                      </a:rPr>
                      <a:t>
7%</a:t>
                    </a:r>
                  </a:p>
                </c:rich>
              </c:tx>
              <c:spPr/>
              <c:showCatName val="1"/>
              <c:showPercent val="1"/>
            </c:dLbl>
            <c:showCatName val="1"/>
            <c:showPercent val="1"/>
            <c:showLeaderLines val="1"/>
          </c:dLbls>
          <c:cat>
            <c:strRef>
              <c:f>Sheet1!$A$2:$A$4</c:f>
              <c:strCache>
                <c:ptCount val="3"/>
                <c:pt idx="0">
                  <c:v>Wanted then</c:v>
                </c:pt>
                <c:pt idx="1">
                  <c:v>Wanted no more</c:v>
                </c:pt>
                <c:pt idx="2">
                  <c:v>Wanted later 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87</c:v>
                </c:pt>
                <c:pt idx="1">
                  <c:v>4</c:v>
                </c:pt>
                <c:pt idx="2">
                  <c:v>7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7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Census 1991</c:v>
                </c:pt>
                <c:pt idx="1">
                  <c:v>NDHS 2003</c:v>
                </c:pt>
                <c:pt idx="2">
                  <c:v>NDHS 2008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5.9</c:v>
                </c:pt>
                <c:pt idx="1">
                  <c:v>5.7</c:v>
                </c:pt>
                <c:pt idx="2" formatCode="0.0">
                  <c:v>5.7</c:v>
                </c:pt>
              </c:numCache>
            </c:numRef>
          </c:val>
        </c:ser>
        <c:dLbls>
          <c:showVal val="1"/>
        </c:dLbls>
        <c:gapWidth val="100"/>
        <c:overlap val="-25"/>
        <c:axId val="49924352"/>
        <c:axId val="49934336"/>
      </c:barChart>
      <c:catAx>
        <c:axId val="49924352"/>
        <c:scaling>
          <c:orientation val="minMax"/>
        </c:scaling>
        <c:axPos val="b"/>
        <c:majorTickMark val="none"/>
        <c:tickLblPos val="nextTo"/>
        <c:crossAx val="49934336"/>
        <c:crosses val="autoZero"/>
        <c:auto val="1"/>
        <c:lblAlgn val="ctr"/>
        <c:lblOffset val="100"/>
      </c:catAx>
      <c:valAx>
        <c:axId val="49934336"/>
        <c:scaling>
          <c:orientation val="minMax"/>
          <c:max val="8"/>
          <c:min val="0"/>
        </c:scaling>
        <c:delete val="1"/>
        <c:axPos val="l"/>
        <c:numFmt formatCode="General" sourceLinked="1"/>
        <c:tickLblPos val="none"/>
        <c:crossAx val="4992435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No education</c:v>
                </c:pt>
                <c:pt idx="1">
                  <c:v>Primary</c:v>
                </c:pt>
                <c:pt idx="2">
                  <c:v>Secondary  </c:v>
                </c:pt>
                <c:pt idx="3">
                  <c:v>Secondary or higher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 formatCode="0.0">
                  <c:v>7.3</c:v>
                </c:pt>
                <c:pt idx="1">
                  <c:v>6.5</c:v>
                </c:pt>
                <c:pt idx="2">
                  <c:v>4.7</c:v>
                </c:pt>
                <c:pt idx="3">
                  <c:v>2.9</c:v>
                </c:pt>
              </c:numCache>
            </c:numRef>
          </c:val>
        </c:ser>
        <c:dLbls>
          <c:showVal val="1"/>
        </c:dLbls>
        <c:gapWidth val="75"/>
        <c:overlap val="-25"/>
        <c:axId val="49974656"/>
        <c:axId val="49980544"/>
      </c:barChart>
      <c:catAx>
        <c:axId val="49974656"/>
        <c:scaling>
          <c:orientation val="minMax"/>
        </c:scaling>
        <c:axPos val="b"/>
        <c:majorTickMark val="none"/>
        <c:tickLblPos val="nextTo"/>
        <c:crossAx val="49980544"/>
        <c:crosses val="autoZero"/>
        <c:auto val="1"/>
        <c:lblAlgn val="ctr"/>
        <c:lblOffset val="100"/>
      </c:catAx>
      <c:valAx>
        <c:axId val="49980544"/>
        <c:scaling>
          <c:orientation val="minMax"/>
        </c:scaling>
        <c:delete val="1"/>
        <c:axPos val="l"/>
        <c:numFmt formatCode="0.0" sourceLinked="1"/>
        <c:tickLblPos val="none"/>
        <c:crossAx val="4997465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Lowest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Sheet1!$B$2:$B$6</c:f>
              <c:numCache>
                <c:formatCode>0.0</c:formatCode>
                <c:ptCount val="5"/>
                <c:pt idx="0">
                  <c:v>7.1</c:v>
                </c:pt>
                <c:pt idx="1">
                  <c:v>7</c:v>
                </c:pt>
                <c:pt idx="2">
                  <c:v>5.9</c:v>
                </c:pt>
                <c:pt idx="3">
                  <c:v>5</c:v>
                </c:pt>
                <c:pt idx="4">
                  <c:v>4</c:v>
                </c:pt>
              </c:numCache>
            </c:numRef>
          </c:val>
        </c:ser>
        <c:dLbls>
          <c:showVal val="1"/>
        </c:dLbls>
        <c:gapWidth val="75"/>
        <c:overlap val="-25"/>
        <c:axId val="50025216"/>
        <c:axId val="50026752"/>
      </c:barChart>
      <c:catAx>
        <c:axId val="50025216"/>
        <c:scaling>
          <c:orientation val="minMax"/>
        </c:scaling>
        <c:axPos val="b"/>
        <c:numFmt formatCode="General" sourceLinked="1"/>
        <c:majorTickMark val="none"/>
        <c:tickLblPos val="nextTo"/>
        <c:crossAx val="50026752"/>
        <c:crosses val="autoZero"/>
        <c:auto val="1"/>
        <c:lblAlgn val="ctr"/>
        <c:lblOffset val="100"/>
      </c:catAx>
      <c:valAx>
        <c:axId val="50026752"/>
        <c:scaling>
          <c:orientation val="minMax"/>
        </c:scaling>
        <c:delete val="1"/>
        <c:axPos val="l"/>
        <c:numFmt formatCode="0.0" sourceLinked="1"/>
        <c:tickLblPos val="none"/>
        <c:crossAx val="5002521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0.29063700787401581"/>
          <c:y val="0"/>
          <c:w val="0.69936305732484072"/>
          <c:h val="1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spPr>
            <a:solidFill>
              <a:schemeClr val="tx2"/>
            </a:solidFill>
          </c:spPr>
          <c:dPt>
            <c:idx val="5"/>
            <c:spPr>
              <a:solidFill>
                <a:schemeClr val="accent2"/>
              </a:solidFill>
            </c:spPr>
          </c:dPt>
          <c:dLbls>
            <c:numFmt formatCode="0.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Sheet1!$A$2:$A$9</c:f>
              <c:strCache>
                <c:ptCount val="8"/>
                <c:pt idx="0">
                  <c:v>Ghana 2008</c:v>
                </c:pt>
                <c:pt idx="1">
                  <c:v>Sierra Leone 2008</c:v>
                </c:pt>
                <c:pt idx="2">
                  <c:v>Liberia 2007</c:v>
                </c:pt>
                <c:pt idx="3">
                  <c:v>Senegal 2005</c:v>
                </c:pt>
                <c:pt idx="4">
                  <c:v>Benin 2006</c:v>
                </c:pt>
                <c:pt idx="5">
                  <c:v>Nigeria 2008</c:v>
                </c:pt>
                <c:pt idx="6">
                  <c:v>Mali 2006</c:v>
                </c:pt>
                <c:pt idx="7">
                  <c:v>Niger 2006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 formatCode="0.0">
                  <c:v>4</c:v>
                </c:pt>
                <c:pt idx="1">
                  <c:v>5.0999999999999996</c:v>
                </c:pt>
                <c:pt idx="2">
                  <c:v>5.2</c:v>
                </c:pt>
                <c:pt idx="3">
                  <c:v>5.3</c:v>
                </c:pt>
                <c:pt idx="4">
                  <c:v>5.7</c:v>
                </c:pt>
                <c:pt idx="5">
                  <c:v>5.7</c:v>
                </c:pt>
                <c:pt idx="6">
                  <c:v>6.6</c:v>
                </c:pt>
                <c:pt idx="7" formatCode="0.0">
                  <c:v>7</c:v>
                </c:pt>
              </c:numCache>
            </c:numRef>
          </c:val>
        </c:ser>
        <c:dLbls>
          <c:showVal val="1"/>
        </c:dLbls>
        <c:gapWidth val="75"/>
        <c:axId val="51445120"/>
        <c:axId val="51848320"/>
      </c:barChart>
      <c:catAx>
        <c:axId val="51445120"/>
        <c:scaling>
          <c:orientation val="minMax"/>
        </c:scaling>
        <c:axPos val="l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51848320"/>
        <c:crosses val="autoZero"/>
        <c:auto val="1"/>
        <c:lblAlgn val="ctr"/>
        <c:lblOffset val="100"/>
        <c:tickLblSkip val="1"/>
        <c:tickMarkSkip val="1"/>
      </c:catAx>
      <c:valAx>
        <c:axId val="51848320"/>
        <c:scaling>
          <c:orientation val="minMax"/>
          <c:max val="8"/>
          <c:min val="2"/>
        </c:scaling>
        <c:delete val="1"/>
        <c:axPos val="b"/>
        <c:numFmt formatCode="0.0" sourceLinked="1"/>
        <c:tickLblPos val="none"/>
        <c:crossAx val="5144512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9.391829493535531E-3"/>
          <c:y val="0.12344826214904955"/>
          <c:w val="0.52751275882181259"/>
          <c:h val="0.86320269625387913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0"/>
              <c:layout>
                <c:manualLayout>
                  <c:x val="-9.7771580635753849E-2"/>
                  <c:y val="0.16896206156048701"/>
                </c:manualLayout>
              </c:layout>
              <c:tx>
                <c:rich>
                  <a:bodyPr/>
                  <a:lstStyle/>
                  <a:p>
                    <a:pPr>
                      <a:defRPr>
                        <a:solidFill>
                          <a:schemeClr val="bg1"/>
                        </a:solidFill>
                      </a:defRPr>
                    </a:pP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7-17 </a:t>
                    </a:r>
                  </a:p>
                  <a:p>
                    <a:pPr>
                      <a:defRPr>
                        <a:solidFill>
                          <a:schemeClr val="bg1"/>
                        </a:solidFill>
                      </a:defRPr>
                    </a:pP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months</a:t>
                    </a:r>
                    <a:r>
                      <a:rPr lang="en-US" dirty="0">
                        <a:solidFill>
                          <a:schemeClr val="bg1"/>
                        </a:solidFill>
                      </a:rPr>
                      <a:t>
8%</a:t>
                    </a:r>
                  </a:p>
                </c:rich>
              </c:tx>
              <c:spPr/>
              <c:showCatName val="1"/>
              <c:showPercent val="1"/>
            </c:dLbl>
            <c:dLbl>
              <c:idx val="1"/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</c:dLbl>
            <c:dLbl>
              <c:idx val="2"/>
              <c:layout>
                <c:manualLayout>
                  <c:x val="4.3470885583746476E-2"/>
                  <c:y val="-9.2929292929293097E-2"/>
                </c:manualLayout>
              </c:layout>
              <c:tx>
                <c:rich>
                  <a:bodyPr/>
                  <a:lstStyle/>
                  <a:p>
                    <a:pPr>
                      <a:defRPr>
                        <a:solidFill>
                          <a:schemeClr val="bg1"/>
                        </a:solidFill>
                      </a:defRPr>
                    </a:pPr>
                    <a:r>
                      <a:rPr lang="en-US" dirty="0">
                        <a:solidFill>
                          <a:schemeClr val="bg1"/>
                        </a:solidFill>
                      </a:rPr>
                      <a:t>24-35 months
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38%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spPr/>
              <c:showCatName val="1"/>
              <c:showPercent val="1"/>
            </c:dLbl>
            <c:dLbl>
              <c:idx val="3"/>
              <c:layout>
                <c:manualLayout>
                  <c:x val="2.6608826674443507E-2"/>
                  <c:y val="0.10829972957925731"/>
                </c:manualLayout>
              </c:layout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CatName val="1"/>
              <c:showPercent val="1"/>
            </c:dLbl>
            <c:dLbl>
              <c:idx val="4"/>
              <c:layout>
                <c:manualLayout>
                  <c:x val="6.0945246427529867E-2"/>
                  <c:y val="0.17930625149129131"/>
                </c:manualLayout>
              </c:layout>
              <c:tx>
                <c:rich>
                  <a:bodyPr/>
                  <a:lstStyle/>
                  <a:p>
                    <a:pPr>
                      <a:defRPr>
                        <a:solidFill>
                          <a:schemeClr val="bg1"/>
                        </a:solidFill>
                      </a:defRPr>
                    </a:pP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48-59 </a:t>
                    </a:r>
                  </a:p>
                  <a:p>
                    <a:pPr>
                      <a:defRPr>
                        <a:solidFill>
                          <a:schemeClr val="bg1"/>
                        </a:solidFill>
                      </a:defRPr>
                    </a:pP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months</a:t>
                    </a:r>
                    <a:r>
                      <a:rPr lang="en-US" dirty="0">
                        <a:solidFill>
                          <a:schemeClr val="bg1"/>
                        </a:solidFill>
                      </a:rPr>
                      <a:t>
8%</a:t>
                    </a:r>
                  </a:p>
                </c:rich>
              </c:tx>
              <c:spPr/>
              <c:showCatName val="1"/>
              <c:showPercent val="1"/>
            </c:dLbl>
            <c:dLbl>
              <c:idx val="5"/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</c:dLbl>
            <c:txPr>
              <a:bodyPr/>
              <a:lstStyle/>
              <a:p>
                <a:pPr>
                  <a:defRPr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CatName val="1"/>
            <c:showPercent val="1"/>
            <c:showLeaderLines val="1"/>
          </c:dLbls>
          <c:cat>
            <c:strRef>
              <c:f>Sheet1!$A$2:$A$7</c:f>
              <c:strCache>
                <c:ptCount val="6"/>
                <c:pt idx="0">
                  <c:v>7-17 months</c:v>
                </c:pt>
                <c:pt idx="1">
                  <c:v>18-23 months</c:v>
                </c:pt>
                <c:pt idx="2">
                  <c:v>24-35 months</c:v>
                </c:pt>
                <c:pt idx="3">
                  <c:v>36-47 months</c:v>
                </c:pt>
                <c:pt idx="4">
                  <c:v>48-59 months</c:v>
                </c:pt>
                <c:pt idx="5">
                  <c:v>60+ months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8</c:v>
                </c:pt>
                <c:pt idx="1">
                  <c:v>16</c:v>
                </c:pt>
                <c:pt idx="2">
                  <c:v>38</c:v>
                </c:pt>
                <c:pt idx="3">
                  <c:v>20</c:v>
                </c:pt>
                <c:pt idx="4">
                  <c:v>8</c:v>
                </c:pt>
                <c:pt idx="5">
                  <c:v>9</c:v>
                </c:pt>
              </c:numCache>
            </c:numRef>
          </c:val>
        </c:ser>
        <c:dLbls>
          <c:showCatName val="1"/>
          <c:showPercent val="1"/>
        </c:dLbls>
        <c:firstSliceAng val="30"/>
      </c:pieChart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1.6081871345029333E-2"/>
          <c:y val="0.10101717579220157"/>
          <c:w val="0.96783625730994161"/>
          <c:h val="0.75959083182960185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0"/>
            <c:spPr>
              <a:solidFill>
                <a:schemeClr val="tx2"/>
              </a:solidFill>
            </c:spPr>
          </c:dPt>
          <c:dPt>
            <c:idx val="1"/>
            <c:spPr>
              <a:solidFill>
                <a:schemeClr val="accent1"/>
              </a:solidFill>
            </c:spPr>
          </c:dPt>
          <c:dPt>
            <c:idx val="2"/>
            <c:spPr>
              <a:solidFill>
                <a:schemeClr val="accent4"/>
              </a:solidFill>
            </c:spPr>
          </c:dPt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 formatCode="0.0">
                  <c:v>20.399999999999999</c:v>
                </c:pt>
                <c:pt idx="1">
                  <c:v>22.3</c:v>
                </c:pt>
                <c:pt idx="2" formatCode="0.0">
                  <c:v>19.5</c:v>
                </c:pt>
              </c:numCache>
            </c:numRef>
          </c:val>
        </c:ser>
        <c:dLbls>
          <c:showVal val="1"/>
        </c:dLbls>
        <c:gapWidth val="75"/>
        <c:overlap val="-25"/>
        <c:axId val="51548544"/>
        <c:axId val="51550080"/>
      </c:barChart>
      <c:catAx>
        <c:axId val="51548544"/>
        <c:scaling>
          <c:orientation val="minMax"/>
        </c:scaling>
        <c:axPos val="b"/>
        <c:majorTickMark val="none"/>
        <c:tickLblPos val="nextTo"/>
        <c:crossAx val="51550080"/>
        <c:crosses val="autoZero"/>
        <c:auto val="1"/>
        <c:lblAlgn val="ctr"/>
        <c:lblOffset val="100"/>
      </c:catAx>
      <c:valAx>
        <c:axId val="51550080"/>
        <c:scaling>
          <c:orientation val="minMax"/>
          <c:min val="0"/>
        </c:scaling>
        <c:delete val="1"/>
        <c:axPos val="l"/>
        <c:numFmt formatCode="0.0" sourceLinked="1"/>
        <c:tickLblPos val="none"/>
        <c:crossAx val="5154854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0"/>
            <c:spPr>
              <a:solidFill>
                <a:schemeClr val="tx2"/>
              </a:solidFill>
            </c:spPr>
          </c:dPt>
          <c:dPt>
            <c:idx val="1"/>
            <c:spPr>
              <a:solidFill>
                <a:schemeClr val="accent1"/>
              </a:solidFill>
            </c:spPr>
          </c:dPt>
          <c:dPt>
            <c:idx val="2"/>
            <c:spPr>
              <a:solidFill>
                <a:schemeClr val="accent4"/>
              </a:solidFill>
            </c:spPr>
          </c:dPt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22.8</c:v>
                </c:pt>
                <c:pt idx="1">
                  <c:v>12</c:v>
                </c:pt>
                <c:pt idx="2">
                  <c:v>29</c:v>
                </c:pt>
              </c:numCache>
            </c:numRef>
          </c:val>
        </c:ser>
        <c:dLbls>
          <c:showVal val="1"/>
        </c:dLbls>
        <c:gapWidth val="75"/>
        <c:overlap val="-25"/>
        <c:axId val="45181568"/>
        <c:axId val="45195648"/>
      </c:barChart>
      <c:catAx>
        <c:axId val="45181568"/>
        <c:scaling>
          <c:orientation val="minMax"/>
        </c:scaling>
        <c:axPos val="b"/>
        <c:majorTickMark val="none"/>
        <c:tickLblPos val="nextTo"/>
        <c:crossAx val="45195648"/>
        <c:crosses val="autoZero"/>
        <c:auto val="1"/>
        <c:lblAlgn val="ctr"/>
        <c:lblOffset val="100"/>
      </c:catAx>
      <c:valAx>
        <c:axId val="45195648"/>
        <c:scaling>
          <c:orientation val="minMax"/>
        </c:scaling>
        <c:delete val="1"/>
        <c:axPos val="l"/>
        <c:numFmt formatCode="0" sourceLinked="1"/>
        <c:tickLblPos val="none"/>
        <c:crossAx val="4518156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19128787878787878"/>
          <c:y val="1.6129032258064523E-2"/>
          <c:w val="0.53863636363636358"/>
          <c:h val="0.95564516129032262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pPr>
                      <a:defRPr>
                        <a:solidFill>
                          <a:schemeClr val="bg1"/>
                        </a:solidFill>
                      </a:defRPr>
                    </a:pPr>
                    <a:r>
                      <a:rPr lang="en-US">
                        <a:solidFill>
                          <a:schemeClr val="bg1"/>
                        </a:solidFill>
                      </a:rPr>
                      <a:t>Never married
</a:t>
                    </a:r>
                    <a:r>
                      <a:rPr lang="en-US" smtClean="0">
                        <a:solidFill>
                          <a:schemeClr val="bg1"/>
                        </a:solidFill>
                      </a:rPr>
                      <a:t>25%</a:t>
                    </a:r>
                    <a:endParaRPr lang="en-US">
                      <a:solidFill>
                        <a:schemeClr val="bg1"/>
                      </a:solidFill>
                    </a:endParaRPr>
                  </a:p>
                </c:rich>
              </c:tx>
              <c:spPr/>
              <c:showCatName val="1"/>
              <c:showPercent val="1"/>
            </c:dLbl>
            <c:dLbl>
              <c:idx val="1"/>
              <c:layout>
                <c:manualLayout>
                  <c:x val="0.17893521832498221"/>
                  <c:y val="0.11556348425196852"/>
                </c:manualLayout>
              </c:layout>
              <c:tx>
                <c:rich>
                  <a:bodyPr/>
                  <a:lstStyle/>
                  <a:p>
                    <a:pPr>
                      <a:defRPr>
                        <a:solidFill>
                          <a:schemeClr val="bg1"/>
                        </a:solidFill>
                      </a:defRPr>
                    </a:pP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Married</a:t>
                    </a:r>
                    <a:r>
                      <a:rPr lang="en-US" dirty="0">
                        <a:solidFill>
                          <a:schemeClr val="bg1"/>
                        </a:solidFill>
                      </a:rPr>
                      <a:t>
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69%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spPr/>
              <c:showCatName val="1"/>
              <c:showPercent val="1"/>
            </c:dLbl>
            <c:dLbl>
              <c:idx val="2"/>
              <c:layout>
                <c:manualLayout>
                  <c:x val="-8.8770579813887088E-3"/>
                  <c:y val="-0.12988988681102387"/>
                </c:manualLayout>
              </c:layout>
              <c:showCatName val="1"/>
              <c:showPercent val="1"/>
            </c:dLbl>
            <c:dLbl>
              <c:idx val="3"/>
              <c:layout>
                <c:manualLayout>
                  <c:x val="-1.7368169887854981E-3"/>
                  <c:y val="-2.2766363188976412E-2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tx1"/>
                        </a:solidFill>
                      </a:rPr>
                      <a:t>Divorced</a:t>
                    </a:r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/</a:t>
                    </a:r>
                  </a:p>
                  <a:p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Separated</a:t>
                    </a:r>
                    <a:r>
                      <a:rPr lang="en-US" dirty="0">
                        <a:solidFill>
                          <a:schemeClr val="tx1"/>
                        </a:solidFill>
                      </a:rPr>
                      <a:t>
</a:t>
                    </a:r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2%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c:rich>
              </c:tx>
              <c:showCatName val="1"/>
              <c:showPercent val="1"/>
            </c:dLbl>
            <c:dLbl>
              <c:idx val="4"/>
              <c:layout>
                <c:manualLayout>
                  <c:x val="9.1351706036745407E-3"/>
                  <c:y val="9.4453330052493567E-2"/>
                </c:manualLayout>
              </c:layout>
              <c:showCatName val="1"/>
              <c:showPercent val="1"/>
            </c:dLbl>
            <c:txPr>
              <a:bodyPr/>
              <a:lstStyle/>
              <a:p>
                <a:pPr>
                  <a:defRPr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CatName val="1"/>
            <c:showPercent val="1"/>
            <c:showLeaderLines val="1"/>
          </c:dLbls>
          <c:cat>
            <c:strRef>
              <c:f>Sheet1!$A$2:$A$6</c:f>
              <c:strCache>
                <c:ptCount val="5"/>
                <c:pt idx="0">
                  <c:v>Never married</c:v>
                </c:pt>
                <c:pt idx="1">
                  <c:v>Married</c:v>
                </c:pt>
                <c:pt idx="2">
                  <c:v>Living together</c:v>
                </c:pt>
                <c:pt idx="3">
                  <c:v>Divorced/separated</c:v>
                </c:pt>
                <c:pt idx="4">
                  <c:v>Widowed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25</c:v>
                </c:pt>
                <c:pt idx="1">
                  <c:v>69</c:v>
                </c:pt>
                <c:pt idx="2" formatCode="0">
                  <c:v>2</c:v>
                </c:pt>
                <c:pt idx="3" formatCode="0">
                  <c:v>2</c:v>
                </c:pt>
                <c:pt idx="4" formatCode="0">
                  <c:v>2</c:v>
                </c:pt>
              </c:numCache>
            </c:numRef>
          </c:val>
        </c:ser>
        <c:dLbls>
          <c:showCatName val="1"/>
          <c:showPercent val="1"/>
        </c:dLbls>
        <c:firstSliceAng val="94"/>
      </c:pieChart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0.79646</cdr:x>
      <cdr:y>0.83607</cdr:y>
    </cdr:from>
    <cdr:to>
      <cdr:x>0.85841</cdr:x>
      <cdr:y>0.91803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6858000" y="3886200"/>
          <a:ext cx="533400" cy="3810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en-US" sz="1100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EEF426-EC8D-4221-A726-E7E58ADA5DBF}" type="datetimeFigureOut">
              <a:rPr lang="en-US" smtClean="0"/>
              <a:pPr/>
              <a:t>5/11/2012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913819-3936-40C1-8D5F-720CB9EFFC5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94E78F-6FB8-4E32-8081-3C3C3F28349E}" type="datetimeFigureOut">
              <a:rPr lang="en-US" smtClean="0"/>
              <a:pPr/>
              <a:t>5/11/2012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5790"/>
            <a:ext cx="5486400" cy="41833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EB1E92-E173-45F0-BDB8-C06B36D00CA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general trend since 1988 has been that</a:t>
            </a:r>
            <a:r>
              <a:rPr lang="en-US" baseline="0" dirty="0" smtClean="0"/>
              <a:t> women want fewer children—in 1988, ideal family size for women was </a:t>
            </a:r>
            <a:r>
              <a:rPr lang="en-US" baseline="0" smtClean="0"/>
              <a:t>5.5 compared to 4.6 in 2008.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Ideal family size decreases with increasing</a:t>
            </a:r>
            <a:r>
              <a:rPr lang="en-US" baseline="0" dirty="0" smtClean="0"/>
              <a:t> education.  </a:t>
            </a:r>
          </a:p>
          <a:p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Fertility is highest in Northern, where women</a:t>
            </a:r>
            <a:r>
              <a:rPr lang="en-US" baseline="0" dirty="0" smtClean="0"/>
              <a:t> have an average of almost 7 children in their lifetime. Women in Lusaka have nearly one thirds as many, only 2.5 children per woman.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 </a:t>
            </a:r>
            <a:r>
              <a:rPr lang="en-US" dirty="0" smtClean="0"/>
              <a:t>Fertility decreases as education increases.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Fertility decreases as wealth increases.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Fertility is the lowest in Ghana compared</a:t>
            </a:r>
            <a:r>
              <a:rPr lang="en-US" baseline="0" dirty="0" smtClean="0"/>
              <a:t> to its neighboring countries.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Doctors recommend a birth interval of at least 36 months.</a:t>
            </a:r>
          </a:p>
          <a:p>
            <a:endParaRPr lang="en-US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addition to their impact on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fertility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birth intervals may also affect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health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of mothers and their children.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Teenage childbearing is higher in rural areas than in urban areas.  </a:t>
            </a:r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97E3D-9458-4662-A8A1-C85F4E47FCF0}" type="datetime1">
              <a:rPr lang="en-US" smtClean="0"/>
              <a:pPr/>
              <a:t>5/11/2012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9A064-DCFC-44B3-BEED-40C78766DC69}" type="datetime1">
              <a:rPr lang="en-US" smtClean="0"/>
              <a:pPr/>
              <a:t>5/11/2012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LDHS LISGIS and Macro International, Inc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D690B-2799-487C-A328-E8743C11A33D}" type="datetime1">
              <a:rPr lang="en-US" smtClean="0"/>
              <a:pPr/>
              <a:t>5/11/2012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LDHS LISGIS and Macro International, Inc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AB852-9FFD-4FF1-8EC6-75C3EE7CD17B}" type="datetime1">
              <a:rPr lang="en-US" smtClean="0"/>
              <a:pPr/>
              <a:t>5/11/2012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55922-8D40-4E46-A70B-80A8B5DD2332}" type="datetime1">
              <a:rPr lang="en-US" smtClean="0"/>
              <a:pPr/>
              <a:t>5/11/2012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LDHS LISGIS and Macro International, Inc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9C143-CFFF-4BC4-87D7-EDADE9E06B5D}" type="datetime1">
              <a:rPr lang="en-US" smtClean="0"/>
              <a:pPr/>
              <a:t>5/11/2012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LDHS LISGIS and Macro International, Inc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AE8E4-889C-44E8-B4AA-52B9CBA8B3B1}" type="datetime1">
              <a:rPr lang="en-US" smtClean="0"/>
              <a:pPr/>
              <a:t>5/11/2012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LDHS LISGIS and Macro International, Inc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9AB04-5759-4A92-B62C-451BC95A21E6}" type="datetime1">
              <a:rPr lang="en-US" smtClean="0"/>
              <a:pPr/>
              <a:t>5/11/2012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LDHS LISGIS and Macro International, Inc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92AE9-F523-49E0-8CA7-3AAB1B2E6E96}" type="datetime1">
              <a:rPr lang="en-US" smtClean="0"/>
              <a:pPr/>
              <a:t>5/11/2012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LDHS LISGIS and Macro International, Inc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A0EE2-4F1F-487D-9064-003B42DD9869}" type="datetime1">
              <a:rPr lang="en-US" smtClean="0"/>
              <a:pPr/>
              <a:t>5/11/2012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LDHS LISGIS and Macro International, Inc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D4B66-E293-405A-82B4-BBF7A0E21194}" type="datetime1">
              <a:rPr lang="en-US" smtClean="0"/>
              <a:pPr/>
              <a:t>5/11/2012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LDHS LISGIS and Macro International, Inc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A826D0-2F46-4A84-9230-CC9A04320BD5}" type="datetime1">
              <a:rPr lang="en-US" smtClean="0"/>
              <a:pPr/>
              <a:t>5/11/2012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8229600" cy="1470025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</a:rPr>
              <a:t>Fertility, Proximate Determinants, and Fertility Preferences</a:t>
            </a:r>
            <a:endParaRPr lang="en-US" sz="4000" b="1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105400"/>
            <a:ext cx="6400800" cy="12954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2008 Nigeria Demographic and Health Survey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5" name="Picture 4" descr="Nigeria_Moti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146683"/>
            <a:ext cx="9144000" cy="25646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Levels, trends, and differentials</a:t>
            </a:r>
          </a:p>
          <a:p>
            <a:r>
              <a:rPr lang="en-US" b="1" dirty="0" smtClean="0"/>
              <a:t>Determinants of fertility</a:t>
            </a:r>
          </a:p>
          <a:p>
            <a:r>
              <a:rPr lang="en-US" dirty="0" smtClean="0"/>
              <a:t>Fertility preferences and ideal family size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Length of Birth Intervals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304800" y="1295400"/>
          <a:ext cx="8229600" cy="5029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248400" y="2819400"/>
            <a:ext cx="2286000" cy="1804749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24% </a:t>
            </a:r>
            <a:r>
              <a:rPr lang="en-US" sz="2000" dirty="0" smtClean="0"/>
              <a:t>of births occur less than </a:t>
            </a:r>
            <a:br>
              <a:rPr lang="en-US" sz="2000" dirty="0" smtClean="0"/>
            </a:br>
            <a:r>
              <a:rPr lang="en-US" sz="2000" b="1" dirty="0" smtClean="0"/>
              <a:t>24 months</a:t>
            </a:r>
            <a:r>
              <a:rPr lang="en-US" sz="2000" dirty="0" smtClean="0"/>
              <a:t> after the preceding birth. </a:t>
            </a:r>
          </a:p>
        </p:txBody>
      </p:sp>
      <p:cxnSp>
        <p:nvCxnSpPr>
          <p:cNvPr id="9" name="Straight Connector 8"/>
          <p:cNvCxnSpPr>
            <a:endCxn id="7" idx="0"/>
          </p:cNvCxnSpPr>
          <p:nvPr/>
        </p:nvCxnSpPr>
        <p:spPr>
          <a:xfrm>
            <a:off x="3657600" y="2209800"/>
            <a:ext cx="3733800" cy="60960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>
            <a:endCxn id="7" idx="2"/>
          </p:cNvCxnSpPr>
          <p:nvPr/>
        </p:nvCxnSpPr>
        <p:spPr>
          <a:xfrm flipV="1">
            <a:off x="4495800" y="4624149"/>
            <a:ext cx="2895600" cy="405051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 smtClean="0"/>
              <a:t>Median Age at First Birth </a:t>
            </a:r>
            <a:br>
              <a:rPr lang="en-US" sz="3200" dirty="0" smtClean="0"/>
            </a:br>
            <a:r>
              <a:rPr lang="en-US" sz="3200" dirty="0" smtClean="0"/>
              <a:t>for Women 25-49</a:t>
            </a:r>
            <a:endParaRPr lang="en-US" sz="32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228600" y="1752600"/>
          <a:ext cx="86868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28600" y="1752600"/>
            <a:ext cx="2590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Median age at first birth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Teenage Pregnancy and Motherhood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2362200"/>
            <a:ext cx="5943600" cy="2819400"/>
          </a:xfrm>
        </p:spPr>
        <p:txBody>
          <a:bodyPr/>
          <a:lstStyle/>
          <a:p>
            <a:pPr algn="ctr">
              <a:buNone/>
            </a:pPr>
            <a:r>
              <a:rPr lang="en-US" b="1" dirty="0" smtClean="0"/>
              <a:t>18% </a:t>
            </a:r>
            <a:r>
              <a:rPr lang="en-US" dirty="0" smtClean="0"/>
              <a:t>of women between the ages of 15-19 are </a:t>
            </a:r>
            <a:r>
              <a:rPr lang="en-US" i="1" dirty="0" smtClean="0"/>
              <a:t>already mothers </a:t>
            </a:r>
            <a:r>
              <a:rPr lang="en-US" dirty="0" smtClean="0"/>
              <a:t>and another </a:t>
            </a:r>
            <a:r>
              <a:rPr lang="en-US" b="1" dirty="0" smtClean="0"/>
              <a:t>5% </a:t>
            </a:r>
            <a:r>
              <a:rPr lang="en-US" dirty="0" smtClean="0"/>
              <a:t>are </a:t>
            </a:r>
            <a:r>
              <a:rPr lang="en-US" i="1" dirty="0" smtClean="0"/>
              <a:t>pregnant</a:t>
            </a:r>
            <a:r>
              <a:rPr lang="en-US" dirty="0" smtClean="0"/>
              <a:t> with their first child.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Teenage Childbearing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685800" y="1905000"/>
          <a:ext cx="80010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447800"/>
            <a:ext cx="411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women age 15-19 who are mothers or pregnant with their first child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Teenage Childbearing by Zone</a:t>
            </a:r>
            <a:endParaRPr lang="en-US" sz="3600" dirty="0"/>
          </a:p>
        </p:txBody>
      </p:sp>
      <p:sp>
        <p:nvSpPr>
          <p:cNvPr id="5" name="Text Box 45"/>
          <p:cNvSpPr txBox="1">
            <a:spLocks noChangeArrowheads="1"/>
          </p:cNvSpPr>
          <p:nvPr/>
        </p:nvSpPr>
        <p:spPr bwMode="auto">
          <a:xfrm>
            <a:off x="5867400" y="5791200"/>
            <a:ext cx="32766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i="1" dirty="0" smtClean="0"/>
              <a:t>Percent </a:t>
            </a:r>
            <a:r>
              <a:rPr lang="en-US" i="1" dirty="0"/>
              <a:t>of women age 15-19 who are mothers or pregnant with their first child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400800" y="4572000"/>
            <a:ext cx="2133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latin typeface="+mn-lt"/>
              </a:rPr>
              <a:t>Nigeria</a:t>
            </a:r>
          </a:p>
          <a:p>
            <a:pPr algn="ctr"/>
            <a:r>
              <a:rPr lang="en-US" sz="2000" b="1" dirty="0" smtClean="0">
                <a:latin typeface="+mn-lt"/>
              </a:rPr>
              <a:t>23%</a:t>
            </a:r>
            <a:endParaRPr lang="en-US" sz="2000" b="1" dirty="0">
              <a:latin typeface="+mn-lt"/>
            </a:endParaRPr>
          </a:p>
        </p:txBody>
      </p:sp>
      <p:grpSp>
        <p:nvGrpSpPr>
          <p:cNvPr id="92" name="Group 91"/>
          <p:cNvGrpSpPr/>
          <p:nvPr/>
        </p:nvGrpSpPr>
        <p:grpSpPr>
          <a:xfrm>
            <a:off x="990600" y="1295400"/>
            <a:ext cx="6176963" cy="4929190"/>
            <a:chOff x="1066800" y="1752600"/>
            <a:chExt cx="5872163" cy="4700590"/>
          </a:xfrm>
        </p:grpSpPr>
        <p:grpSp>
          <p:nvGrpSpPr>
            <p:cNvPr id="93" name="Group 4"/>
            <p:cNvGrpSpPr>
              <a:grpSpLocks noChangeAspect="1"/>
            </p:cNvGrpSpPr>
            <p:nvPr/>
          </p:nvGrpSpPr>
          <p:grpSpPr bwMode="auto">
            <a:xfrm>
              <a:off x="1066800" y="1752600"/>
              <a:ext cx="5872163" cy="4700590"/>
              <a:chOff x="185" y="1109"/>
              <a:chExt cx="3699" cy="2961"/>
            </a:xfrm>
          </p:grpSpPr>
          <p:sp>
            <p:nvSpPr>
              <p:cNvPr id="100" name="Freeform 5"/>
              <p:cNvSpPr>
                <a:spLocks/>
              </p:cNvSpPr>
              <p:nvPr/>
            </p:nvSpPr>
            <p:spPr bwMode="auto">
              <a:xfrm>
                <a:off x="205" y="1884"/>
                <a:ext cx="2435" cy="1518"/>
              </a:xfrm>
              <a:custGeom>
                <a:avLst/>
                <a:gdLst/>
                <a:ahLst/>
                <a:cxnLst>
                  <a:cxn ang="0">
                    <a:pos x="731" y="22"/>
                  </a:cxn>
                  <a:cxn ang="0">
                    <a:pos x="805" y="18"/>
                  </a:cxn>
                  <a:cxn ang="0">
                    <a:pos x="944" y="101"/>
                  </a:cxn>
                  <a:cxn ang="0">
                    <a:pos x="1054" y="160"/>
                  </a:cxn>
                  <a:cxn ang="0">
                    <a:pos x="1044" y="230"/>
                  </a:cxn>
                  <a:cxn ang="0">
                    <a:pos x="1098" y="277"/>
                  </a:cxn>
                  <a:cxn ang="0">
                    <a:pos x="1197" y="243"/>
                  </a:cxn>
                  <a:cxn ang="0">
                    <a:pos x="1267" y="260"/>
                  </a:cxn>
                  <a:cxn ang="0">
                    <a:pos x="1328" y="333"/>
                  </a:cxn>
                  <a:cxn ang="0">
                    <a:pos x="1346" y="414"/>
                  </a:cxn>
                  <a:cxn ang="0">
                    <a:pos x="1404" y="477"/>
                  </a:cxn>
                  <a:cxn ang="0">
                    <a:pos x="1400" y="563"/>
                  </a:cxn>
                  <a:cxn ang="0">
                    <a:pos x="1404" y="622"/>
                  </a:cxn>
                  <a:cxn ang="0">
                    <a:pos x="1616" y="617"/>
                  </a:cxn>
                  <a:cxn ang="0">
                    <a:pos x="1696" y="687"/>
                  </a:cxn>
                  <a:cxn ang="0">
                    <a:pos x="1795" y="720"/>
                  </a:cxn>
                  <a:cxn ang="0">
                    <a:pos x="1836" y="614"/>
                  </a:cxn>
                  <a:cxn ang="0">
                    <a:pos x="1806" y="520"/>
                  </a:cxn>
                  <a:cxn ang="0">
                    <a:pos x="1832" y="419"/>
                  </a:cxn>
                  <a:cxn ang="0">
                    <a:pos x="1857" y="320"/>
                  </a:cxn>
                  <a:cxn ang="0">
                    <a:pos x="1909" y="354"/>
                  </a:cxn>
                  <a:cxn ang="0">
                    <a:pos x="1958" y="416"/>
                  </a:cxn>
                  <a:cxn ang="0">
                    <a:pos x="2015" y="470"/>
                  </a:cxn>
                  <a:cxn ang="0">
                    <a:pos x="2020" y="529"/>
                  </a:cxn>
                  <a:cxn ang="0">
                    <a:pos x="2093" y="571"/>
                  </a:cxn>
                  <a:cxn ang="0">
                    <a:pos x="2241" y="494"/>
                  </a:cxn>
                  <a:cxn ang="0">
                    <a:pos x="2351" y="543"/>
                  </a:cxn>
                  <a:cxn ang="0">
                    <a:pos x="2411" y="623"/>
                  </a:cxn>
                  <a:cxn ang="0">
                    <a:pos x="2428" y="729"/>
                  </a:cxn>
                  <a:cxn ang="0">
                    <a:pos x="2306" y="797"/>
                  </a:cxn>
                  <a:cxn ang="0">
                    <a:pos x="2212" y="893"/>
                  </a:cxn>
                  <a:cxn ang="0">
                    <a:pos x="2111" y="948"/>
                  </a:cxn>
                  <a:cxn ang="0">
                    <a:pos x="2051" y="990"/>
                  </a:cxn>
                  <a:cxn ang="0">
                    <a:pos x="2161" y="1145"/>
                  </a:cxn>
                  <a:cxn ang="0">
                    <a:pos x="2072" y="1491"/>
                  </a:cxn>
                  <a:cxn ang="0">
                    <a:pos x="1980" y="1444"/>
                  </a:cxn>
                  <a:cxn ang="0">
                    <a:pos x="1923" y="1412"/>
                  </a:cxn>
                  <a:cxn ang="0">
                    <a:pos x="1840" y="1379"/>
                  </a:cxn>
                  <a:cxn ang="0">
                    <a:pos x="1786" y="1421"/>
                  </a:cxn>
                  <a:cxn ang="0">
                    <a:pos x="1713" y="1445"/>
                  </a:cxn>
                  <a:cxn ang="0">
                    <a:pos x="1619" y="1451"/>
                  </a:cxn>
                  <a:cxn ang="0">
                    <a:pos x="1580" y="1384"/>
                  </a:cxn>
                  <a:cxn ang="0">
                    <a:pos x="1387" y="1371"/>
                  </a:cxn>
                  <a:cxn ang="0">
                    <a:pos x="1253" y="1448"/>
                  </a:cxn>
                  <a:cxn ang="0">
                    <a:pos x="1217" y="1278"/>
                  </a:cxn>
                  <a:cxn ang="0">
                    <a:pos x="1122" y="1225"/>
                  </a:cxn>
                  <a:cxn ang="0">
                    <a:pos x="1040" y="1196"/>
                  </a:cxn>
                  <a:cxn ang="0">
                    <a:pos x="1001" y="1169"/>
                  </a:cxn>
                  <a:cxn ang="0">
                    <a:pos x="935" y="1105"/>
                  </a:cxn>
                  <a:cxn ang="0">
                    <a:pos x="869" y="1022"/>
                  </a:cxn>
                  <a:cxn ang="0">
                    <a:pos x="755" y="1028"/>
                  </a:cxn>
                  <a:cxn ang="0">
                    <a:pos x="653" y="1012"/>
                  </a:cxn>
                  <a:cxn ang="0">
                    <a:pos x="542" y="988"/>
                  </a:cxn>
                  <a:cxn ang="0">
                    <a:pos x="143" y="793"/>
                  </a:cxn>
                  <a:cxn ang="0">
                    <a:pos x="13" y="765"/>
                  </a:cxn>
                  <a:cxn ang="0">
                    <a:pos x="107" y="702"/>
                  </a:cxn>
                  <a:cxn ang="0">
                    <a:pos x="253" y="460"/>
                  </a:cxn>
                  <a:cxn ang="0">
                    <a:pos x="342" y="208"/>
                  </a:cxn>
                  <a:cxn ang="0">
                    <a:pos x="513" y="147"/>
                  </a:cxn>
                  <a:cxn ang="0">
                    <a:pos x="565" y="354"/>
                  </a:cxn>
                  <a:cxn ang="0">
                    <a:pos x="639" y="210"/>
                  </a:cxn>
                  <a:cxn ang="0">
                    <a:pos x="722" y="141"/>
                  </a:cxn>
                  <a:cxn ang="0">
                    <a:pos x="652" y="10"/>
                  </a:cxn>
                </a:cxnLst>
                <a:rect l="0" t="0" r="r" b="b"/>
                <a:pathLst>
                  <a:path w="2435" h="1518">
                    <a:moveTo>
                      <a:pt x="676" y="5"/>
                    </a:moveTo>
                    <a:lnTo>
                      <a:pt x="678" y="7"/>
                    </a:lnTo>
                    <a:lnTo>
                      <a:pt x="681" y="5"/>
                    </a:lnTo>
                    <a:lnTo>
                      <a:pt x="682" y="2"/>
                    </a:lnTo>
                    <a:lnTo>
                      <a:pt x="683" y="1"/>
                    </a:lnTo>
                    <a:lnTo>
                      <a:pt x="686" y="1"/>
                    </a:lnTo>
                    <a:lnTo>
                      <a:pt x="688" y="4"/>
                    </a:lnTo>
                    <a:lnTo>
                      <a:pt x="689" y="7"/>
                    </a:lnTo>
                    <a:lnTo>
                      <a:pt x="691" y="8"/>
                    </a:lnTo>
                    <a:lnTo>
                      <a:pt x="691" y="11"/>
                    </a:lnTo>
                    <a:lnTo>
                      <a:pt x="692" y="14"/>
                    </a:lnTo>
                    <a:lnTo>
                      <a:pt x="692" y="17"/>
                    </a:lnTo>
                    <a:lnTo>
                      <a:pt x="693" y="21"/>
                    </a:lnTo>
                    <a:lnTo>
                      <a:pt x="695" y="25"/>
                    </a:lnTo>
                    <a:lnTo>
                      <a:pt x="695" y="27"/>
                    </a:lnTo>
                    <a:lnTo>
                      <a:pt x="699" y="28"/>
                    </a:lnTo>
                    <a:lnTo>
                      <a:pt x="701" y="30"/>
                    </a:lnTo>
                    <a:lnTo>
                      <a:pt x="702" y="31"/>
                    </a:lnTo>
                    <a:lnTo>
                      <a:pt x="702" y="32"/>
                    </a:lnTo>
                    <a:lnTo>
                      <a:pt x="701" y="32"/>
                    </a:lnTo>
                    <a:lnTo>
                      <a:pt x="701" y="34"/>
                    </a:lnTo>
                    <a:lnTo>
                      <a:pt x="701" y="35"/>
                    </a:lnTo>
                    <a:lnTo>
                      <a:pt x="702" y="38"/>
                    </a:lnTo>
                    <a:lnTo>
                      <a:pt x="703" y="38"/>
                    </a:lnTo>
                    <a:lnTo>
                      <a:pt x="706" y="37"/>
                    </a:lnTo>
                    <a:lnTo>
                      <a:pt x="708" y="35"/>
                    </a:lnTo>
                    <a:lnTo>
                      <a:pt x="709" y="34"/>
                    </a:lnTo>
                    <a:lnTo>
                      <a:pt x="711" y="32"/>
                    </a:lnTo>
                    <a:lnTo>
                      <a:pt x="712" y="31"/>
                    </a:lnTo>
                    <a:lnTo>
                      <a:pt x="715" y="31"/>
                    </a:lnTo>
                    <a:lnTo>
                      <a:pt x="716" y="32"/>
                    </a:lnTo>
                    <a:lnTo>
                      <a:pt x="718" y="34"/>
                    </a:lnTo>
                    <a:lnTo>
                      <a:pt x="718" y="37"/>
                    </a:lnTo>
                    <a:lnTo>
                      <a:pt x="718" y="40"/>
                    </a:lnTo>
                    <a:lnTo>
                      <a:pt x="716" y="42"/>
                    </a:lnTo>
                    <a:lnTo>
                      <a:pt x="715" y="44"/>
                    </a:lnTo>
                    <a:lnTo>
                      <a:pt x="713" y="45"/>
                    </a:lnTo>
                    <a:lnTo>
                      <a:pt x="713" y="48"/>
                    </a:lnTo>
                    <a:lnTo>
                      <a:pt x="713" y="50"/>
                    </a:lnTo>
                    <a:lnTo>
                      <a:pt x="715" y="53"/>
                    </a:lnTo>
                    <a:lnTo>
                      <a:pt x="716" y="53"/>
                    </a:lnTo>
                    <a:lnTo>
                      <a:pt x="718" y="51"/>
                    </a:lnTo>
                    <a:lnTo>
                      <a:pt x="719" y="48"/>
                    </a:lnTo>
                    <a:lnTo>
                      <a:pt x="719" y="47"/>
                    </a:lnTo>
                    <a:lnTo>
                      <a:pt x="721" y="45"/>
                    </a:lnTo>
                    <a:lnTo>
                      <a:pt x="721" y="44"/>
                    </a:lnTo>
                    <a:lnTo>
                      <a:pt x="721" y="42"/>
                    </a:lnTo>
                    <a:lnTo>
                      <a:pt x="721" y="41"/>
                    </a:lnTo>
                    <a:lnTo>
                      <a:pt x="723" y="37"/>
                    </a:lnTo>
                    <a:lnTo>
                      <a:pt x="726" y="34"/>
                    </a:lnTo>
                    <a:lnTo>
                      <a:pt x="728" y="32"/>
                    </a:lnTo>
                    <a:lnTo>
                      <a:pt x="729" y="30"/>
                    </a:lnTo>
                    <a:lnTo>
                      <a:pt x="729" y="27"/>
                    </a:lnTo>
                    <a:lnTo>
                      <a:pt x="731" y="22"/>
                    </a:lnTo>
                    <a:lnTo>
                      <a:pt x="731" y="18"/>
                    </a:lnTo>
                    <a:lnTo>
                      <a:pt x="731" y="15"/>
                    </a:lnTo>
                    <a:lnTo>
                      <a:pt x="729" y="14"/>
                    </a:lnTo>
                    <a:lnTo>
                      <a:pt x="729" y="11"/>
                    </a:lnTo>
                    <a:lnTo>
                      <a:pt x="729" y="8"/>
                    </a:lnTo>
                    <a:lnTo>
                      <a:pt x="731" y="7"/>
                    </a:lnTo>
                    <a:lnTo>
                      <a:pt x="735" y="5"/>
                    </a:lnTo>
                    <a:lnTo>
                      <a:pt x="738" y="7"/>
                    </a:lnTo>
                    <a:lnTo>
                      <a:pt x="739" y="7"/>
                    </a:lnTo>
                    <a:lnTo>
                      <a:pt x="742" y="7"/>
                    </a:lnTo>
                    <a:lnTo>
                      <a:pt x="744" y="8"/>
                    </a:lnTo>
                    <a:lnTo>
                      <a:pt x="745" y="8"/>
                    </a:lnTo>
                    <a:lnTo>
                      <a:pt x="746" y="8"/>
                    </a:lnTo>
                    <a:lnTo>
                      <a:pt x="748" y="10"/>
                    </a:lnTo>
                    <a:lnTo>
                      <a:pt x="751" y="10"/>
                    </a:lnTo>
                    <a:lnTo>
                      <a:pt x="752" y="10"/>
                    </a:lnTo>
                    <a:lnTo>
                      <a:pt x="755" y="11"/>
                    </a:lnTo>
                    <a:lnTo>
                      <a:pt x="758" y="12"/>
                    </a:lnTo>
                    <a:lnTo>
                      <a:pt x="761" y="14"/>
                    </a:lnTo>
                    <a:lnTo>
                      <a:pt x="764" y="15"/>
                    </a:lnTo>
                    <a:lnTo>
                      <a:pt x="764" y="20"/>
                    </a:lnTo>
                    <a:lnTo>
                      <a:pt x="765" y="21"/>
                    </a:lnTo>
                    <a:lnTo>
                      <a:pt x="765" y="22"/>
                    </a:lnTo>
                    <a:lnTo>
                      <a:pt x="765" y="25"/>
                    </a:lnTo>
                    <a:lnTo>
                      <a:pt x="765" y="27"/>
                    </a:lnTo>
                    <a:lnTo>
                      <a:pt x="765" y="28"/>
                    </a:lnTo>
                    <a:lnTo>
                      <a:pt x="765" y="31"/>
                    </a:lnTo>
                    <a:lnTo>
                      <a:pt x="765" y="32"/>
                    </a:lnTo>
                    <a:lnTo>
                      <a:pt x="766" y="34"/>
                    </a:lnTo>
                    <a:lnTo>
                      <a:pt x="768" y="35"/>
                    </a:lnTo>
                    <a:lnTo>
                      <a:pt x="769" y="35"/>
                    </a:lnTo>
                    <a:lnTo>
                      <a:pt x="771" y="34"/>
                    </a:lnTo>
                    <a:lnTo>
                      <a:pt x="772" y="31"/>
                    </a:lnTo>
                    <a:lnTo>
                      <a:pt x="772" y="28"/>
                    </a:lnTo>
                    <a:lnTo>
                      <a:pt x="772" y="27"/>
                    </a:lnTo>
                    <a:lnTo>
                      <a:pt x="771" y="24"/>
                    </a:lnTo>
                    <a:lnTo>
                      <a:pt x="768" y="20"/>
                    </a:lnTo>
                    <a:lnTo>
                      <a:pt x="768" y="15"/>
                    </a:lnTo>
                    <a:lnTo>
                      <a:pt x="769" y="12"/>
                    </a:lnTo>
                    <a:lnTo>
                      <a:pt x="772" y="10"/>
                    </a:lnTo>
                    <a:lnTo>
                      <a:pt x="775" y="8"/>
                    </a:lnTo>
                    <a:lnTo>
                      <a:pt x="778" y="5"/>
                    </a:lnTo>
                    <a:lnTo>
                      <a:pt x="781" y="4"/>
                    </a:lnTo>
                    <a:lnTo>
                      <a:pt x="785" y="4"/>
                    </a:lnTo>
                    <a:lnTo>
                      <a:pt x="789" y="2"/>
                    </a:lnTo>
                    <a:lnTo>
                      <a:pt x="792" y="2"/>
                    </a:lnTo>
                    <a:lnTo>
                      <a:pt x="796" y="2"/>
                    </a:lnTo>
                    <a:lnTo>
                      <a:pt x="799" y="4"/>
                    </a:lnTo>
                    <a:lnTo>
                      <a:pt x="801" y="5"/>
                    </a:lnTo>
                    <a:lnTo>
                      <a:pt x="802" y="8"/>
                    </a:lnTo>
                    <a:lnTo>
                      <a:pt x="802" y="11"/>
                    </a:lnTo>
                    <a:lnTo>
                      <a:pt x="802" y="12"/>
                    </a:lnTo>
                    <a:lnTo>
                      <a:pt x="802" y="14"/>
                    </a:lnTo>
                    <a:lnTo>
                      <a:pt x="805" y="18"/>
                    </a:lnTo>
                    <a:lnTo>
                      <a:pt x="805" y="21"/>
                    </a:lnTo>
                    <a:lnTo>
                      <a:pt x="806" y="24"/>
                    </a:lnTo>
                    <a:lnTo>
                      <a:pt x="806" y="30"/>
                    </a:lnTo>
                    <a:lnTo>
                      <a:pt x="806" y="31"/>
                    </a:lnTo>
                    <a:lnTo>
                      <a:pt x="806" y="35"/>
                    </a:lnTo>
                    <a:lnTo>
                      <a:pt x="808" y="38"/>
                    </a:lnTo>
                    <a:lnTo>
                      <a:pt x="809" y="40"/>
                    </a:lnTo>
                    <a:lnTo>
                      <a:pt x="809" y="44"/>
                    </a:lnTo>
                    <a:lnTo>
                      <a:pt x="809" y="45"/>
                    </a:lnTo>
                    <a:lnTo>
                      <a:pt x="812" y="53"/>
                    </a:lnTo>
                    <a:lnTo>
                      <a:pt x="814" y="57"/>
                    </a:lnTo>
                    <a:lnTo>
                      <a:pt x="816" y="58"/>
                    </a:lnTo>
                    <a:lnTo>
                      <a:pt x="819" y="60"/>
                    </a:lnTo>
                    <a:lnTo>
                      <a:pt x="824" y="63"/>
                    </a:lnTo>
                    <a:lnTo>
                      <a:pt x="828" y="64"/>
                    </a:lnTo>
                    <a:lnTo>
                      <a:pt x="831" y="65"/>
                    </a:lnTo>
                    <a:lnTo>
                      <a:pt x="832" y="70"/>
                    </a:lnTo>
                    <a:lnTo>
                      <a:pt x="835" y="73"/>
                    </a:lnTo>
                    <a:lnTo>
                      <a:pt x="835" y="77"/>
                    </a:lnTo>
                    <a:lnTo>
                      <a:pt x="835" y="83"/>
                    </a:lnTo>
                    <a:lnTo>
                      <a:pt x="834" y="85"/>
                    </a:lnTo>
                    <a:lnTo>
                      <a:pt x="831" y="91"/>
                    </a:lnTo>
                    <a:lnTo>
                      <a:pt x="831" y="97"/>
                    </a:lnTo>
                    <a:lnTo>
                      <a:pt x="831" y="103"/>
                    </a:lnTo>
                    <a:lnTo>
                      <a:pt x="831" y="110"/>
                    </a:lnTo>
                    <a:lnTo>
                      <a:pt x="832" y="113"/>
                    </a:lnTo>
                    <a:lnTo>
                      <a:pt x="834" y="115"/>
                    </a:lnTo>
                    <a:lnTo>
                      <a:pt x="834" y="120"/>
                    </a:lnTo>
                    <a:lnTo>
                      <a:pt x="835" y="124"/>
                    </a:lnTo>
                    <a:lnTo>
                      <a:pt x="838" y="128"/>
                    </a:lnTo>
                    <a:lnTo>
                      <a:pt x="839" y="130"/>
                    </a:lnTo>
                    <a:lnTo>
                      <a:pt x="842" y="130"/>
                    </a:lnTo>
                    <a:lnTo>
                      <a:pt x="844" y="128"/>
                    </a:lnTo>
                    <a:lnTo>
                      <a:pt x="849" y="128"/>
                    </a:lnTo>
                    <a:lnTo>
                      <a:pt x="856" y="127"/>
                    </a:lnTo>
                    <a:lnTo>
                      <a:pt x="861" y="127"/>
                    </a:lnTo>
                    <a:lnTo>
                      <a:pt x="862" y="127"/>
                    </a:lnTo>
                    <a:lnTo>
                      <a:pt x="872" y="127"/>
                    </a:lnTo>
                    <a:lnTo>
                      <a:pt x="875" y="125"/>
                    </a:lnTo>
                    <a:lnTo>
                      <a:pt x="879" y="127"/>
                    </a:lnTo>
                    <a:lnTo>
                      <a:pt x="887" y="125"/>
                    </a:lnTo>
                    <a:lnTo>
                      <a:pt x="889" y="127"/>
                    </a:lnTo>
                    <a:lnTo>
                      <a:pt x="895" y="127"/>
                    </a:lnTo>
                    <a:lnTo>
                      <a:pt x="901" y="125"/>
                    </a:lnTo>
                    <a:lnTo>
                      <a:pt x="902" y="124"/>
                    </a:lnTo>
                    <a:lnTo>
                      <a:pt x="908" y="123"/>
                    </a:lnTo>
                    <a:lnTo>
                      <a:pt x="911" y="121"/>
                    </a:lnTo>
                    <a:lnTo>
                      <a:pt x="915" y="118"/>
                    </a:lnTo>
                    <a:lnTo>
                      <a:pt x="921" y="117"/>
                    </a:lnTo>
                    <a:lnTo>
                      <a:pt x="927" y="114"/>
                    </a:lnTo>
                    <a:lnTo>
                      <a:pt x="931" y="110"/>
                    </a:lnTo>
                    <a:lnTo>
                      <a:pt x="934" y="107"/>
                    </a:lnTo>
                    <a:lnTo>
                      <a:pt x="938" y="104"/>
                    </a:lnTo>
                    <a:lnTo>
                      <a:pt x="944" y="101"/>
                    </a:lnTo>
                    <a:lnTo>
                      <a:pt x="947" y="101"/>
                    </a:lnTo>
                    <a:lnTo>
                      <a:pt x="951" y="98"/>
                    </a:lnTo>
                    <a:lnTo>
                      <a:pt x="954" y="98"/>
                    </a:lnTo>
                    <a:lnTo>
                      <a:pt x="958" y="98"/>
                    </a:lnTo>
                    <a:lnTo>
                      <a:pt x="964" y="97"/>
                    </a:lnTo>
                    <a:lnTo>
                      <a:pt x="968" y="97"/>
                    </a:lnTo>
                    <a:lnTo>
                      <a:pt x="974" y="95"/>
                    </a:lnTo>
                    <a:lnTo>
                      <a:pt x="979" y="95"/>
                    </a:lnTo>
                    <a:lnTo>
                      <a:pt x="982" y="94"/>
                    </a:lnTo>
                    <a:lnTo>
                      <a:pt x="984" y="91"/>
                    </a:lnTo>
                    <a:lnTo>
                      <a:pt x="987" y="88"/>
                    </a:lnTo>
                    <a:lnTo>
                      <a:pt x="989" y="84"/>
                    </a:lnTo>
                    <a:lnTo>
                      <a:pt x="991" y="83"/>
                    </a:lnTo>
                    <a:lnTo>
                      <a:pt x="994" y="78"/>
                    </a:lnTo>
                    <a:lnTo>
                      <a:pt x="995" y="78"/>
                    </a:lnTo>
                    <a:lnTo>
                      <a:pt x="998" y="73"/>
                    </a:lnTo>
                    <a:lnTo>
                      <a:pt x="1002" y="71"/>
                    </a:lnTo>
                    <a:lnTo>
                      <a:pt x="1004" y="70"/>
                    </a:lnTo>
                    <a:lnTo>
                      <a:pt x="1007" y="71"/>
                    </a:lnTo>
                    <a:lnTo>
                      <a:pt x="1008" y="71"/>
                    </a:lnTo>
                    <a:lnTo>
                      <a:pt x="1011" y="73"/>
                    </a:lnTo>
                    <a:lnTo>
                      <a:pt x="1012" y="77"/>
                    </a:lnTo>
                    <a:lnTo>
                      <a:pt x="1014" y="80"/>
                    </a:lnTo>
                    <a:lnTo>
                      <a:pt x="1014" y="84"/>
                    </a:lnTo>
                    <a:lnTo>
                      <a:pt x="1015" y="90"/>
                    </a:lnTo>
                    <a:lnTo>
                      <a:pt x="1017" y="93"/>
                    </a:lnTo>
                    <a:lnTo>
                      <a:pt x="1018" y="95"/>
                    </a:lnTo>
                    <a:lnTo>
                      <a:pt x="1021" y="98"/>
                    </a:lnTo>
                    <a:lnTo>
                      <a:pt x="1022" y="103"/>
                    </a:lnTo>
                    <a:lnTo>
                      <a:pt x="1027" y="105"/>
                    </a:lnTo>
                    <a:lnTo>
                      <a:pt x="1030" y="107"/>
                    </a:lnTo>
                    <a:lnTo>
                      <a:pt x="1035" y="111"/>
                    </a:lnTo>
                    <a:lnTo>
                      <a:pt x="1040" y="113"/>
                    </a:lnTo>
                    <a:lnTo>
                      <a:pt x="1041" y="115"/>
                    </a:lnTo>
                    <a:lnTo>
                      <a:pt x="1042" y="117"/>
                    </a:lnTo>
                    <a:lnTo>
                      <a:pt x="1047" y="121"/>
                    </a:lnTo>
                    <a:lnTo>
                      <a:pt x="1048" y="124"/>
                    </a:lnTo>
                    <a:lnTo>
                      <a:pt x="1050" y="127"/>
                    </a:lnTo>
                    <a:lnTo>
                      <a:pt x="1051" y="128"/>
                    </a:lnTo>
                    <a:lnTo>
                      <a:pt x="1052" y="131"/>
                    </a:lnTo>
                    <a:lnTo>
                      <a:pt x="1052" y="134"/>
                    </a:lnTo>
                    <a:lnTo>
                      <a:pt x="1054" y="137"/>
                    </a:lnTo>
                    <a:lnTo>
                      <a:pt x="1055" y="138"/>
                    </a:lnTo>
                    <a:lnTo>
                      <a:pt x="1055" y="141"/>
                    </a:lnTo>
                    <a:lnTo>
                      <a:pt x="1055" y="143"/>
                    </a:lnTo>
                    <a:lnTo>
                      <a:pt x="1055" y="145"/>
                    </a:lnTo>
                    <a:lnTo>
                      <a:pt x="1057" y="148"/>
                    </a:lnTo>
                    <a:lnTo>
                      <a:pt x="1057" y="151"/>
                    </a:lnTo>
                    <a:lnTo>
                      <a:pt x="1057" y="154"/>
                    </a:lnTo>
                    <a:lnTo>
                      <a:pt x="1057" y="155"/>
                    </a:lnTo>
                    <a:lnTo>
                      <a:pt x="1057" y="157"/>
                    </a:lnTo>
                    <a:lnTo>
                      <a:pt x="1055" y="157"/>
                    </a:lnTo>
                    <a:lnTo>
                      <a:pt x="1055" y="158"/>
                    </a:lnTo>
                    <a:lnTo>
                      <a:pt x="1054" y="160"/>
                    </a:lnTo>
                    <a:lnTo>
                      <a:pt x="1052" y="161"/>
                    </a:lnTo>
                    <a:lnTo>
                      <a:pt x="1051" y="161"/>
                    </a:lnTo>
                    <a:lnTo>
                      <a:pt x="1050" y="161"/>
                    </a:lnTo>
                    <a:lnTo>
                      <a:pt x="1048" y="161"/>
                    </a:lnTo>
                    <a:lnTo>
                      <a:pt x="1044" y="163"/>
                    </a:lnTo>
                    <a:lnTo>
                      <a:pt x="1042" y="165"/>
                    </a:lnTo>
                    <a:lnTo>
                      <a:pt x="1044" y="165"/>
                    </a:lnTo>
                    <a:lnTo>
                      <a:pt x="1045" y="167"/>
                    </a:lnTo>
                    <a:lnTo>
                      <a:pt x="1047" y="168"/>
                    </a:lnTo>
                    <a:lnTo>
                      <a:pt x="1047" y="170"/>
                    </a:lnTo>
                    <a:lnTo>
                      <a:pt x="1045" y="171"/>
                    </a:lnTo>
                    <a:lnTo>
                      <a:pt x="1044" y="173"/>
                    </a:lnTo>
                    <a:lnTo>
                      <a:pt x="1042" y="173"/>
                    </a:lnTo>
                    <a:lnTo>
                      <a:pt x="1040" y="173"/>
                    </a:lnTo>
                    <a:lnTo>
                      <a:pt x="1040" y="174"/>
                    </a:lnTo>
                    <a:lnTo>
                      <a:pt x="1041" y="175"/>
                    </a:lnTo>
                    <a:lnTo>
                      <a:pt x="1041" y="177"/>
                    </a:lnTo>
                    <a:lnTo>
                      <a:pt x="1041" y="178"/>
                    </a:lnTo>
                    <a:lnTo>
                      <a:pt x="1040" y="180"/>
                    </a:lnTo>
                    <a:lnTo>
                      <a:pt x="1040" y="181"/>
                    </a:lnTo>
                    <a:lnTo>
                      <a:pt x="1038" y="183"/>
                    </a:lnTo>
                    <a:lnTo>
                      <a:pt x="1038" y="184"/>
                    </a:lnTo>
                    <a:lnTo>
                      <a:pt x="1037" y="185"/>
                    </a:lnTo>
                    <a:lnTo>
                      <a:pt x="1038" y="188"/>
                    </a:lnTo>
                    <a:lnTo>
                      <a:pt x="1040" y="188"/>
                    </a:lnTo>
                    <a:lnTo>
                      <a:pt x="1040" y="190"/>
                    </a:lnTo>
                    <a:lnTo>
                      <a:pt x="1040" y="191"/>
                    </a:lnTo>
                    <a:lnTo>
                      <a:pt x="1040" y="193"/>
                    </a:lnTo>
                    <a:lnTo>
                      <a:pt x="1041" y="194"/>
                    </a:lnTo>
                    <a:lnTo>
                      <a:pt x="1041" y="195"/>
                    </a:lnTo>
                    <a:lnTo>
                      <a:pt x="1041" y="197"/>
                    </a:lnTo>
                    <a:lnTo>
                      <a:pt x="1040" y="197"/>
                    </a:lnTo>
                    <a:lnTo>
                      <a:pt x="1040" y="200"/>
                    </a:lnTo>
                    <a:lnTo>
                      <a:pt x="1038" y="201"/>
                    </a:lnTo>
                    <a:lnTo>
                      <a:pt x="1037" y="203"/>
                    </a:lnTo>
                    <a:lnTo>
                      <a:pt x="1034" y="205"/>
                    </a:lnTo>
                    <a:lnTo>
                      <a:pt x="1034" y="207"/>
                    </a:lnTo>
                    <a:lnTo>
                      <a:pt x="1035" y="208"/>
                    </a:lnTo>
                    <a:lnTo>
                      <a:pt x="1038" y="208"/>
                    </a:lnTo>
                    <a:lnTo>
                      <a:pt x="1041" y="208"/>
                    </a:lnTo>
                    <a:lnTo>
                      <a:pt x="1041" y="211"/>
                    </a:lnTo>
                    <a:lnTo>
                      <a:pt x="1042" y="213"/>
                    </a:lnTo>
                    <a:lnTo>
                      <a:pt x="1047" y="214"/>
                    </a:lnTo>
                    <a:lnTo>
                      <a:pt x="1048" y="214"/>
                    </a:lnTo>
                    <a:lnTo>
                      <a:pt x="1048" y="217"/>
                    </a:lnTo>
                    <a:lnTo>
                      <a:pt x="1048" y="220"/>
                    </a:lnTo>
                    <a:lnTo>
                      <a:pt x="1047" y="220"/>
                    </a:lnTo>
                    <a:lnTo>
                      <a:pt x="1047" y="221"/>
                    </a:lnTo>
                    <a:lnTo>
                      <a:pt x="1045" y="223"/>
                    </a:lnTo>
                    <a:lnTo>
                      <a:pt x="1045" y="224"/>
                    </a:lnTo>
                    <a:lnTo>
                      <a:pt x="1045" y="226"/>
                    </a:lnTo>
                    <a:lnTo>
                      <a:pt x="1044" y="226"/>
                    </a:lnTo>
                    <a:lnTo>
                      <a:pt x="1044" y="227"/>
                    </a:lnTo>
                    <a:lnTo>
                      <a:pt x="1044" y="230"/>
                    </a:lnTo>
                    <a:lnTo>
                      <a:pt x="1041" y="234"/>
                    </a:lnTo>
                    <a:lnTo>
                      <a:pt x="1041" y="237"/>
                    </a:lnTo>
                    <a:lnTo>
                      <a:pt x="1041" y="238"/>
                    </a:lnTo>
                    <a:lnTo>
                      <a:pt x="1045" y="240"/>
                    </a:lnTo>
                    <a:lnTo>
                      <a:pt x="1047" y="244"/>
                    </a:lnTo>
                    <a:lnTo>
                      <a:pt x="1045" y="248"/>
                    </a:lnTo>
                    <a:lnTo>
                      <a:pt x="1044" y="250"/>
                    </a:lnTo>
                    <a:lnTo>
                      <a:pt x="1044" y="253"/>
                    </a:lnTo>
                    <a:lnTo>
                      <a:pt x="1041" y="254"/>
                    </a:lnTo>
                    <a:lnTo>
                      <a:pt x="1040" y="254"/>
                    </a:lnTo>
                    <a:lnTo>
                      <a:pt x="1037" y="256"/>
                    </a:lnTo>
                    <a:lnTo>
                      <a:pt x="1035" y="256"/>
                    </a:lnTo>
                    <a:lnTo>
                      <a:pt x="1034" y="257"/>
                    </a:lnTo>
                    <a:lnTo>
                      <a:pt x="1034" y="263"/>
                    </a:lnTo>
                    <a:lnTo>
                      <a:pt x="1032" y="264"/>
                    </a:lnTo>
                    <a:lnTo>
                      <a:pt x="1034" y="276"/>
                    </a:lnTo>
                    <a:lnTo>
                      <a:pt x="1034" y="277"/>
                    </a:lnTo>
                    <a:lnTo>
                      <a:pt x="1035" y="277"/>
                    </a:lnTo>
                    <a:lnTo>
                      <a:pt x="1037" y="278"/>
                    </a:lnTo>
                    <a:lnTo>
                      <a:pt x="1037" y="280"/>
                    </a:lnTo>
                    <a:lnTo>
                      <a:pt x="1038" y="283"/>
                    </a:lnTo>
                    <a:lnTo>
                      <a:pt x="1041" y="281"/>
                    </a:lnTo>
                    <a:lnTo>
                      <a:pt x="1042" y="281"/>
                    </a:lnTo>
                    <a:lnTo>
                      <a:pt x="1047" y="280"/>
                    </a:lnTo>
                    <a:lnTo>
                      <a:pt x="1050" y="281"/>
                    </a:lnTo>
                    <a:lnTo>
                      <a:pt x="1052" y="284"/>
                    </a:lnTo>
                    <a:lnTo>
                      <a:pt x="1052" y="287"/>
                    </a:lnTo>
                    <a:lnTo>
                      <a:pt x="1052" y="288"/>
                    </a:lnTo>
                    <a:lnTo>
                      <a:pt x="1054" y="291"/>
                    </a:lnTo>
                    <a:lnTo>
                      <a:pt x="1054" y="293"/>
                    </a:lnTo>
                    <a:lnTo>
                      <a:pt x="1054" y="297"/>
                    </a:lnTo>
                    <a:lnTo>
                      <a:pt x="1054" y="298"/>
                    </a:lnTo>
                    <a:lnTo>
                      <a:pt x="1055" y="300"/>
                    </a:lnTo>
                    <a:lnTo>
                      <a:pt x="1057" y="303"/>
                    </a:lnTo>
                    <a:lnTo>
                      <a:pt x="1058" y="304"/>
                    </a:lnTo>
                    <a:lnTo>
                      <a:pt x="1058" y="306"/>
                    </a:lnTo>
                    <a:lnTo>
                      <a:pt x="1060" y="304"/>
                    </a:lnTo>
                    <a:lnTo>
                      <a:pt x="1065" y="304"/>
                    </a:lnTo>
                    <a:lnTo>
                      <a:pt x="1068" y="304"/>
                    </a:lnTo>
                    <a:lnTo>
                      <a:pt x="1072" y="301"/>
                    </a:lnTo>
                    <a:lnTo>
                      <a:pt x="1077" y="297"/>
                    </a:lnTo>
                    <a:lnTo>
                      <a:pt x="1077" y="294"/>
                    </a:lnTo>
                    <a:lnTo>
                      <a:pt x="1080" y="294"/>
                    </a:lnTo>
                    <a:lnTo>
                      <a:pt x="1081" y="293"/>
                    </a:lnTo>
                    <a:lnTo>
                      <a:pt x="1084" y="293"/>
                    </a:lnTo>
                    <a:lnTo>
                      <a:pt x="1084" y="291"/>
                    </a:lnTo>
                    <a:lnTo>
                      <a:pt x="1084" y="290"/>
                    </a:lnTo>
                    <a:lnTo>
                      <a:pt x="1085" y="287"/>
                    </a:lnTo>
                    <a:lnTo>
                      <a:pt x="1087" y="283"/>
                    </a:lnTo>
                    <a:lnTo>
                      <a:pt x="1092" y="281"/>
                    </a:lnTo>
                    <a:lnTo>
                      <a:pt x="1094" y="281"/>
                    </a:lnTo>
                    <a:lnTo>
                      <a:pt x="1094" y="280"/>
                    </a:lnTo>
                    <a:lnTo>
                      <a:pt x="1098" y="278"/>
                    </a:lnTo>
                    <a:lnTo>
                      <a:pt x="1098" y="277"/>
                    </a:lnTo>
                    <a:lnTo>
                      <a:pt x="1100" y="274"/>
                    </a:lnTo>
                    <a:lnTo>
                      <a:pt x="1101" y="273"/>
                    </a:lnTo>
                    <a:lnTo>
                      <a:pt x="1102" y="271"/>
                    </a:lnTo>
                    <a:lnTo>
                      <a:pt x="1107" y="267"/>
                    </a:lnTo>
                    <a:lnTo>
                      <a:pt x="1112" y="264"/>
                    </a:lnTo>
                    <a:lnTo>
                      <a:pt x="1118" y="260"/>
                    </a:lnTo>
                    <a:lnTo>
                      <a:pt x="1120" y="260"/>
                    </a:lnTo>
                    <a:lnTo>
                      <a:pt x="1121" y="258"/>
                    </a:lnTo>
                    <a:lnTo>
                      <a:pt x="1125" y="253"/>
                    </a:lnTo>
                    <a:lnTo>
                      <a:pt x="1127" y="253"/>
                    </a:lnTo>
                    <a:lnTo>
                      <a:pt x="1127" y="251"/>
                    </a:lnTo>
                    <a:lnTo>
                      <a:pt x="1127" y="250"/>
                    </a:lnTo>
                    <a:lnTo>
                      <a:pt x="1128" y="248"/>
                    </a:lnTo>
                    <a:lnTo>
                      <a:pt x="1128" y="247"/>
                    </a:lnTo>
                    <a:lnTo>
                      <a:pt x="1130" y="247"/>
                    </a:lnTo>
                    <a:lnTo>
                      <a:pt x="1135" y="246"/>
                    </a:lnTo>
                    <a:lnTo>
                      <a:pt x="1138" y="243"/>
                    </a:lnTo>
                    <a:lnTo>
                      <a:pt x="1140" y="241"/>
                    </a:lnTo>
                    <a:lnTo>
                      <a:pt x="1141" y="241"/>
                    </a:lnTo>
                    <a:lnTo>
                      <a:pt x="1145" y="240"/>
                    </a:lnTo>
                    <a:lnTo>
                      <a:pt x="1147" y="238"/>
                    </a:lnTo>
                    <a:lnTo>
                      <a:pt x="1151" y="237"/>
                    </a:lnTo>
                    <a:lnTo>
                      <a:pt x="1152" y="237"/>
                    </a:lnTo>
                    <a:lnTo>
                      <a:pt x="1154" y="236"/>
                    </a:lnTo>
                    <a:lnTo>
                      <a:pt x="1155" y="236"/>
                    </a:lnTo>
                    <a:lnTo>
                      <a:pt x="1158" y="234"/>
                    </a:lnTo>
                    <a:lnTo>
                      <a:pt x="1161" y="236"/>
                    </a:lnTo>
                    <a:lnTo>
                      <a:pt x="1162" y="236"/>
                    </a:lnTo>
                    <a:lnTo>
                      <a:pt x="1164" y="237"/>
                    </a:lnTo>
                    <a:lnTo>
                      <a:pt x="1167" y="238"/>
                    </a:lnTo>
                    <a:lnTo>
                      <a:pt x="1168" y="240"/>
                    </a:lnTo>
                    <a:lnTo>
                      <a:pt x="1167" y="243"/>
                    </a:lnTo>
                    <a:lnTo>
                      <a:pt x="1167" y="244"/>
                    </a:lnTo>
                    <a:lnTo>
                      <a:pt x="1167" y="247"/>
                    </a:lnTo>
                    <a:lnTo>
                      <a:pt x="1168" y="250"/>
                    </a:lnTo>
                    <a:lnTo>
                      <a:pt x="1170" y="253"/>
                    </a:lnTo>
                    <a:lnTo>
                      <a:pt x="1171" y="254"/>
                    </a:lnTo>
                    <a:lnTo>
                      <a:pt x="1173" y="256"/>
                    </a:lnTo>
                    <a:lnTo>
                      <a:pt x="1175" y="256"/>
                    </a:lnTo>
                    <a:lnTo>
                      <a:pt x="1177" y="256"/>
                    </a:lnTo>
                    <a:lnTo>
                      <a:pt x="1178" y="254"/>
                    </a:lnTo>
                    <a:lnTo>
                      <a:pt x="1180" y="254"/>
                    </a:lnTo>
                    <a:lnTo>
                      <a:pt x="1181" y="253"/>
                    </a:lnTo>
                    <a:lnTo>
                      <a:pt x="1183" y="251"/>
                    </a:lnTo>
                    <a:lnTo>
                      <a:pt x="1184" y="250"/>
                    </a:lnTo>
                    <a:lnTo>
                      <a:pt x="1185" y="248"/>
                    </a:lnTo>
                    <a:lnTo>
                      <a:pt x="1185" y="247"/>
                    </a:lnTo>
                    <a:lnTo>
                      <a:pt x="1187" y="247"/>
                    </a:lnTo>
                    <a:lnTo>
                      <a:pt x="1190" y="246"/>
                    </a:lnTo>
                    <a:lnTo>
                      <a:pt x="1193" y="246"/>
                    </a:lnTo>
                    <a:lnTo>
                      <a:pt x="1193" y="244"/>
                    </a:lnTo>
                    <a:lnTo>
                      <a:pt x="1194" y="244"/>
                    </a:lnTo>
                    <a:lnTo>
                      <a:pt x="1195" y="244"/>
                    </a:lnTo>
                    <a:lnTo>
                      <a:pt x="1197" y="243"/>
                    </a:lnTo>
                    <a:lnTo>
                      <a:pt x="1198" y="243"/>
                    </a:lnTo>
                    <a:lnTo>
                      <a:pt x="1201" y="243"/>
                    </a:lnTo>
                    <a:lnTo>
                      <a:pt x="1203" y="241"/>
                    </a:lnTo>
                    <a:lnTo>
                      <a:pt x="1205" y="240"/>
                    </a:lnTo>
                    <a:lnTo>
                      <a:pt x="1207" y="241"/>
                    </a:lnTo>
                    <a:lnTo>
                      <a:pt x="1213" y="241"/>
                    </a:lnTo>
                    <a:lnTo>
                      <a:pt x="1215" y="241"/>
                    </a:lnTo>
                    <a:lnTo>
                      <a:pt x="1218" y="241"/>
                    </a:lnTo>
                    <a:lnTo>
                      <a:pt x="1221" y="241"/>
                    </a:lnTo>
                    <a:lnTo>
                      <a:pt x="1223" y="241"/>
                    </a:lnTo>
                    <a:lnTo>
                      <a:pt x="1224" y="243"/>
                    </a:lnTo>
                    <a:lnTo>
                      <a:pt x="1225" y="243"/>
                    </a:lnTo>
                    <a:lnTo>
                      <a:pt x="1230" y="241"/>
                    </a:lnTo>
                    <a:lnTo>
                      <a:pt x="1231" y="240"/>
                    </a:lnTo>
                    <a:lnTo>
                      <a:pt x="1231" y="237"/>
                    </a:lnTo>
                    <a:lnTo>
                      <a:pt x="1230" y="236"/>
                    </a:lnTo>
                    <a:lnTo>
                      <a:pt x="1230" y="234"/>
                    </a:lnTo>
                    <a:lnTo>
                      <a:pt x="1230" y="233"/>
                    </a:lnTo>
                    <a:lnTo>
                      <a:pt x="1228" y="231"/>
                    </a:lnTo>
                    <a:lnTo>
                      <a:pt x="1227" y="230"/>
                    </a:lnTo>
                    <a:lnTo>
                      <a:pt x="1225" y="228"/>
                    </a:lnTo>
                    <a:lnTo>
                      <a:pt x="1227" y="227"/>
                    </a:lnTo>
                    <a:lnTo>
                      <a:pt x="1227" y="226"/>
                    </a:lnTo>
                    <a:lnTo>
                      <a:pt x="1228" y="224"/>
                    </a:lnTo>
                    <a:lnTo>
                      <a:pt x="1230" y="224"/>
                    </a:lnTo>
                    <a:lnTo>
                      <a:pt x="1231" y="223"/>
                    </a:lnTo>
                    <a:lnTo>
                      <a:pt x="1233" y="224"/>
                    </a:lnTo>
                    <a:lnTo>
                      <a:pt x="1235" y="224"/>
                    </a:lnTo>
                    <a:lnTo>
                      <a:pt x="1237" y="224"/>
                    </a:lnTo>
                    <a:lnTo>
                      <a:pt x="1240" y="224"/>
                    </a:lnTo>
                    <a:lnTo>
                      <a:pt x="1243" y="226"/>
                    </a:lnTo>
                    <a:lnTo>
                      <a:pt x="1245" y="226"/>
                    </a:lnTo>
                    <a:lnTo>
                      <a:pt x="1247" y="226"/>
                    </a:lnTo>
                    <a:lnTo>
                      <a:pt x="1248" y="227"/>
                    </a:lnTo>
                    <a:lnTo>
                      <a:pt x="1251" y="226"/>
                    </a:lnTo>
                    <a:lnTo>
                      <a:pt x="1253" y="226"/>
                    </a:lnTo>
                    <a:lnTo>
                      <a:pt x="1254" y="226"/>
                    </a:lnTo>
                    <a:lnTo>
                      <a:pt x="1257" y="227"/>
                    </a:lnTo>
                    <a:lnTo>
                      <a:pt x="1258" y="227"/>
                    </a:lnTo>
                    <a:lnTo>
                      <a:pt x="1260" y="228"/>
                    </a:lnTo>
                    <a:lnTo>
                      <a:pt x="1261" y="231"/>
                    </a:lnTo>
                    <a:lnTo>
                      <a:pt x="1263" y="234"/>
                    </a:lnTo>
                    <a:lnTo>
                      <a:pt x="1261" y="237"/>
                    </a:lnTo>
                    <a:lnTo>
                      <a:pt x="1261" y="238"/>
                    </a:lnTo>
                    <a:lnTo>
                      <a:pt x="1264" y="240"/>
                    </a:lnTo>
                    <a:lnTo>
                      <a:pt x="1264" y="243"/>
                    </a:lnTo>
                    <a:lnTo>
                      <a:pt x="1265" y="246"/>
                    </a:lnTo>
                    <a:lnTo>
                      <a:pt x="1265" y="247"/>
                    </a:lnTo>
                    <a:lnTo>
                      <a:pt x="1265" y="248"/>
                    </a:lnTo>
                    <a:lnTo>
                      <a:pt x="1265" y="251"/>
                    </a:lnTo>
                    <a:lnTo>
                      <a:pt x="1265" y="254"/>
                    </a:lnTo>
                    <a:lnTo>
                      <a:pt x="1264" y="257"/>
                    </a:lnTo>
                    <a:lnTo>
                      <a:pt x="1265" y="260"/>
                    </a:lnTo>
                    <a:lnTo>
                      <a:pt x="1267" y="260"/>
                    </a:lnTo>
                    <a:lnTo>
                      <a:pt x="1268" y="260"/>
                    </a:lnTo>
                    <a:lnTo>
                      <a:pt x="1270" y="257"/>
                    </a:lnTo>
                    <a:lnTo>
                      <a:pt x="1271" y="254"/>
                    </a:lnTo>
                    <a:lnTo>
                      <a:pt x="1273" y="253"/>
                    </a:lnTo>
                    <a:lnTo>
                      <a:pt x="1274" y="253"/>
                    </a:lnTo>
                    <a:lnTo>
                      <a:pt x="1275" y="253"/>
                    </a:lnTo>
                    <a:lnTo>
                      <a:pt x="1278" y="254"/>
                    </a:lnTo>
                    <a:lnTo>
                      <a:pt x="1280" y="254"/>
                    </a:lnTo>
                    <a:lnTo>
                      <a:pt x="1283" y="256"/>
                    </a:lnTo>
                    <a:lnTo>
                      <a:pt x="1284" y="256"/>
                    </a:lnTo>
                    <a:lnTo>
                      <a:pt x="1285" y="257"/>
                    </a:lnTo>
                    <a:lnTo>
                      <a:pt x="1287" y="257"/>
                    </a:lnTo>
                    <a:lnTo>
                      <a:pt x="1288" y="258"/>
                    </a:lnTo>
                    <a:lnTo>
                      <a:pt x="1290" y="260"/>
                    </a:lnTo>
                    <a:lnTo>
                      <a:pt x="1290" y="261"/>
                    </a:lnTo>
                    <a:lnTo>
                      <a:pt x="1291" y="264"/>
                    </a:lnTo>
                    <a:lnTo>
                      <a:pt x="1293" y="266"/>
                    </a:lnTo>
                    <a:lnTo>
                      <a:pt x="1294" y="268"/>
                    </a:lnTo>
                    <a:lnTo>
                      <a:pt x="1298" y="271"/>
                    </a:lnTo>
                    <a:lnTo>
                      <a:pt x="1300" y="274"/>
                    </a:lnTo>
                    <a:lnTo>
                      <a:pt x="1300" y="278"/>
                    </a:lnTo>
                    <a:lnTo>
                      <a:pt x="1300" y="281"/>
                    </a:lnTo>
                    <a:lnTo>
                      <a:pt x="1298" y="283"/>
                    </a:lnTo>
                    <a:lnTo>
                      <a:pt x="1298" y="284"/>
                    </a:lnTo>
                    <a:lnTo>
                      <a:pt x="1297" y="287"/>
                    </a:lnTo>
                    <a:lnTo>
                      <a:pt x="1295" y="290"/>
                    </a:lnTo>
                    <a:lnTo>
                      <a:pt x="1294" y="294"/>
                    </a:lnTo>
                    <a:lnTo>
                      <a:pt x="1293" y="298"/>
                    </a:lnTo>
                    <a:lnTo>
                      <a:pt x="1291" y="306"/>
                    </a:lnTo>
                    <a:lnTo>
                      <a:pt x="1291" y="307"/>
                    </a:lnTo>
                    <a:lnTo>
                      <a:pt x="1291" y="308"/>
                    </a:lnTo>
                    <a:lnTo>
                      <a:pt x="1293" y="310"/>
                    </a:lnTo>
                    <a:lnTo>
                      <a:pt x="1294" y="311"/>
                    </a:lnTo>
                    <a:lnTo>
                      <a:pt x="1295" y="311"/>
                    </a:lnTo>
                    <a:lnTo>
                      <a:pt x="1298" y="313"/>
                    </a:lnTo>
                    <a:lnTo>
                      <a:pt x="1300" y="311"/>
                    </a:lnTo>
                    <a:lnTo>
                      <a:pt x="1303" y="311"/>
                    </a:lnTo>
                    <a:lnTo>
                      <a:pt x="1304" y="311"/>
                    </a:lnTo>
                    <a:lnTo>
                      <a:pt x="1307" y="311"/>
                    </a:lnTo>
                    <a:lnTo>
                      <a:pt x="1310" y="311"/>
                    </a:lnTo>
                    <a:lnTo>
                      <a:pt x="1311" y="313"/>
                    </a:lnTo>
                    <a:lnTo>
                      <a:pt x="1313" y="313"/>
                    </a:lnTo>
                    <a:lnTo>
                      <a:pt x="1314" y="313"/>
                    </a:lnTo>
                    <a:lnTo>
                      <a:pt x="1315" y="313"/>
                    </a:lnTo>
                    <a:lnTo>
                      <a:pt x="1320" y="314"/>
                    </a:lnTo>
                    <a:lnTo>
                      <a:pt x="1321" y="316"/>
                    </a:lnTo>
                    <a:lnTo>
                      <a:pt x="1323" y="316"/>
                    </a:lnTo>
                    <a:lnTo>
                      <a:pt x="1324" y="317"/>
                    </a:lnTo>
                    <a:lnTo>
                      <a:pt x="1327" y="323"/>
                    </a:lnTo>
                    <a:lnTo>
                      <a:pt x="1328" y="324"/>
                    </a:lnTo>
                    <a:lnTo>
                      <a:pt x="1330" y="326"/>
                    </a:lnTo>
                    <a:lnTo>
                      <a:pt x="1330" y="327"/>
                    </a:lnTo>
                    <a:lnTo>
                      <a:pt x="1330" y="330"/>
                    </a:lnTo>
                    <a:lnTo>
                      <a:pt x="1328" y="333"/>
                    </a:lnTo>
                    <a:lnTo>
                      <a:pt x="1327" y="334"/>
                    </a:lnTo>
                    <a:lnTo>
                      <a:pt x="1324" y="334"/>
                    </a:lnTo>
                    <a:lnTo>
                      <a:pt x="1323" y="337"/>
                    </a:lnTo>
                    <a:lnTo>
                      <a:pt x="1320" y="338"/>
                    </a:lnTo>
                    <a:lnTo>
                      <a:pt x="1320" y="341"/>
                    </a:lnTo>
                    <a:lnTo>
                      <a:pt x="1317" y="346"/>
                    </a:lnTo>
                    <a:lnTo>
                      <a:pt x="1317" y="347"/>
                    </a:lnTo>
                    <a:lnTo>
                      <a:pt x="1317" y="348"/>
                    </a:lnTo>
                    <a:lnTo>
                      <a:pt x="1315" y="348"/>
                    </a:lnTo>
                    <a:lnTo>
                      <a:pt x="1315" y="347"/>
                    </a:lnTo>
                    <a:lnTo>
                      <a:pt x="1313" y="347"/>
                    </a:lnTo>
                    <a:lnTo>
                      <a:pt x="1311" y="348"/>
                    </a:lnTo>
                    <a:lnTo>
                      <a:pt x="1310" y="350"/>
                    </a:lnTo>
                    <a:lnTo>
                      <a:pt x="1308" y="348"/>
                    </a:lnTo>
                    <a:lnTo>
                      <a:pt x="1307" y="350"/>
                    </a:lnTo>
                    <a:lnTo>
                      <a:pt x="1305" y="351"/>
                    </a:lnTo>
                    <a:lnTo>
                      <a:pt x="1304" y="354"/>
                    </a:lnTo>
                    <a:lnTo>
                      <a:pt x="1304" y="357"/>
                    </a:lnTo>
                    <a:lnTo>
                      <a:pt x="1303" y="360"/>
                    </a:lnTo>
                    <a:lnTo>
                      <a:pt x="1301" y="361"/>
                    </a:lnTo>
                    <a:lnTo>
                      <a:pt x="1300" y="364"/>
                    </a:lnTo>
                    <a:lnTo>
                      <a:pt x="1298" y="366"/>
                    </a:lnTo>
                    <a:lnTo>
                      <a:pt x="1297" y="367"/>
                    </a:lnTo>
                    <a:lnTo>
                      <a:pt x="1295" y="367"/>
                    </a:lnTo>
                    <a:lnTo>
                      <a:pt x="1294" y="367"/>
                    </a:lnTo>
                    <a:lnTo>
                      <a:pt x="1293" y="367"/>
                    </a:lnTo>
                    <a:lnTo>
                      <a:pt x="1291" y="366"/>
                    </a:lnTo>
                    <a:lnTo>
                      <a:pt x="1291" y="364"/>
                    </a:lnTo>
                    <a:lnTo>
                      <a:pt x="1290" y="364"/>
                    </a:lnTo>
                    <a:lnTo>
                      <a:pt x="1288" y="366"/>
                    </a:lnTo>
                    <a:lnTo>
                      <a:pt x="1287" y="368"/>
                    </a:lnTo>
                    <a:lnTo>
                      <a:pt x="1285" y="370"/>
                    </a:lnTo>
                    <a:lnTo>
                      <a:pt x="1284" y="371"/>
                    </a:lnTo>
                    <a:lnTo>
                      <a:pt x="1281" y="374"/>
                    </a:lnTo>
                    <a:lnTo>
                      <a:pt x="1280" y="376"/>
                    </a:lnTo>
                    <a:lnTo>
                      <a:pt x="1278" y="377"/>
                    </a:lnTo>
                    <a:lnTo>
                      <a:pt x="1278" y="387"/>
                    </a:lnTo>
                    <a:lnTo>
                      <a:pt x="1281" y="394"/>
                    </a:lnTo>
                    <a:lnTo>
                      <a:pt x="1284" y="400"/>
                    </a:lnTo>
                    <a:lnTo>
                      <a:pt x="1284" y="399"/>
                    </a:lnTo>
                    <a:lnTo>
                      <a:pt x="1285" y="399"/>
                    </a:lnTo>
                    <a:lnTo>
                      <a:pt x="1288" y="399"/>
                    </a:lnTo>
                    <a:lnTo>
                      <a:pt x="1291" y="403"/>
                    </a:lnTo>
                    <a:lnTo>
                      <a:pt x="1295" y="404"/>
                    </a:lnTo>
                    <a:lnTo>
                      <a:pt x="1300" y="409"/>
                    </a:lnTo>
                    <a:lnTo>
                      <a:pt x="1303" y="409"/>
                    </a:lnTo>
                    <a:lnTo>
                      <a:pt x="1310" y="409"/>
                    </a:lnTo>
                    <a:lnTo>
                      <a:pt x="1317" y="409"/>
                    </a:lnTo>
                    <a:lnTo>
                      <a:pt x="1320" y="411"/>
                    </a:lnTo>
                    <a:lnTo>
                      <a:pt x="1324" y="410"/>
                    </a:lnTo>
                    <a:lnTo>
                      <a:pt x="1334" y="410"/>
                    </a:lnTo>
                    <a:lnTo>
                      <a:pt x="1340" y="411"/>
                    </a:lnTo>
                    <a:lnTo>
                      <a:pt x="1343" y="413"/>
                    </a:lnTo>
                    <a:lnTo>
                      <a:pt x="1346" y="414"/>
                    </a:lnTo>
                    <a:lnTo>
                      <a:pt x="1346" y="413"/>
                    </a:lnTo>
                    <a:lnTo>
                      <a:pt x="1347" y="414"/>
                    </a:lnTo>
                    <a:lnTo>
                      <a:pt x="1348" y="414"/>
                    </a:lnTo>
                    <a:lnTo>
                      <a:pt x="1353" y="414"/>
                    </a:lnTo>
                    <a:lnTo>
                      <a:pt x="1353" y="413"/>
                    </a:lnTo>
                    <a:lnTo>
                      <a:pt x="1357" y="411"/>
                    </a:lnTo>
                    <a:lnTo>
                      <a:pt x="1360" y="413"/>
                    </a:lnTo>
                    <a:lnTo>
                      <a:pt x="1363" y="413"/>
                    </a:lnTo>
                    <a:lnTo>
                      <a:pt x="1366" y="413"/>
                    </a:lnTo>
                    <a:lnTo>
                      <a:pt x="1370" y="414"/>
                    </a:lnTo>
                    <a:lnTo>
                      <a:pt x="1373" y="414"/>
                    </a:lnTo>
                    <a:lnTo>
                      <a:pt x="1374" y="414"/>
                    </a:lnTo>
                    <a:lnTo>
                      <a:pt x="1376" y="413"/>
                    </a:lnTo>
                    <a:lnTo>
                      <a:pt x="1378" y="410"/>
                    </a:lnTo>
                    <a:lnTo>
                      <a:pt x="1380" y="411"/>
                    </a:lnTo>
                    <a:lnTo>
                      <a:pt x="1381" y="411"/>
                    </a:lnTo>
                    <a:lnTo>
                      <a:pt x="1383" y="411"/>
                    </a:lnTo>
                    <a:lnTo>
                      <a:pt x="1384" y="411"/>
                    </a:lnTo>
                    <a:lnTo>
                      <a:pt x="1386" y="410"/>
                    </a:lnTo>
                    <a:lnTo>
                      <a:pt x="1388" y="411"/>
                    </a:lnTo>
                    <a:lnTo>
                      <a:pt x="1391" y="411"/>
                    </a:lnTo>
                    <a:lnTo>
                      <a:pt x="1393" y="411"/>
                    </a:lnTo>
                    <a:lnTo>
                      <a:pt x="1394" y="411"/>
                    </a:lnTo>
                    <a:lnTo>
                      <a:pt x="1396" y="413"/>
                    </a:lnTo>
                    <a:lnTo>
                      <a:pt x="1397" y="414"/>
                    </a:lnTo>
                    <a:lnTo>
                      <a:pt x="1398" y="416"/>
                    </a:lnTo>
                    <a:lnTo>
                      <a:pt x="1400" y="419"/>
                    </a:lnTo>
                    <a:lnTo>
                      <a:pt x="1400" y="420"/>
                    </a:lnTo>
                    <a:lnTo>
                      <a:pt x="1400" y="423"/>
                    </a:lnTo>
                    <a:lnTo>
                      <a:pt x="1401" y="426"/>
                    </a:lnTo>
                    <a:lnTo>
                      <a:pt x="1400" y="427"/>
                    </a:lnTo>
                    <a:lnTo>
                      <a:pt x="1400" y="429"/>
                    </a:lnTo>
                    <a:lnTo>
                      <a:pt x="1400" y="431"/>
                    </a:lnTo>
                    <a:lnTo>
                      <a:pt x="1401" y="431"/>
                    </a:lnTo>
                    <a:lnTo>
                      <a:pt x="1401" y="434"/>
                    </a:lnTo>
                    <a:lnTo>
                      <a:pt x="1401" y="436"/>
                    </a:lnTo>
                    <a:lnTo>
                      <a:pt x="1403" y="439"/>
                    </a:lnTo>
                    <a:lnTo>
                      <a:pt x="1403" y="441"/>
                    </a:lnTo>
                    <a:lnTo>
                      <a:pt x="1403" y="443"/>
                    </a:lnTo>
                    <a:lnTo>
                      <a:pt x="1403" y="444"/>
                    </a:lnTo>
                    <a:lnTo>
                      <a:pt x="1403" y="446"/>
                    </a:lnTo>
                    <a:lnTo>
                      <a:pt x="1403" y="447"/>
                    </a:lnTo>
                    <a:lnTo>
                      <a:pt x="1404" y="451"/>
                    </a:lnTo>
                    <a:lnTo>
                      <a:pt x="1406" y="454"/>
                    </a:lnTo>
                    <a:lnTo>
                      <a:pt x="1406" y="457"/>
                    </a:lnTo>
                    <a:lnTo>
                      <a:pt x="1406" y="460"/>
                    </a:lnTo>
                    <a:lnTo>
                      <a:pt x="1406" y="463"/>
                    </a:lnTo>
                    <a:lnTo>
                      <a:pt x="1407" y="466"/>
                    </a:lnTo>
                    <a:lnTo>
                      <a:pt x="1407" y="467"/>
                    </a:lnTo>
                    <a:lnTo>
                      <a:pt x="1406" y="469"/>
                    </a:lnTo>
                    <a:lnTo>
                      <a:pt x="1404" y="469"/>
                    </a:lnTo>
                    <a:lnTo>
                      <a:pt x="1403" y="473"/>
                    </a:lnTo>
                    <a:lnTo>
                      <a:pt x="1404" y="476"/>
                    </a:lnTo>
                    <a:lnTo>
                      <a:pt x="1404" y="477"/>
                    </a:lnTo>
                    <a:lnTo>
                      <a:pt x="1404" y="481"/>
                    </a:lnTo>
                    <a:lnTo>
                      <a:pt x="1404" y="484"/>
                    </a:lnTo>
                    <a:lnTo>
                      <a:pt x="1403" y="489"/>
                    </a:lnTo>
                    <a:lnTo>
                      <a:pt x="1400" y="489"/>
                    </a:lnTo>
                    <a:lnTo>
                      <a:pt x="1398" y="490"/>
                    </a:lnTo>
                    <a:lnTo>
                      <a:pt x="1397" y="490"/>
                    </a:lnTo>
                    <a:lnTo>
                      <a:pt x="1394" y="489"/>
                    </a:lnTo>
                    <a:lnTo>
                      <a:pt x="1393" y="487"/>
                    </a:lnTo>
                    <a:lnTo>
                      <a:pt x="1391" y="486"/>
                    </a:lnTo>
                    <a:lnTo>
                      <a:pt x="1386" y="487"/>
                    </a:lnTo>
                    <a:lnTo>
                      <a:pt x="1383" y="489"/>
                    </a:lnTo>
                    <a:lnTo>
                      <a:pt x="1380" y="490"/>
                    </a:lnTo>
                    <a:lnTo>
                      <a:pt x="1378" y="491"/>
                    </a:lnTo>
                    <a:lnTo>
                      <a:pt x="1378" y="494"/>
                    </a:lnTo>
                    <a:lnTo>
                      <a:pt x="1378" y="496"/>
                    </a:lnTo>
                    <a:lnTo>
                      <a:pt x="1377" y="497"/>
                    </a:lnTo>
                    <a:lnTo>
                      <a:pt x="1380" y="500"/>
                    </a:lnTo>
                    <a:lnTo>
                      <a:pt x="1384" y="503"/>
                    </a:lnTo>
                    <a:lnTo>
                      <a:pt x="1390" y="506"/>
                    </a:lnTo>
                    <a:lnTo>
                      <a:pt x="1397" y="506"/>
                    </a:lnTo>
                    <a:lnTo>
                      <a:pt x="1400" y="509"/>
                    </a:lnTo>
                    <a:lnTo>
                      <a:pt x="1401" y="510"/>
                    </a:lnTo>
                    <a:lnTo>
                      <a:pt x="1403" y="511"/>
                    </a:lnTo>
                    <a:lnTo>
                      <a:pt x="1403" y="513"/>
                    </a:lnTo>
                    <a:lnTo>
                      <a:pt x="1403" y="514"/>
                    </a:lnTo>
                    <a:lnTo>
                      <a:pt x="1401" y="517"/>
                    </a:lnTo>
                    <a:lnTo>
                      <a:pt x="1401" y="519"/>
                    </a:lnTo>
                    <a:lnTo>
                      <a:pt x="1401" y="520"/>
                    </a:lnTo>
                    <a:lnTo>
                      <a:pt x="1404" y="521"/>
                    </a:lnTo>
                    <a:lnTo>
                      <a:pt x="1406" y="521"/>
                    </a:lnTo>
                    <a:lnTo>
                      <a:pt x="1407" y="523"/>
                    </a:lnTo>
                    <a:lnTo>
                      <a:pt x="1408" y="524"/>
                    </a:lnTo>
                    <a:lnTo>
                      <a:pt x="1410" y="524"/>
                    </a:lnTo>
                    <a:lnTo>
                      <a:pt x="1411" y="526"/>
                    </a:lnTo>
                    <a:lnTo>
                      <a:pt x="1411" y="527"/>
                    </a:lnTo>
                    <a:lnTo>
                      <a:pt x="1414" y="530"/>
                    </a:lnTo>
                    <a:lnTo>
                      <a:pt x="1416" y="531"/>
                    </a:lnTo>
                    <a:lnTo>
                      <a:pt x="1420" y="536"/>
                    </a:lnTo>
                    <a:lnTo>
                      <a:pt x="1420" y="537"/>
                    </a:lnTo>
                    <a:lnTo>
                      <a:pt x="1421" y="540"/>
                    </a:lnTo>
                    <a:lnTo>
                      <a:pt x="1421" y="543"/>
                    </a:lnTo>
                    <a:lnTo>
                      <a:pt x="1421" y="544"/>
                    </a:lnTo>
                    <a:lnTo>
                      <a:pt x="1420" y="544"/>
                    </a:lnTo>
                    <a:lnTo>
                      <a:pt x="1417" y="546"/>
                    </a:lnTo>
                    <a:lnTo>
                      <a:pt x="1416" y="546"/>
                    </a:lnTo>
                    <a:lnTo>
                      <a:pt x="1413" y="547"/>
                    </a:lnTo>
                    <a:lnTo>
                      <a:pt x="1411" y="547"/>
                    </a:lnTo>
                    <a:lnTo>
                      <a:pt x="1410" y="549"/>
                    </a:lnTo>
                    <a:lnTo>
                      <a:pt x="1408" y="549"/>
                    </a:lnTo>
                    <a:lnTo>
                      <a:pt x="1406" y="551"/>
                    </a:lnTo>
                    <a:lnTo>
                      <a:pt x="1404" y="554"/>
                    </a:lnTo>
                    <a:lnTo>
                      <a:pt x="1403" y="560"/>
                    </a:lnTo>
                    <a:lnTo>
                      <a:pt x="1401" y="561"/>
                    </a:lnTo>
                    <a:lnTo>
                      <a:pt x="1400" y="563"/>
                    </a:lnTo>
                    <a:lnTo>
                      <a:pt x="1398" y="564"/>
                    </a:lnTo>
                    <a:lnTo>
                      <a:pt x="1397" y="566"/>
                    </a:lnTo>
                    <a:lnTo>
                      <a:pt x="1396" y="567"/>
                    </a:lnTo>
                    <a:lnTo>
                      <a:pt x="1394" y="569"/>
                    </a:lnTo>
                    <a:lnTo>
                      <a:pt x="1393" y="570"/>
                    </a:lnTo>
                    <a:lnTo>
                      <a:pt x="1391" y="570"/>
                    </a:lnTo>
                    <a:lnTo>
                      <a:pt x="1390" y="570"/>
                    </a:lnTo>
                    <a:lnTo>
                      <a:pt x="1388" y="571"/>
                    </a:lnTo>
                    <a:lnTo>
                      <a:pt x="1387" y="574"/>
                    </a:lnTo>
                    <a:lnTo>
                      <a:pt x="1384" y="579"/>
                    </a:lnTo>
                    <a:lnTo>
                      <a:pt x="1383" y="579"/>
                    </a:lnTo>
                    <a:lnTo>
                      <a:pt x="1381" y="576"/>
                    </a:lnTo>
                    <a:lnTo>
                      <a:pt x="1380" y="577"/>
                    </a:lnTo>
                    <a:lnTo>
                      <a:pt x="1380" y="580"/>
                    </a:lnTo>
                    <a:lnTo>
                      <a:pt x="1380" y="582"/>
                    </a:lnTo>
                    <a:lnTo>
                      <a:pt x="1380" y="583"/>
                    </a:lnTo>
                    <a:lnTo>
                      <a:pt x="1381" y="584"/>
                    </a:lnTo>
                    <a:lnTo>
                      <a:pt x="1381" y="586"/>
                    </a:lnTo>
                    <a:lnTo>
                      <a:pt x="1383" y="587"/>
                    </a:lnTo>
                    <a:lnTo>
                      <a:pt x="1383" y="589"/>
                    </a:lnTo>
                    <a:lnTo>
                      <a:pt x="1383" y="592"/>
                    </a:lnTo>
                    <a:lnTo>
                      <a:pt x="1383" y="593"/>
                    </a:lnTo>
                    <a:lnTo>
                      <a:pt x="1384" y="594"/>
                    </a:lnTo>
                    <a:lnTo>
                      <a:pt x="1387" y="596"/>
                    </a:lnTo>
                    <a:lnTo>
                      <a:pt x="1388" y="596"/>
                    </a:lnTo>
                    <a:lnTo>
                      <a:pt x="1390" y="596"/>
                    </a:lnTo>
                    <a:lnTo>
                      <a:pt x="1393" y="594"/>
                    </a:lnTo>
                    <a:lnTo>
                      <a:pt x="1394" y="596"/>
                    </a:lnTo>
                    <a:lnTo>
                      <a:pt x="1396" y="596"/>
                    </a:lnTo>
                    <a:lnTo>
                      <a:pt x="1397" y="596"/>
                    </a:lnTo>
                    <a:lnTo>
                      <a:pt x="1398" y="596"/>
                    </a:lnTo>
                    <a:lnTo>
                      <a:pt x="1400" y="596"/>
                    </a:lnTo>
                    <a:lnTo>
                      <a:pt x="1400" y="597"/>
                    </a:lnTo>
                    <a:lnTo>
                      <a:pt x="1401" y="599"/>
                    </a:lnTo>
                    <a:lnTo>
                      <a:pt x="1403" y="600"/>
                    </a:lnTo>
                    <a:lnTo>
                      <a:pt x="1403" y="604"/>
                    </a:lnTo>
                    <a:lnTo>
                      <a:pt x="1404" y="604"/>
                    </a:lnTo>
                    <a:lnTo>
                      <a:pt x="1401" y="606"/>
                    </a:lnTo>
                    <a:lnTo>
                      <a:pt x="1401" y="607"/>
                    </a:lnTo>
                    <a:lnTo>
                      <a:pt x="1400" y="607"/>
                    </a:lnTo>
                    <a:lnTo>
                      <a:pt x="1398" y="609"/>
                    </a:lnTo>
                    <a:lnTo>
                      <a:pt x="1397" y="610"/>
                    </a:lnTo>
                    <a:lnTo>
                      <a:pt x="1396" y="612"/>
                    </a:lnTo>
                    <a:lnTo>
                      <a:pt x="1394" y="614"/>
                    </a:lnTo>
                    <a:lnTo>
                      <a:pt x="1393" y="616"/>
                    </a:lnTo>
                    <a:lnTo>
                      <a:pt x="1393" y="619"/>
                    </a:lnTo>
                    <a:lnTo>
                      <a:pt x="1394" y="620"/>
                    </a:lnTo>
                    <a:lnTo>
                      <a:pt x="1394" y="622"/>
                    </a:lnTo>
                    <a:lnTo>
                      <a:pt x="1396" y="623"/>
                    </a:lnTo>
                    <a:lnTo>
                      <a:pt x="1397" y="623"/>
                    </a:lnTo>
                    <a:lnTo>
                      <a:pt x="1398" y="623"/>
                    </a:lnTo>
                    <a:lnTo>
                      <a:pt x="1400" y="623"/>
                    </a:lnTo>
                    <a:lnTo>
                      <a:pt x="1401" y="623"/>
                    </a:lnTo>
                    <a:lnTo>
                      <a:pt x="1404" y="622"/>
                    </a:lnTo>
                    <a:lnTo>
                      <a:pt x="1406" y="620"/>
                    </a:lnTo>
                    <a:lnTo>
                      <a:pt x="1410" y="619"/>
                    </a:lnTo>
                    <a:lnTo>
                      <a:pt x="1411" y="619"/>
                    </a:lnTo>
                    <a:lnTo>
                      <a:pt x="1413" y="619"/>
                    </a:lnTo>
                    <a:lnTo>
                      <a:pt x="1416" y="619"/>
                    </a:lnTo>
                    <a:lnTo>
                      <a:pt x="1417" y="620"/>
                    </a:lnTo>
                    <a:lnTo>
                      <a:pt x="1420" y="619"/>
                    </a:lnTo>
                    <a:lnTo>
                      <a:pt x="1421" y="619"/>
                    </a:lnTo>
                    <a:lnTo>
                      <a:pt x="1423" y="619"/>
                    </a:lnTo>
                    <a:lnTo>
                      <a:pt x="1426" y="617"/>
                    </a:lnTo>
                    <a:lnTo>
                      <a:pt x="1430" y="619"/>
                    </a:lnTo>
                    <a:lnTo>
                      <a:pt x="1434" y="623"/>
                    </a:lnTo>
                    <a:lnTo>
                      <a:pt x="1436" y="622"/>
                    </a:lnTo>
                    <a:lnTo>
                      <a:pt x="1437" y="622"/>
                    </a:lnTo>
                    <a:lnTo>
                      <a:pt x="1443" y="617"/>
                    </a:lnTo>
                    <a:lnTo>
                      <a:pt x="1451" y="617"/>
                    </a:lnTo>
                    <a:lnTo>
                      <a:pt x="1457" y="617"/>
                    </a:lnTo>
                    <a:lnTo>
                      <a:pt x="1461" y="617"/>
                    </a:lnTo>
                    <a:lnTo>
                      <a:pt x="1467" y="620"/>
                    </a:lnTo>
                    <a:lnTo>
                      <a:pt x="1471" y="620"/>
                    </a:lnTo>
                    <a:lnTo>
                      <a:pt x="1496" y="599"/>
                    </a:lnTo>
                    <a:lnTo>
                      <a:pt x="1521" y="604"/>
                    </a:lnTo>
                    <a:lnTo>
                      <a:pt x="1536" y="624"/>
                    </a:lnTo>
                    <a:lnTo>
                      <a:pt x="1539" y="629"/>
                    </a:lnTo>
                    <a:lnTo>
                      <a:pt x="1544" y="632"/>
                    </a:lnTo>
                    <a:lnTo>
                      <a:pt x="1546" y="634"/>
                    </a:lnTo>
                    <a:lnTo>
                      <a:pt x="1547" y="637"/>
                    </a:lnTo>
                    <a:lnTo>
                      <a:pt x="1550" y="640"/>
                    </a:lnTo>
                    <a:lnTo>
                      <a:pt x="1551" y="642"/>
                    </a:lnTo>
                    <a:lnTo>
                      <a:pt x="1557" y="644"/>
                    </a:lnTo>
                    <a:lnTo>
                      <a:pt x="1559" y="646"/>
                    </a:lnTo>
                    <a:lnTo>
                      <a:pt x="1560" y="649"/>
                    </a:lnTo>
                    <a:lnTo>
                      <a:pt x="1563" y="649"/>
                    </a:lnTo>
                    <a:lnTo>
                      <a:pt x="1567" y="647"/>
                    </a:lnTo>
                    <a:lnTo>
                      <a:pt x="1569" y="646"/>
                    </a:lnTo>
                    <a:lnTo>
                      <a:pt x="1571" y="643"/>
                    </a:lnTo>
                    <a:lnTo>
                      <a:pt x="1573" y="640"/>
                    </a:lnTo>
                    <a:lnTo>
                      <a:pt x="1574" y="637"/>
                    </a:lnTo>
                    <a:lnTo>
                      <a:pt x="1576" y="636"/>
                    </a:lnTo>
                    <a:lnTo>
                      <a:pt x="1576" y="634"/>
                    </a:lnTo>
                    <a:lnTo>
                      <a:pt x="1577" y="633"/>
                    </a:lnTo>
                    <a:lnTo>
                      <a:pt x="1579" y="632"/>
                    </a:lnTo>
                    <a:lnTo>
                      <a:pt x="1581" y="627"/>
                    </a:lnTo>
                    <a:lnTo>
                      <a:pt x="1584" y="622"/>
                    </a:lnTo>
                    <a:lnTo>
                      <a:pt x="1586" y="620"/>
                    </a:lnTo>
                    <a:lnTo>
                      <a:pt x="1586" y="619"/>
                    </a:lnTo>
                    <a:lnTo>
                      <a:pt x="1589" y="616"/>
                    </a:lnTo>
                    <a:lnTo>
                      <a:pt x="1591" y="612"/>
                    </a:lnTo>
                    <a:lnTo>
                      <a:pt x="1593" y="610"/>
                    </a:lnTo>
                    <a:lnTo>
                      <a:pt x="1596" y="607"/>
                    </a:lnTo>
                    <a:lnTo>
                      <a:pt x="1597" y="606"/>
                    </a:lnTo>
                    <a:lnTo>
                      <a:pt x="1603" y="607"/>
                    </a:lnTo>
                    <a:lnTo>
                      <a:pt x="1604" y="609"/>
                    </a:lnTo>
                    <a:lnTo>
                      <a:pt x="1616" y="617"/>
                    </a:lnTo>
                    <a:lnTo>
                      <a:pt x="1619" y="619"/>
                    </a:lnTo>
                    <a:lnTo>
                      <a:pt x="1620" y="620"/>
                    </a:lnTo>
                    <a:lnTo>
                      <a:pt x="1622" y="622"/>
                    </a:lnTo>
                    <a:lnTo>
                      <a:pt x="1623" y="626"/>
                    </a:lnTo>
                    <a:lnTo>
                      <a:pt x="1622" y="630"/>
                    </a:lnTo>
                    <a:lnTo>
                      <a:pt x="1622" y="632"/>
                    </a:lnTo>
                    <a:lnTo>
                      <a:pt x="1622" y="633"/>
                    </a:lnTo>
                    <a:lnTo>
                      <a:pt x="1622" y="634"/>
                    </a:lnTo>
                    <a:lnTo>
                      <a:pt x="1623" y="637"/>
                    </a:lnTo>
                    <a:lnTo>
                      <a:pt x="1624" y="637"/>
                    </a:lnTo>
                    <a:lnTo>
                      <a:pt x="1627" y="640"/>
                    </a:lnTo>
                    <a:lnTo>
                      <a:pt x="1629" y="642"/>
                    </a:lnTo>
                    <a:lnTo>
                      <a:pt x="1630" y="642"/>
                    </a:lnTo>
                    <a:lnTo>
                      <a:pt x="1632" y="643"/>
                    </a:lnTo>
                    <a:lnTo>
                      <a:pt x="1634" y="644"/>
                    </a:lnTo>
                    <a:lnTo>
                      <a:pt x="1636" y="646"/>
                    </a:lnTo>
                    <a:lnTo>
                      <a:pt x="1640" y="647"/>
                    </a:lnTo>
                    <a:lnTo>
                      <a:pt x="1642" y="647"/>
                    </a:lnTo>
                    <a:lnTo>
                      <a:pt x="1644" y="652"/>
                    </a:lnTo>
                    <a:lnTo>
                      <a:pt x="1646" y="653"/>
                    </a:lnTo>
                    <a:lnTo>
                      <a:pt x="1646" y="656"/>
                    </a:lnTo>
                    <a:lnTo>
                      <a:pt x="1647" y="659"/>
                    </a:lnTo>
                    <a:lnTo>
                      <a:pt x="1650" y="660"/>
                    </a:lnTo>
                    <a:lnTo>
                      <a:pt x="1652" y="664"/>
                    </a:lnTo>
                    <a:lnTo>
                      <a:pt x="1652" y="666"/>
                    </a:lnTo>
                    <a:lnTo>
                      <a:pt x="1653" y="670"/>
                    </a:lnTo>
                    <a:lnTo>
                      <a:pt x="1654" y="677"/>
                    </a:lnTo>
                    <a:lnTo>
                      <a:pt x="1654" y="679"/>
                    </a:lnTo>
                    <a:lnTo>
                      <a:pt x="1653" y="680"/>
                    </a:lnTo>
                    <a:lnTo>
                      <a:pt x="1653" y="684"/>
                    </a:lnTo>
                    <a:lnTo>
                      <a:pt x="1653" y="686"/>
                    </a:lnTo>
                    <a:lnTo>
                      <a:pt x="1653" y="693"/>
                    </a:lnTo>
                    <a:lnTo>
                      <a:pt x="1653" y="696"/>
                    </a:lnTo>
                    <a:lnTo>
                      <a:pt x="1653" y="702"/>
                    </a:lnTo>
                    <a:lnTo>
                      <a:pt x="1653" y="704"/>
                    </a:lnTo>
                    <a:lnTo>
                      <a:pt x="1653" y="706"/>
                    </a:lnTo>
                    <a:lnTo>
                      <a:pt x="1653" y="707"/>
                    </a:lnTo>
                    <a:lnTo>
                      <a:pt x="1654" y="712"/>
                    </a:lnTo>
                    <a:lnTo>
                      <a:pt x="1656" y="714"/>
                    </a:lnTo>
                    <a:lnTo>
                      <a:pt x="1662" y="716"/>
                    </a:lnTo>
                    <a:lnTo>
                      <a:pt x="1664" y="714"/>
                    </a:lnTo>
                    <a:lnTo>
                      <a:pt x="1666" y="714"/>
                    </a:lnTo>
                    <a:lnTo>
                      <a:pt x="1669" y="713"/>
                    </a:lnTo>
                    <a:lnTo>
                      <a:pt x="1670" y="712"/>
                    </a:lnTo>
                    <a:lnTo>
                      <a:pt x="1672" y="710"/>
                    </a:lnTo>
                    <a:lnTo>
                      <a:pt x="1676" y="706"/>
                    </a:lnTo>
                    <a:lnTo>
                      <a:pt x="1679" y="704"/>
                    </a:lnTo>
                    <a:lnTo>
                      <a:pt x="1680" y="703"/>
                    </a:lnTo>
                    <a:lnTo>
                      <a:pt x="1684" y="699"/>
                    </a:lnTo>
                    <a:lnTo>
                      <a:pt x="1686" y="697"/>
                    </a:lnTo>
                    <a:lnTo>
                      <a:pt x="1689" y="694"/>
                    </a:lnTo>
                    <a:lnTo>
                      <a:pt x="1692" y="692"/>
                    </a:lnTo>
                    <a:lnTo>
                      <a:pt x="1693" y="690"/>
                    </a:lnTo>
                    <a:lnTo>
                      <a:pt x="1696" y="687"/>
                    </a:lnTo>
                    <a:lnTo>
                      <a:pt x="1696" y="686"/>
                    </a:lnTo>
                    <a:lnTo>
                      <a:pt x="1697" y="683"/>
                    </a:lnTo>
                    <a:lnTo>
                      <a:pt x="1700" y="680"/>
                    </a:lnTo>
                    <a:lnTo>
                      <a:pt x="1700" y="677"/>
                    </a:lnTo>
                    <a:lnTo>
                      <a:pt x="1702" y="676"/>
                    </a:lnTo>
                    <a:lnTo>
                      <a:pt x="1699" y="674"/>
                    </a:lnTo>
                    <a:lnTo>
                      <a:pt x="1699" y="672"/>
                    </a:lnTo>
                    <a:lnTo>
                      <a:pt x="1704" y="670"/>
                    </a:lnTo>
                    <a:lnTo>
                      <a:pt x="1709" y="670"/>
                    </a:lnTo>
                    <a:lnTo>
                      <a:pt x="1712" y="670"/>
                    </a:lnTo>
                    <a:lnTo>
                      <a:pt x="1714" y="672"/>
                    </a:lnTo>
                    <a:lnTo>
                      <a:pt x="1716" y="672"/>
                    </a:lnTo>
                    <a:lnTo>
                      <a:pt x="1719" y="673"/>
                    </a:lnTo>
                    <a:lnTo>
                      <a:pt x="1720" y="673"/>
                    </a:lnTo>
                    <a:lnTo>
                      <a:pt x="1723" y="674"/>
                    </a:lnTo>
                    <a:lnTo>
                      <a:pt x="1724" y="676"/>
                    </a:lnTo>
                    <a:lnTo>
                      <a:pt x="1726" y="676"/>
                    </a:lnTo>
                    <a:lnTo>
                      <a:pt x="1729" y="676"/>
                    </a:lnTo>
                    <a:lnTo>
                      <a:pt x="1732" y="676"/>
                    </a:lnTo>
                    <a:lnTo>
                      <a:pt x="1740" y="676"/>
                    </a:lnTo>
                    <a:lnTo>
                      <a:pt x="1742" y="677"/>
                    </a:lnTo>
                    <a:lnTo>
                      <a:pt x="1743" y="679"/>
                    </a:lnTo>
                    <a:lnTo>
                      <a:pt x="1744" y="682"/>
                    </a:lnTo>
                    <a:lnTo>
                      <a:pt x="1746" y="683"/>
                    </a:lnTo>
                    <a:lnTo>
                      <a:pt x="1749" y="686"/>
                    </a:lnTo>
                    <a:lnTo>
                      <a:pt x="1752" y="687"/>
                    </a:lnTo>
                    <a:lnTo>
                      <a:pt x="1753" y="690"/>
                    </a:lnTo>
                    <a:lnTo>
                      <a:pt x="1755" y="692"/>
                    </a:lnTo>
                    <a:lnTo>
                      <a:pt x="1757" y="694"/>
                    </a:lnTo>
                    <a:lnTo>
                      <a:pt x="1759" y="694"/>
                    </a:lnTo>
                    <a:lnTo>
                      <a:pt x="1760" y="696"/>
                    </a:lnTo>
                    <a:lnTo>
                      <a:pt x="1762" y="700"/>
                    </a:lnTo>
                    <a:lnTo>
                      <a:pt x="1763" y="700"/>
                    </a:lnTo>
                    <a:lnTo>
                      <a:pt x="1765" y="703"/>
                    </a:lnTo>
                    <a:lnTo>
                      <a:pt x="1766" y="706"/>
                    </a:lnTo>
                    <a:lnTo>
                      <a:pt x="1767" y="707"/>
                    </a:lnTo>
                    <a:lnTo>
                      <a:pt x="1767" y="709"/>
                    </a:lnTo>
                    <a:lnTo>
                      <a:pt x="1769" y="709"/>
                    </a:lnTo>
                    <a:lnTo>
                      <a:pt x="1769" y="714"/>
                    </a:lnTo>
                    <a:lnTo>
                      <a:pt x="1770" y="714"/>
                    </a:lnTo>
                    <a:lnTo>
                      <a:pt x="1772" y="717"/>
                    </a:lnTo>
                    <a:lnTo>
                      <a:pt x="1773" y="719"/>
                    </a:lnTo>
                    <a:lnTo>
                      <a:pt x="1775" y="723"/>
                    </a:lnTo>
                    <a:lnTo>
                      <a:pt x="1776" y="727"/>
                    </a:lnTo>
                    <a:lnTo>
                      <a:pt x="1777" y="730"/>
                    </a:lnTo>
                    <a:lnTo>
                      <a:pt x="1779" y="730"/>
                    </a:lnTo>
                    <a:lnTo>
                      <a:pt x="1780" y="730"/>
                    </a:lnTo>
                    <a:lnTo>
                      <a:pt x="1783" y="730"/>
                    </a:lnTo>
                    <a:lnTo>
                      <a:pt x="1786" y="730"/>
                    </a:lnTo>
                    <a:lnTo>
                      <a:pt x="1789" y="727"/>
                    </a:lnTo>
                    <a:lnTo>
                      <a:pt x="1790" y="726"/>
                    </a:lnTo>
                    <a:lnTo>
                      <a:pt x="1793" y="724"/>
                    </a:lnTo>
                    <a:lnTo>
                      <a:pt x="1795" y="722"/>
                    </a:lnTo>
                    <a:lnTo>
                      <a:pt x="1795" y="720"/>
                    </a:lnTo>
                    <a:lnTo>
                      <a:pt x="1796" y="717"/>
                    </a:lnTo>
                    <a:lnTo>
                      <a:pt x="1796" y="714"/>
                    </a:lnTo>
                    <a:lnTo>
                      <a:pt x="1796" y="712"/>
                    </a:lnTo>
                    <a:lnTo>
                      <a:pt x="1797" y="712"/>
                    </a:lnTo>
                    <a:lnTo>
                      <a:pt x="1799" y="709"/>
                    </a:lnTo>
                    <a:lnTo>
                      <a:pt x="1800" y="709"/>
                    </a:lnTo>
                    <a:lnTo>
                      <a:pt x="1803" y="706"/>
                    </a:lnTo>
                    <a:lnTo>
                      <a:pt x="1805" y="703"/>
                    </a:lnTo>
                    <a:lnTo>
                      <a:pt x="1809" y="700"/>
                    </a:lnTo>
                    <a:lnTo>
                      <a:pt x="1810" y="699"/>
                    </a:lnTo>
                    <a:lnTo>
                      <a:pt x="1812" y="697"/>
                    </a:lnTo>
                    <a:lnTo>
                      <a:pt x="1813" y="696"/>
                    </a:lnTo>
                    <a:lnTo>
                      <a:pt x="1815" y="693"/>
                    </a:lnTo>
                    <a:lnTo>
                      <a:pt x="1815" y="692"/>
                    </a:lnTo>
                    <a:lnTo>
                      <a:pt x="1816" y="690"/>
                    </a:lnTo>
                    <a:lnTo>
                      <a:pt x="1816" y="689"/>
                    </a:lnTo>
                    <a:lnTo>
                      <a:pt x="1817" y="686"/>
                    </a:lnTo>
                    <a:lnTo>
                      <a:pt x="1819" y="683"/>
                    </a:lnTo>
                    <a:lnTo>
                      <a:pt x="1820" y="680"/>
                    </a:lnTo>
                    <a:lnTo>
                      <a:pt x="1822" y="679"/>
                    </a:lnTo>
                    <a:lnTo>
                      <a:pt x="1823" y="674"/>
                    </a:lnTo>
                    <a:lnTo>
                      <a:pt x="1823" y="673"/>
                    </a:lnTo>
                    <a:lnTo>
                      <a:pt x="1825" y="670"/>
                    </a:lnTo>
                    <a:lnTo>
                      <a:pt x="1825" y="667"/>
                    </a:lnTo>
                    <a:lnTo>
                      <a:pt x="1825" y="666"/>
                    </a:lnTo>
                    <a:lnTo>
                      <a:pt x="1825" y="664"/>
                    </a:lnTo>
                    <a:lnTo>
                      <a:pt x="1825" y="662"/>
                    </a:lnTo>
                    <a:lnTo>
                      <a:pt x="1825" y="660"/>
                    </a:lnTo>
                    <a:lnTo>
                      <a:pt x="1823" y="659"/>
                    </a:lnTo>
                    <a:lnTo>
                      <a:pt x="1822" y="657"/>
                    </a:lnTo>
                    <a:lnTo>
                      <a:pt x="1820" y="657"/>
                    </a:lnTo>
                    <a:lnTo>
                      <a:pt x="1819" y="657"/>
                    </a:lnTo>
                    <a:lnTo>
                      <a:pt x="1817" y="654"/>
                    </a:lnTo>
                    <a:lnTo>
                      <a:pt x="1819" y="653"/>
                    </a:lnTo>
                    <a:lnTo>
                      <a:pt x="1820" y="652"/>
                    </a:lnTo>
                    <a:lnTo>
                      <a:pt x="1820" y="650"/>
                    </a:lnTo>
                    <a:lnTo>
                      <a:pt x="1822" y="650"/>
                    </a:lnTo>
                    <a:lnTo>
                      <a:pt x="1825" y="649"/>
                    </a:lnTo>
                    <a:lnTo>
                      <a:pt x="1827" y="649"/>
                    </a:lnTo>
                    <a:lnTo>
                      <a:pt x="1829" y="649"/>
                    </a:lnTo>
                    <a:lnTo>
                      <a:pt x="1832" y="646"/>
                    </a:lnTo>
                    <a:lnTo>
                      <a:pt x="1833" y="644"/>
                    </a:lnTo>
                    <a:lnTo>
                      <a:pt x="1833" y="639"/>
                    </a:lnTo>
                    <a:lnTo>
                      <a:pt x="1835" y="637"/>
                    </a:lnTo>
                    <a:lnTo>
                      <a:pt x="1836" y="634"/>
                    </a:lnTo>
                    <a:lnTo>
                      <a:pt x="1837" y="632"/>
                    </a:lnTo>
                    <a:lnTo>
                      <a:pt x="1836" y="632"/>
                    </a:lnTo>
                    <a:lnTo>
                      <a:pt x="1836" y="630"/>
                    </a:lnTo>
                    <a:lnTo>
                      <a:pt x="1835" y="626"/>
                    </a:lnTo>
                    <a:lnTo>
                      <a:pt x="1835" y="622"/>
                    </a:lnTo>
                    <a:lnTo>
                      <a:pt x="1836" y="620"/>
                    </a:lnTo>
                    <a:lnTo>
                      <a:pt x="1836" y="617"/>
                    </a:lnTo>
                    <a:lnTo>
                      <a:pt x="1836" y="616"/>
                    </a:lnTo>
                    <a:lnTo>
                      <a:pt x="1836" y="614"/>
                    </a:lnTo>
                    <a:lnTo>
                      <a:pt x="1835" y="613"/>
                    </a:lnTo>
                    <a:lnTo>
                      <a:pt x="1833" y="612"/>
                    </a:lnTo>
                    <a:lnTo>
                      <a:pt x="1832" y="610"/>
                    </a:lnTo>
                    <a:lnTo>
                      <a:pt x="1829" y="609"/>
                    </a:lnTo>
                    <a:lnTo>
                      <a:pt x="1827" y="610"/>
                    </a:lnTo>
                    <a:lnTo>
                      <a:pt x="1825" y="610"/>
                    </a:lnTo>
                    <a:lnTo>
                      <a:pt x="1822" y="609"/>
                    </a:lnTo>
                    <a:lnTo>
                      <a:pt x="1820" y="607"/>
                    </a:lnTo>
                    <a:lnTo>
                      <a:pt x="1819" y="606"/>
                    </a:lnTo>
                    <a:lnTo>
                      <a:pt x="1817" y="604"/>
                    </a:lnTo>
                    <a:lnTo>
                      <a:pt x="1816" y="602"/>
                    </a:lnTo>
                    <a:lnTo>
                      <a:pt x="1815" y="599"/>
                    </a:lnTo>
                    <a:lnTo>
                      <a:pt x="1813" y="597"/>
                    </a:lnTo>
                    <a:lnTo>
                      <a:pt x="1812" y="597"/>
                    </a:lnTo>
                    <a:lnTo>
                      <a:pt x="1810" y="593"/>
                    </a:lnTo>
                    <a:lnTo>
                      <a:pt x="1810" y="590"/>
                    </a:lnTo>
                    <a:lnTo>
                      <a:pt x="1809" y="589"/>
                    </a:lnTo>
                    <a:lnTo>
                      <a:pt x="1809" y="587"/>
                    </a:lnTo>
                    <a:lnTo>
                      <a:pt x="1807" y="586"/>
                    </a:lnTo>
                    <a:lnTo>
                      <a:pt x="1807" y="584"/>
                    </a:lnTo>
                    <a:lnTo>
                      <a:pt x="1805" y="583"/>
                    </a:lnTo>
                    <a:lnTo>
                      <a:pt x="1803" y="583"/>
                    </a:lnTo>
                    <a:lnTo>
                      <a:pt x="1800" y="582"/>
                    </a:lnTo>
                    <a:lnTo>
                      <a:pt x="1799" y="579"/>
                    </a:lnTo>
                    <a:lnTo>
                      <a:pt x="1797" y="577"/>
                    </a:lnTo>
                    <a:lnTo>
                      <a:pt x="1797" y="576"/>
                    </a:lnTo>
                    <a:lnTo>
                      <a:pt x="1796" y="573"/>
                    </a:lnTo>
                    <a:lnTo>
                      <a:pt x="1796" y="570"/>
                    </a:lnTo>
                    <a:lnTo>
                      <a:pt x="1795" y="569"/>
                    </a:lnTo>
                    <a:lnTo>
                      <a:pt x="1795" y="566"/>
                    </a:lnTo>
                    <a:lnTo>
                      <a:pt x="1795" y="564"/>
                    </a:lnTo>
                    <a:lnTo>
                      <a:pt x="1793" y="563"/>
                    </a:lnTo>
                    <a:lnTo>
                      <a:pt x="1793" y="561"/>
                    </a:lnTo>
                    <a:lnTo>
                      <a:pt x="1793" y="560"/>
                    </a:lnTo>
                    <a:lnTo>
                      <a:pt x="1793" y="556"/>
                    </a:lnTo>
                    <a:lnTo>
                      <a:pt x="1793" y="551"/>
                    </a:lnTo>
                    <a:lnTo>
                      <a:pt x="1795" y="550"/>
                    </a:lnTo>
                    <a:lnTo>
                      <a:pt x="1796" y="549"/>
                    </a:lnTo>
                    <a:lnTo>
                      <a:pt x="1796" y="547"/>
                    </a:lnTo>
                    <a:lnTo>
                      <a:pt x="1797" y="544"/>
                    </a:lnTo>
                    <a:lnTo>
                      <a:pt x="1797" y="541"/>
                    </a:lnTo>
                    <a:lnTo>
                      <a:pt x="1796" y="540"/>
                    </a:lnTo>
                    <a:lnTo>
                      <a:pt x="1796" y="537"/>
                    </a:lnTo>
                    <a:lnTo>
                      <a:pt x="1795" y="536"/>
                    </a:lnTo>
                    <a:lnTo>
                      <a:pt x="1795" y="534"/>
                    </a:lnTo>
                    <a:lnTo>
                      <a:pt x="1793" y="530"/>
                    </a:lnTo>
                    <a:lnTo>
                      <a:pt x="1793" y="527"/>
                    </a:lnTo>
                    <a:lnTo>
                      <a:pt x="1796" y="524"/>
                    </a:lnTo>
                    <a:lnTo>
                      <a:pt x="1799" y="526"/>
                    </a:lnTo>
                    <a:lnTo>
                      <a:pt x="1802" y="526"/>
                    </a:lnTo>
                    <a:lnTo>
                      <a:pt x="1803" y="526"/>
                    </a:lnTo>
                    <a:lnTo>
                      <a:pt x="1805" y="523"/>
                    </a:lnTo>
                    <a:lnTo>
                      <a:pt x="1806" y="521"/>
                    </a:lnTo>
                    <a:lnTo>
                      <a:pt x="1806" y="520"/>
                    </a:lnTo>
                    <a:lnTo>
                      <a:pt x="1806" y="519"/>
                    </a:lnTo>
                    <a:lnTo>
                      <a:pt x="1806" y="516"/>
                    </a:lnTo>
                    <a:lnTo>
                      <a:pt x="1806" y="514"/>
                    </a:lnTo>
                    <a:lnTo>
                      <a:pt x="1806" y="513"/>
                    </a:lnTo>
                    <a:lnTo>
                      <a:pt x="1805" y="509"/>
                    </a:lnTo>
                    <a:lnTo>
                      <a:pt x="1805" y="506"/>
                    </a:lnTo>
                    <a:lnTo>
                      <a:pt x="1807" y="504"/>
                    </a:lnTo>
                    <a:lnTo>
                      <a:pt x="1807" y="503"/>
                    </a:lnTo>
                    <a:lnTo>
                      <a:pt x="1810" y="503"/>
                    </a:lnTo>
                    <a:lnTo>
                      <a:pt x="1812" y="503"/>
                    </a:lnTo>
                    <a:lnTo>
                      <a:pt x="1813" y="500"/>
                    </a:lnTo>
                    <a:lnTo>
                      <a:pt x="1815" y="499"/>
                    </a:lnTo>
                    <a:lnTo>
                      <a:pt x="1816" y="497"/>
                    </a:lnTo>
                    <a:lnTo>
                      <a:pt x="1816" y="493"/>
                    </a:lnTo>
                    <a:lnTo>
                      <a:pt x="1816" y="491"/>
                    </a:lnTo>
                    <a:lnTo>
                      <a:pt x="1816" y="490"/>
                    </a:lnTo>
                    <a:lnTo>
                      <a:pt x="1815" y="489"/>
                    </a:lnTo>
                    <a:lnTo>
                      <a:pt x="1816" y="486"/>
                    </a:lnTo>
                    <a:lnTo>
                      <a:pt x="1816" y="484"/>
                    </a:lnTo>
                    <a:lnTo>
                      <a:pt x="1816" y="480"/>
                    </a:lnTo>
                    <a:lnTo>
                      <a:pt x="1816" y="477"/>
                    </a:lnTo>
                    <a:lnTo>
                      <a:pt x="1816" y="476"/>
                    </a:lnTo>
                    <a:lnTo>
                      <a:pt x="1816" y="474"/>
                    </a:lnTo>
                    <a:lnTo>
                      <a:pt x="1816" y="471"/>
                    </a:lnTo>
                    <a:lnTo>
                      <a:pt x="1816" y="469"/>
                    </a:lnTo>
                    <a:lnTo>
                      <a:pt x="1816" y="466"/>
                    </a:lnTo>
                    <a:lnTo>
                      <a:pt x="1815" y="464"/>
                    </a:lnTo>
                    <a:lnTo>
                      <a:pt x="1813" y="461"/>
                    </a:lnTo>
                    <a:lnTo>
                      <a:pt x="1813" y="459"/>
                    </a:lnTo>
                    <a:lnTo>
                      <a:pt x="1813" y="456"/>
                    </a:lnTo>
                    <a:lnTo>
                      <a:pt x="1815" y="454"/>
                    </a:lnTo>
                    <a:lnTo>
                      <a:pt x="1815" y="453"/>
                    </a:lnTo>
                    <a:lnTo>
                      <a:pt x="1816" y="451"/>
                    </a:lnTo>
                    <a:lnTo>
                      <a:pt x="1817" y="449"/>
                    </a:lnTo>
                    <a:lnTo>
                      <a:pt x="1817" y="447"/>
                    </a:lnTo>
                    <a:lnTo>
                      <a:pt x="1817" y="444"/>
                    </a:lnTo>
                    <a:lnTo>
                      <a:pt x="1816" y="443"/>
                    </a:lnTo>
                    <a:lnTo>
                      <a:pt x="1815" y="440"/>
                    </a:lnTo>
                    <a:lnTo>
                      <a:pt x="1812" y="439"/>
                    </a:lnTo>
                    <a:lnTo>
                      <a:pt x="1810" y="436"/>
                    </a:lnTo>
                    <a:lnTo>
                      <a:pt x="1810" y="434"/>
                    </a:lnTo>
                    <a:lnTo>
                      <a:pt x="1812" y="433"/>
                    </a:lnTo>
                    <a:lnTo>
                      <a:pt x="1812" y="431"/>
                    </a:lnTo>
                    <a:lnTo>
                      <a:pt x="1815" y="430"/>
                    </a:lnTo>
                    <a:lnTo>
                      <a:pt x="1816" y="430"/>
                    </a:lnTo>
                    <a:lnTo>
                      <a:pt x="1817" y="430"/>
                    </a:lnTo>
                    <a:lnTo>
                      <a:pt x="1819" y="430"/>
                    </a:lnTo>
                    <a:lnTo>
                      <a:pt x="1823" y="430"/>
                    </a:lnTo>
                    <a:lnTo>
                      <a:pt x="1826" y="429"/>
                    </a:lnTo>
                    <a:lnTo>
                      <a:pt x="1827" y="427"/>
                    </a:lnTo>
                    <a:lnTo>
                      <a:pt x="1829" y="427"/>
                    </a:lnTo>
                    <a:lnTo>
                      <a:pt x="1830" y="426"/>
                    </a:lnTo>
                    <a:lnTo>
                      <a:pt x="1832" y="421"/>
                    </a:lnTo>
                    <a:lnTo>
                      <a:pt x="1832" y="419"/>
                    </a:lnTo>
                    <a:lnTo>
                      <a:pt x="1830" y="416"/>
                    </a:lnTo>
                    <a:lnTo>
                      <a:pt x="1830" y="413"/>
                    </a:lnTo>
                    <a:lnTo>
                      <a:pt x="1829" y="411"/>
                    </a:lnTo>
                    <a:lnTo>
                      <a:pt x="1827" y="409"/>
                    </a:lnTo>
                    <a:lnTo>
                      <a:pt x="1826" y="406"/>
                    </a:lnTo>
                    <a:lnTo>
                      <a:pt x="1823" y="403"/>
                    </a:lnTo>
                    <a:lnTo>
                      <a:pt x="1822" y="400"/>
                    </a:lnTo>
                    <a:lnTo>
                      <a:pt x="1822" y="399"/>
                    </a:lnTo>
                    <a:lnTo>
                      <a:pt x="1820" y="396"/>
                    </a:lnTo>
                    <a:lnTo>
                      <a:pt x="1819" y="394"/>
                    </a:lnTo>
                    <a:lnTo>
                      <a:pt x="1817" y="393"/>
                    </a:lnTo>
                    <a:lnTo>
                      <a:pt x="1816" y="391"/>
                    </a:lnTo>
                    <a:lnTo>
                      <a:pt x="1816" y="388"/>
                    </a:lnTo>
                    <a:lnTo>
                      <a:pt x="1816" y="386"/>
                    </a:lnTo>
                    <a:lnTo>
                      <a:pt x="1816" y="384"/>
                    </a:lnTo>
                    <a:lnTo>
                      <a:pt x="1816" y="381"/>
                    </a:lnTo>
                    <a:lnTo>
                      <a:pt x="1817" y="378"/>
                    </a:lnTo>
                    <a:lnTo>
                      <a:pt x="1819" y="376"/>
                    </a:lnTo>
                    <a:lnTo>
                      <a:pt x="1820" y="374"/>
                    </a:lnTo>
                    <a:lnTo>
                      <a:pt x="1820" y="373"/>
                    </a:lnTo>
                    <a:lnTo>
                      <a:pt x="1822" y="371"/>
                    </a:lnTo>
                    <a:lnTo>
                      <a:pt x="1822" y="367"/>
                    </a:lnTo>
                    <a:lnTo>
                      <a:pt x="1822" y="364"/>
                    </a:lnTo>
                    <a:lnTo>
                      <a:pt x="1822" y="363"/>
                    </a:lnTo>
                    <a:lnTo>
                      <a:pt x="1822" y="360"/>
                    </a:lnTo>
                    <a:lnTo>
                      <a:pt x="1823" y="357"/>
                    </a:lnTo>
                    <a:lnTo>
                      <a:pt x="1826" y="356"/>
                    </a:lnTo>
                    <a:lnTo>
                      <a:pt x="1829" y="354"/>
                    </a:lnTo>
                    <a:lnTo>
                      <a:pt x="1829" y="353"/>
                    </a:lnTo>
                    <a:lnTo>
                      <a:pt x="1832" y="351"/>
                    </a:lnTo>
                    <a:lnTo>
                      <a:pt x="1833" y="350"/>
                    </a:lnTo>
                    <a:lnTo>
                      <a:pt x="1835" y="348"/>
                    </a:lnTo>
                    <a:lnTo>
                      <a:pt x="1836" y="347"/>
                    </a:lnTo>
                    <a:lnTo>
                      <a:pt x="1837" y="347"/>
                    </a:lnTo>
                    <a:lnTo>
                      <a:pt x="1839" y="344"/>
                    </a:lnTo>
                    <a:lnTo>
                      <a:pt x="1840" y="343"/>
                    </a:lnTo>
                    <a:lnTo>
                      <a:pt x="1843" y="341"/>
                    </a:lnTo>
                    <a:lnTo>
                      <a:pt x="1846" y="341"/>
                    </a:lnTo>
                    <a:lnTo>
                      <a:pt x="1846" y="340"/>
                    </a:lnTo>
                    <a:lnTo>
                      <a:pt x="1849" y="337"/>
                    </a:lnTo>
                    <a:lnTo>
                      <a:pt x="1850" y="337"/>
                    </a:lnTo>
                    <a:lnTo>
                      <a:pt x="1852" y="336"/>
                    </a:lnTo>
                    <a:lnTo>
                      <a:pt x="1853" y="336"/>
                    </a:lnTo>
                    <a:lnTo>
                      <a:pt x="1855" y="334"/>
                    </a:lnTo>
                    <a:lnTo>
                      <a:pt x="1856" y="333"/>
                    </a:lnTo>
                    <a:lnTo>
                      <a:pt x="1856" y="331"/>
                    </a:lnTo>
                    <a:lnTo>
                      <a:pt x="1857" y="331"/>
                    </a:lnTo>
                    <a:lnTo>
                      <a:pt x="1859" y="330"/>
                    </a:lnTo>
                    <a:lnTo>
                      <a:pt x="1859" y="328"/>
                    </a:lnTo>
                    <a:lnTo>
                      <a:pt x="1860" y="327"/>
                    </a:lnTo>
                    <a:lnTo>
                      <a:pt x="1859" y="326"/>
                    </a:lnTo>
                    <a:lnTo>
                      <a:pt x="1859" y="323"/>
                    </a:lnTo>
                    <a:lnTo>
                      <a:pt x="1857" y="321"/>
                    </a:lnTo>
                    <a:lnTo>
                      <a:pt x="1857" y="320"/>
                    </a:lnTo>
                    <a:lnTo>
                      <a:pt x="1857" y="317"/>
                    </a:lnTo>
                    <a:lnTo>
                      <a:pt x="1859" y="316"/>
                    </a:lnTo>
                    <a:lnTo>
                      <a:pt x="1859" y="313"/>
                    </a:lnTo>
                    <a:lnTo>
                      <a:pt x="1860" y="313"/>
                    </a:lnTo>
                    <a:lnTo>
                      <a:pt x="1860" y="311"/>
                    </a:lnTo>
                    <a:lnTo>
                      <a:pt x="1860" y="310"/>
                    </a:lnTo>
                    <a:lnTo>
                      <a:pt x="1862" y="308"/>
                    </a:lnTo>
                    <a:lnTo>
                      <a:pt x="1862" y="306"/>
                    </a:lnTo>
                    <a:lnTo>
                      <a:pt x="1860" y="306"/>
                    </a:lnTo>
                    <a:lnTo>
                      <a:pt x="1860" y="303"/>
                    </a:lnTo>
                    <a:lnTo>
                      <a:pt x="1860" y="301"/>
                    </a:lnTo>
                    <a:lnTo>
                      <a:pt x="1862" y="301"/>
                    </a:lnTo>
                    <a:lnTo>
                      <a:pt x="1863" y="303"/>
                    </a:lnTo>
                    <a:lnTo>
                      <a:pt x="1865" y="303"/>
                    </a:lnTo>
                    <a:lnTo>
                      <a:pt x="1865" y="304"/>
                    </a:lnTo>
                    <a:lnTo>
                      <a:pt x="1866" y="304"/>
                    </a:lnTo>
                    <a:lnTo>
                      <a:pt x="1869" y="306"/>
                    </a:lnTo>
                    <a:lnTo>
                      <a:pt x="1870" y="306"/>
                    </a:lnTo>
                    <a:lnTo>
                      <a:pt x="1872" y="306"/>
                    </a:lnTo>
                    <a:lnTo>
                      <a:pt x="1873" y="304"/>
                    </a:lnTo>
                    <a:lnTo>
                      <a:pt x="1875" y="306"/>
                    </a:lnTo>
                    <a:lnTo>
                      <a:pt x="1876" y="306"/>
                    </a:lnTo>
                    <a:lnTo>
                      <a:pt x="1877" y="306"/>
                    </a:lnTo>
                    <a:lnTo>
                      <a:pt x="1885" y="308"/>
                    </a:lnTo>
                    <a:lnTo>
                      <a:pt x="1886" y="310"/>
                    </a:lnTo>
                    <a:lnTo>
                      <a:pt x="1890" y="313"/>
                    </a:lnTo>
                    <a:lnTo>
                      <a:pt x="1895" y="313"/>
                    </a:lnTo>
                    <a:lnTo>
                      <a:pt x="1898" y="313"/>
                    </a:lnTo>
                    <a:lnTo>
                      <a:pt x="1899" y="313"/>
                    </a:lnTo>
                    <a:lnTo>
                      <a:pt x="1900" y="313"/>
                    </a:lnTo>
                    <a:lnTo>
                      <a:pt x="1902" y="314"/>
                    </a:lnTo>
                    <a:lnTo>
                      <a:pt x="1903" y="314"/>
                    </a:lnTo>
                    <a:lnTo>
                      <a:pt x="1905" y="314"/>
                    </a:lnTo>
                    <a:lnTo>
                      <a:pt x="1908" y="314"/>
                    </a:lnTo>
                    <a:lnTo>
                      <a:pt x="1909" y="314"/>
                    </a:lnTo>
                    <a:lnTo>
                      <a:pt x="1910" y="316"/>
                    </a:lnTo>
                    <a:lnTo>
                      <a:pt x="1910" y="317"/>
                    </a:lnTo>
                    <a:lnTo>
                      <a:pt x="1912" y="320"/>
                    </a:lnTo>
                    <a:lnTo>
                      <a:pt x="1913" y="323"/>
                    </a:lnTo>
                    <a:lnTo>
                      <a:pt x="1915" y="326"/>
                    </a:lnTo>
                    <a:lnTo>
                      <a:pt x="1916" y="327"/>
                    </a:lnTo>
                    <a:lnTo>
                      <a:pt x="1916" y="328"/>
                    </a:lnTo>
                    <a:lnTo>
                      <a:pt x="1916" y="333"/>
                    </a:lnTo>
                    <a:lnTo>
                      <a:pt x="1916" y="334"/>
                    </a:lnTo>
                    <a:lnTo>
                      <a:pt x="1913" y="337"/>
                    </a:lnTo>
                    <a:lnTo>
                      <a:pt x="1912" y="338"/>
                    </a:lnTo>
                    <a:lnTo>
                      <a:pt x="1910" y="341"/>
                    </a:lnTo>
                    <a:lnTo>
                      <a:pt x="1910" y="344"/>
                    </a:lnTo>
                    <a:lnTo>
                      <a:pt x="1910" y="346"/>
                    </a:lnTo>
                    <a:lnTo>
                      <a:pt x="1910" y="347"/>
                    </a:lnTo>
                    <a:lnTo>
                      <a:pt x="1909" y="347"/>
                    </a:lnTo>
                    <a:lnTo>
                      <a:pt x="1909" y="348"/>
                    </a:lnTo>
                    <a:lnTo>
                      <a:pt x="1909" y="353"/>
                    </a:lnTo>
                    <a:lnTo>
                      <a:pt x="1909" y="354"/>
                    </a:lnTo>
                    <a:lnTo>
                      <a:pt x="1909" y="356"/>
                    </a:lnTo>
                    <a:lnTo>
                      <a:pt x="1909" y="357"/>
                    </a:lnTo>
                    <a:lnTo>
                      <a:pt x="1910" y="358"/>
                    </a:lnTo>
                    <a:lnTo>
                      <a:pt x="1912" y="358"/>
                    </a:lnTo>
                    <a:lnTo>
                      <a:pt x="1913" y="360"/>
                    </a:lnTo>
                    <a:lnTo>
                      <a:pt x="1915" y="360"/>
                    </a:lnTo>
                    <a:lnTo>
                      <a:pt x="1918" y="363"/>
                    </a:lnTo>
                    <a:lnTo>
                      <a:pt x="1919" y="363"/>
                    </a:lnTo>
                    <a:lnTo>
                      <a:pt x="1920" y="364"/>
                    </a:lnTo>
                    <a:lnTo>
                      <a:pt x="1922" y="364"/>
                    </a:lnTo>
                    <a:lnTo>
                      <a:pt x="1923" y="367"/>
                    </a:lnTo>
                    <a:lnTo>
                      <a:pt x="1923" y="370"/>
                    </a:lnTo>
                    <a:lnTo>
                      <a:pt x="1923" y="373"/>
                    </a:lnTo>
                    <a:lnTo>
                      <a:pt x="1922" y="376"/>
                    </a:lnTo>
                    <a:lnTo>
                      <a:pt x="1922" y="377"/>
                    </a:lnTo>
                    <a:lnTo>
                      <a:pt x="1922" y="378"/>
                    </a:lnTo>
                    <a:lnTo>
                      <a:pt x="1922" y="381"/>
                    </a:lnTo>
                    <a:lnTo>
                      <a:pt x="1922" y="383"/>
                    </a:lnTo>
                    <a:lnTo>
                      <a:pt x="1922" y="384"/>
                    </a:lnTo>
                    <a:lnTo>
                      <a:pt x="1922" y="386"/>
                    </a:lnTo>
                    <a:lnTo>
                      <a:pt x="1920" y="388"/>
                    </a:lnTo>
                    <a:lnTo>
                      <a:pt x="1920" y="390"/>
                    </a:lnTo>
                    <a:lnTo>
                      <a:pt x="1920" y="391"/>
                    </a:lnTo>
                    <a:lnTo>
                      <a:pt x="1920" y="394"/>
                    </a:lnTo>
                    <a:lnTo>
                      <a:pt x="1919" y="396"/>
                    </a:lnTo>
                    <a:lnTo>
                      <a:pt x="1919" y="399"/>
                    </a:lnTo>
                    <a:lnTo>
                      <a:pt x="1919" y="401"/>
                    </a:lnTo>
                    <a:lnTo>
                      <a:pt x="1918" y="404"/>
                    </a:lnTo>
                    <a:lnTo>
                      <a:pt x="1918" y="407"/>
                    </a:lnTo>
                    <a:lnTo>
                      <a:pt x="1918" y="410"/>
                    </a:lnTo>
                    <a:lnTo>
                      <a:pt x="1918" y="411"/>
                    </a:lnTo>
                    <a:lnTo>
                      <a:pt x="1916" y="413"/>
                    </a:lnTo>
                    <a:lnTo>
                      <a:pt x="1916" y="414"/>
                    </a:lnTo>
                    <a:lnTo>
                      <a:pt x="1916" y="416"/>
                    </a:lnTo>
                    <a:lnTo>
                      <a:pt x="1920" y="417"/>
                    </a:lnTo>
                    <a:lnTo>
                      <a:pt x="1923" y="419"/>
                    </a:lnTo>
                    <a:lnTo>
                      <a:pt x="1925" y="420"/>
                    </a:lnTo>
                    <a:lnTo>
                      <a:pt x="1926" y="420"/>
                    </a:lnTo>
                    <a:lnTo>
                      <a:pt x="1928" y="420"/>
                    </a:lnTo>
                    <a:lnTo>
                      <a:pt x="1929" y="420"/>
                    </a:lnTo>
                    <a:lnTo>
                      <a:pt x="1932" y="420"/>
                    </a:lnTo>
                    <a:lnTo>
                      <a:pt x="1935" y="419"/>
                    </a:lnTo>
                    <a:lnTo>
                      <a:pt x="1936" y="419"/>
                    </a:lnTo>
                    <a:lnTo>
                      <a:pt x="1938" y="419"/>
                    </a:lnTo>
                    <a:lnTo>
                      <a:pt x="1939" y="419"/>
                    </a:lnTo>
                    <a:lnTo>
                      <a:pt x="1940" y="419"/>
                    </a:lnTo>
                    <a:lnTo>
                      <a:pt x="1943" y="419"/>
                    </a:lnTo>
                    <a:lnTo>
                      <a:pt x="1945" y="419"/>
                    </a:lnTo>
                    <a:lnTo>
                      <a:pt x="1948" y="417"/>
                    </a:lnTo>
                    <a:lnTo>
                      <a:pt x="1950" y="417"/>
                    </a:lnTo>
                    <a:lnTo>
                      <a:pt x="1950" y="416"/>
                    </a:lnTo>
                    <a:lnTo>
                      <a:pt x="1953" y="416"/>
                    </a:lnTo>
                    <a:lnTo>
                      <a:pt x="1956" y="416"/>
                    </a:lnTo>
                    <a:lnTo>
                      <a:pt x="1958" y="416"/>
                    </a:lnTo>
                    <a:lnTo>
                      <a:pt x="1958" y="414"/>
                    </a:lnTo>
                    <a:lnTo>
                      <a:pt x="1962" y="413"/>
                    </a:lnTo>
                    <a:lnTo>
                      <a:pt x="1963" y="413"/>
                    </a:lnTo>
                    <a:lnTo>
                      <a:pt x="1966" y="411"/>
                    </a:lnTo>
                    <a:lnTo>
                      <a:pt x="1969" y="411"/>
                    </a:lnTo>
                    <a:lnTo>
                      <a:pt x="1970" y="411"/>
                    </a:lnTo>
                    <a:lnTo>
                      <a:pt x="1972" y="410"/>
                    </a:lnTo>
                    <a:lnTo>
                      <a:pt x="1973" y="410"/>
                    </a:lnTo>
                    <a:lnTo>
                      <a:pt x="1975" y="410"/>
                    </a:lnTo>
                    <a:lnTo>
                      <a:pt x="1976" y="410"/>
                    </a:lnTo>
                    <a:lnTo>
                      <a:pt x="1978" y="410"/>
                    </a:lnTo>
                    <a:lnTo>
                      <a:pt x="1979" y="410"/>
                    </a:lnTo>
                    <a:lnTo>
                      <a:pt x="1980" y="409"/>
                    </a:lnTo>
                    <a:lnTo>
                      <a:pt x="1983" y="409"/>
                    </a:lnTo>
                    <a:lnTo>
                      <a:pt x="1985" y="409"/>
                    </a:lnTo>
                    <a:lnTo>
                      <a:pt x="1989" y="409"/>
                    </a:lnTo>
                    <a:lnTo>
                      <a:pt x="1990" y="409"/>
                    </a:lnTo>
                    <a:lnTo>
                      <a:pt x="1992" y="409"/>
                    </a:lnTo>
                    <a:lnTo>
                      <a:pt x="1995" y="409"/>
                    </a:lnTo>
                    <a:lnTo>
                      <a:pt x="1998" y="409"/>
                    </a:lnTo>
                    <a:lnTo>
                      <a:pt x="1998" y="410"/>
                    </a:lnTo>
                    <a:lnTo>
                      <a:pt x="2003" y="413"/>
                    </a:lnTo>
                    <a:lnTo>
                      <a:pt x="2006" y="413"/>
                    </a:lnTo>
                    <a:lnTo>
                      <a:pt x="2008" y="416"/>
                    </a:lnTo>
                    <a:lnTo>
                      <a:pt x="2008" y="417"/>
                    </a:lnTo>
                    <a:lnTo>
                      <a:pt x="2009" y="419"/>
                    </a:lnTo>
                    <a:lnTo>
                      <a:pt x="2010" y="421"/>
                    </a:lnTo>
                    <a:lnTo>
                      <a:pt x="2010" y="423"/>
                    </a:lnTo>
                    <a:lnTo>
                      <a:pt x="2010" y="424"/>
                    </a:lnTo>
                    <a:lnTo>
                      <a:pt x="2012" y="426"/>
                    </a:lnTo>
                    <a:lnTo>
                      <a:pt x="2012" y="427"/>
                    </a:lnTo>
                    <a:lnTo>
                      <a:pt x="2012" y="429"/>
                    </a:lnTo>
                    <a:lnTo>
                      <a:pt x="2012" y="430"/>
                    </a:lnTo>
                    <a:lnTo>
                      <a:pt x="2012" y="431"/>
                    </a:lnTo>
                    <a:lnTo>
                      <a:pt x="2012" y="433"/>
                    </a:lnTo>
                    <a:lnTo>
                      <a:pt x="2013" y="434"/>
                    </a:lnTo>
                    <a:lnTo>
                      <a:pt x="2015" y="436"/>
                    </a:lnTo>
                    <a:lnTo>
                      <a:pt x="2016" y="437"/>
                    </a:lnTo>
                    <a:lnTo>
                      <a:pt x="2016" y="439"/>
                    </a:lnTo>
                    <a:lnTo>
                      <a:pt x="2018" y="441"/>
                    </a:lnTo>
                    <a:lnTo>
                      <a:pt x="2018" y="444"/>
                    </a:lnTo>
                    <a:lnTo>
                      <a:pt x="2018" y="446"/>
                    </a:lnTo>
                    <a:lnTo>
                      <a:pt x="2019" y="447"/>
                    </a:lnTo>
                    <a:lnTo>
                      <a:pt x="2019" y="449"/>
                    </a:lnTo>
                    <a:lnTo>
                      <a:pt x="2019" y="450"/>
                    </a:lnTo>
                    <a:lnTo>
                      <a:pt x="2019" y="451"/>
                    </a:lnTo>
                    <a:lnTo>
                      <a:pt x="2020" y="454"/>
                    </a:lnTo>
                    <a:lnTo>
                      <a:pt x="2019" y="457"/>
                    </a:lnTo>
                    <a:lnTo>
                      <a:pt x="2019" y="459"/>
                    </a:lnTo>
                    <a:lnTo>
                      <a:pt x="2019" y="460"/>
                    </a:lnTo>
                    <a:lnTo>
                      <a:pt x="2016" y="463"/>
                    </a:lnTo>
                    <a:lnTo>
                      <a:pt x="2015" y="466"/>
                    </a:lnTo>
                    <a:lnTo>
                      <a:pt x="2015" y="467"/>
                    </a:lnTo>
                    <a:lnTo>
                      <a:pt x="2015" y="470"/>
                    </a:lnTo>
                    <a:lnTo>
                      <a:pt x="2013" y="471"/>
                    </a:lnTo>
                    <a:lnTo>
                      <a:pt x="2012" y="473"/>
                    </a:lnTo>
                    <a:lnTo>
                      <a:pt x="2012" y="476"/>
                    </a:lnTo>
                    <a:lnTo>
                      <a:pt x="2010" y="479"/>
                    </a:lnTo>
                    <a:lnTo>
                      <a:pt x="2009" y="481"/>
                    </a:lnTo>
                    <a:lnTo>
                      <a:pt x="2008" y="481"/>
                    </a:lnTo>
                    <a:lnTo>
                      <a:pt x="2005" y="484"/>
                    </a:lnTo>
                    <a:lnTo>
                      <a:pt x="2003" y="486"/>
                    </a:lnTo>
                    <a:lnTo>
                      <a:pt x="2002" y="486"/>
                    </a:lnTo>
                    <a:lnTo>
                      <a:pt x="2000" y="487"/>
                    </a:lnTo>
                    <a:lnTo>
                      <a:pt x="1999" y="487"/>
                    </a:lnTo>
                    <a:lnTo>
                      <a:pt x="1998" y="489"/>
                    </a:lnTo>
                    <a:lnTo>
                      <a:pt x="1996" y="490"/>
                    </a:lnTo>
                    <a:lnTo>
                      <a:pt x="1993" y="491"/>
                    </a:lnTo>
                    <a:lnTo>
                      <a:pt x="1992" y="491"/>
                    </a:lnTo>
                    <a:lnTo>
                      <a:pt x="1990" y="493"/>
                    </a:lnTo>
                    <a:lnTo>
                      <a:pt x="1988" y="494"/>
                    </a:lnTo>
                    <a:lnTo>
                      <a:pt x="1986" y="494"/>
                    </a:lnTo>
                    <a:lnTo>
                      <a:pt x="1983" y="496"/>
                    </a:lnTo>
                    <a:lnTo>
                      <a:pt x="1982" y="496"/>
                    </a:lnTo>
                    <a:lnTo>
                      <a:pt x="1980" y="497"/>
                    </a:lnTo>
                    <a:lnTo>
                      <a:pt x="1979" y="497"/>
                    </a:lnTo>
                    <a:lnTo>
                      <a:pt x="1978" y="499"/>
                    </a:lnTo>
                    <a:lnTo>
                      <a:pt x="1978" y="500"/>
                    </a:lnTo>
                    <a:lnTo>
                      <a:pt x="1976" y="500"/>
                    </a:lnTo>
                    <a:lnTo>
                      <a:pt x="1978" y="501"/>
                    </a:lnTo>
                    <a:lnTo>
                      <a:pt x="1979" y="503"/>
                    </a:lnTo>
                    <a:lnTo>
                      <a:pt x="1982" y="506"/>
                    </a:lnTo>
                    <a:lnTo>
                      <a:pt x="1983" y="506"/>
                    </a:lnTo>
                    <a:lnTo>
                      <a:pt x="1985" y="507"/>
                    </a:lnTo>
                    <a:lnTo>
                      <a:pt x="1986" y="509"/>
                    </a:lnTo>
                    <a:lnTo>
                      <a:pt x="1988" y="510"/>
                    </a:lnTo>
                    <a:lnTo>
                      <a:pt x="1990" y="511"/>
                    </a:lnTo>
                    <a:lnTo>
                      <a:pt x="1990" y="513"/>
                    </a:lnTo>
                    <a:lnTo>
                      <a:pt x="1992" y="514"/>
                    </a:lnTo>
                    <a:lnTo>
                      <a:pt x="1995" y="516"/>
                    </a:lnTo>
                    <a:lnTo>
                      <a:pt x="2002" y="517"/>
                    </a:lnTo>
                    <a:lnTo>
                      <a:pt x="2003" y="519"/>
                    </a:lnTo>
                    <a:lnTo>
                      <a:pt x="2005" y="517"/>
                    </a:lnTo>
                    <a:lnTo>
                      <a:pt x="2006" y="516"/>
                    </a:lnTo>
                    <a:lnTo>
                      <a:pt x="2008" y="514"/>
                    </a:lnTo>
                    <a:lnTo>
                      <a:pt x="2009" y="513"/>
                    </a:lnTo>
                    <a:lnTo>
                      <a:pt x="2010" y="511"/>
                    </a:lnTo>
                    <a:lnTo>
                      <a:pt x="2012" y="511"/>
                    </a:lnTo>
                    <a:lnTo>
                      <a:pt x="2013" y="510"/>
                    </a:lnTo>
                    <a:lnTo>
                      <a:pt x="2015" y="511"/>
                    </a:lnTo>
                    <a:lnTo>
                      <a:pt x="2016" y="513"/>
                    </a:lnTo>
                    <a:lnTo>
                      <a:pt x="2018" y="516"/>
                    </a:lnTo>
                    <a:lnTo>
                      <a:pt x="2019" y="517"/>
                    </a:lnTo>
                    <a:lnTo>
                      <a:pt x="2019" y="521"/>
                    </a:lnTo>
                    <a:lnTo>
                      <a:pt x="2019" y="523"/>
                    </a:lnTo>
                    <a:lnTo>
                      <a:pt x="2020" y="524"/>
                    </a:lnTo>
                    <a:lnTo>
                      <a:pt x="2019" y="527"/>
                    </a:lnTo>
                    <a:lnTo>
                      <a:pt x="2020" y="529"/>
                    </a:lnTo>
                    <a:lnTo>
                      <a:pt x="2019" y="530"/>
                    </a:lnTo>
                    <a:lnTo>
                      <a:pt x="2018" y="533"/>
                    </a:lnTo>
                    <a:lnTo>
                      <a:pt x="2018" y="534"/>
                    </a:lnTo>
                    <a:lnTo>
                      <a:pt x="2018" y="536"/>
                    </a:lnTo>
                    <a:lnTo>
                      <a:pt x="2019" y="536"/>
                    </a:lnTo>
                    <a:lnTo>
                      <a:pt x="2019" y="537"/>
                    </a:lnTo>
                    <a:lnTo>
                      <a:pt x="2020" y="539"/>
                    </a:lnTo>
                    <a:lnTo>
                      <a:pt x="2022" y="539"/>
                    </a:lnTo>
                    <a:lnTo>
                      <a:pt x="2023" y="540"/>
                    </a:lnTo>
                    <a:lnTo>
                      <a:pt x="2026" y="540"/>
                    </a:lnTo>
                    <a:lnTo>
                      <a:pt x="2029" y="540"/>
                    </a:lnTo>
                    <a:lnTo>
                      <a:pt x="2029" y="543"/>
                    </a:lnTo>
                    <a:lnTo>
                      <a:pt x="2029" y="544"/>
                    </a:lnTo>
                    <a:lnTo>
                      <a:pt x="2029" y="546"/>
                    </a:lnTo>
                    <a:lnTo>
                      <a:pt x="2030" y="547"/>
                    </a:lnTo>
                    <a:lnTo>
                      <a:pt x="2032" y="549"/>
                    </a:lnTo>
                    <a:lnTo>
                      <a:pt x="2033" y="550"/>
                    </a:lnTo>
                    <a:lnTo>
                      <a:pt x="2033" y="553"/>
                    </a:lnTo>
                    <a:lnTo>
                      <a:pt x="2035" y="553"/>
                    </a:lnTo>
                    <a:lnTo>
                      <a:pt x="2036" y="554"/>
                    </a:lnTo>
                    <a:lnTo>
                      <a:pt x="2038" y="554"/>
                    </a:lnTo>
                    <a:lnTo>
                      <a:pt x="2040" y="554"/>
                    </a:lnTo>
                    <a:lnTo>
                      <a:pt x="2040" y="556"/>
                    </a:lnTo>
                    <a:lnTo>
                      <a:pt x="2042" y="557"/>
                    </a:lnTo>
                    <a:lnTo>
                      <a:pt x="2043" y="559"/>
                    </a:lnTo>
                    <a:lnTo>
                      <a:pt x="2049" y="561"/>
                    </a:lnTo>
                    <a:lnTo>
                      <a:pt x="2052" y="563"/>
                    </a:lnTo>
                    <a:lnTo>
                      <a:pt x="2052" y="566"/>
                    </a:lnTo>
                    <a:lnTo>
                      <a:pt x="2052" y="567"/>
                    </a:lnTo>
                    <a:lnTo>
                      <a:pt x="2053" y="569"/>
                    </a:lnTo>
                    <a:lnTo>
                      <a:pt x="2053" y="571"/>
                    </a:lnTo>
                    <a:lnTo>
                      <a:pt x="2053" y="573"/>
                    </a:lnTo>
                    <a:lnTo>
                      <a:pt x="2055" y="574"/>
                    </a:lnTo>
                    <a:lnTo>
                      <a:pt x="2056" y="576"/>
                    </a:lnTo>
                    <a:lnTo>
                      <a:pt x="2058" y="576"/>
                    </a:lnTo>
                    <a:lnTo>
                      <a:pt x="2059" y="577"/>
                    </a:lnTo>
                    <a:lnTo>
                      <a:pt x="2061" y="577"/>
                    </a:lnTo>
                    <a:lnTo>
                      <a:pt x="2062" y="577"/>
                    </a:lnTo>
                    <a:lnTo>
                      <a:pt x="2065" y="577"/>
                    </a:lnTo>
                    <a:lnTo>
                      <a:pt x="2068" y="577"/>
                    </a:lnTo>
                    <a:lnTo>
                      <a:pt x="2071" y="577"/>
                    </a:lnTo>
                    <a:lnTo>
                      <a:pt x="2072" y="577"/>
                    </a:lnTo>
                    <a:lnTo>
                      <a:pt x="2075" y="576"/>
                    </a:lnTo>
                    <a:lnTo>
                      <a:pt x="2076" y="574"/>
                    </a:lnTo>
                    <a:lnTo>
                      <a:pt x="2078" y="574"/>
                    </a:lnTo>
                    <a:lnTo>
                      <a:pt x="2078" y="573"/>
                    </a:lnTo>
                    <a:lnTo>
                      <a:pt x="2079" y="571"/>
                    </a:lnTo>
                    <a:lnTo>
                      <a:pt x="2082" y="567"/>
                    </a:lnTo>
                    <a:lnTo>
                      <a:pt x="2085" y="566"/>
                    </a:lnTo>
                    <a:lnTo>
                      <a:pt x="2086" y="564"/>
                    </a:lnTo>
                    <a:lnTo>
                      <a:pt x="2089" y="566"/>
                    </a:lnTo>
                    <a:lnTo>
                      <a:pt x="2092" y="569"/>
                    </a:lnTo>
                    <a:lnTo>
                      <a:pt x="2093" y="570"/>
                    </a:lnTo>
                    <a:lnTo>
                      <a:pt x="2093" y="571"/>
                    </a:lnTo>
                    <a:lnTo>
                      <a:pt x="2098" y="574"/>
                    </a:lnTo>
                    <a:lnTo>
                      <a:pt x="2099" y="576"/>
                    </a:lnTo>
                    <a:lnTo>
                      <a:pt x="2102" y="576"/>
                    </a:lnTo>
                    <a:lnTo>
                      <a:pt x="2103" y="576"/>
                    </a:lnTo>
                    <a:lnTo>
                      <a:pt x="2106" y="574"/>
                    </a:lnTo>
                    <a:lnTo>
                      <a:pt x="2111" y="574"/>
                    </a:lnTo>
                    <a:lnTo>
                      <a:pt x="2113" y="573"/>
                    </a:lnTo>
                    <a:lnTo>
                      <a:pt x="2118" y="573"/>
                    </a:lnTo>
                    <a:lnTo>
                      <a:pt x="2119" y="573"/>
                    </a:lnTo>
                    <a:lnTo>
                      <a:pt x="2122" y="571"/>
                    </a:lnTo>
                    <a:lnTo>
                      <a:pt x="2125" y="570"/>
                    </a:lnTo>
                    <a:lnTo>
                      <a:pt x="2129" y="570"/>
                    </a:lnTo>
                    <a:lnTo>
                      <a:pt x="2131" y="570"/>
                    </a:lnTo>
                    <a:lnTo>
                      <a:pt x="2132" y="570"/>
                    </a:lnTo>
                    <a:lnTo>
                      <a:pt x="2133" y="571"/>
                    </a:lnTo>
                    <a:lnTo>
                      <a:pt x="2136" y="571"/>
                    </a:lnTo>
                    <a:lnTo>
                      <a:pt x="2139" y="570"/>
                    </a:lnTo>
                    <a:lnTo>
                      <a:pt x="2142" y="570"/>
                    </a:lnTo>
                    <a:lnTo>
                      <a:pt x="2143" y="570"/>
                    </a:lnTo>
                    <a:lnTo>
                      <a:pt x="2146" y="569"/>
                    </a:lnTo>
                    <a:lnTo>
                      <a:pt x="2149" y="569"/>
                    </a:lnTo>
                    <a:lnTo>
                      <a:pt x="2156" y="567"/>
                    </a:lnTo>
                    <a:lnTo>
                      <a:pt x="2158" y="566"/>
                    </a:lnTo>
                    <a:lnTo>
                      <a:pt x="2159" y="566"/>
                    </a:lnTo>
                    <a:lnTo>
                      <a:pt x="2161" y="564"/>
                    </a:lnTo>
                    <a:lnTo>
                      <a:pt x="2163" y="563"/>
                    </a:lnTo>
                    <a:lnTo>
                      <a:pt x="2169" y="561"/>
                    </a:lnTo>
                    <a:lnTo>
                      <a:pt x="2171" y="560"/>
                    </a:lnTo>
                    <a:lnTo>
                      <a:pt x="2172" y="560"/>
                    </a:lnTo>
                    <a:lnTo>
                      <a:pt x="2175" y="556"/>
                    </a:lnTo>
                    <a:lnTo>
                      <a:pt x="2179" y="550"/>
                    </a:lnTo>
                    <a:lnTo>
                      <a:pt x="2182" y="549"/>
                    </a:lnTo>
                    <a:lnTo>
                      <a:pt x="2188" y="546"/>
                    </a:lnTo>
                    <a:lnTo>
                      <a:pt x="2194" y="544"/>
                    </a:lnTo>
                    <a:lnTo>
                      <a:pt x="2202" y="544"/>
                    </a:lnTo>
                    <a:lnTo>
                      <a:pt x="2209" y="543"/>
                    </a:lnTo>
                    <a:lnTo>
                      <a:pt x="2212" y="543"/>
                    </a:lnTo>
                    <a:lnTo>
                      <a:pt x="2221" y="543"/>
                    </a:lnTo>
                    <a:lnTo>
                      <a:pt x="2226" y="543"/>
                    </a:lnTo>
                    <a:lnTo>
                      <a:pt x="2232" y="539"/>
                    </a:lnTo>
                    <a:lnTo>
                      <a:pt x="2235" y="534"/>
                    </a:lnTo>
                    <a:lnTo>
                      <a:pt x="2235" y="531"/>
                    </a:lnTo>
                    <a:lnTo>
                      <a:pt x="2234" y="527"/>
                    </a:lnTo>
                    <a:lnTo>
                      <a:pt x="2231" y="519"/>
                    </a:lnTo>
                    <a:lnTo>
                      <a:pt x="2229" y="513"/>
                    </a:lnTo>
                    <a:lnTo>
                      <a:pt x="2226" y="507"/>
                    </a:lnTo>
                    <a:lnTo>
                      <a:pt x="2226" y="501"/>
                    </a:lnTo>
                    <a:lnTo>
                      <a:pt x="2226" y="499"/>
                    </a:lnTo>
                    <a:lnTo>
                      <a:pt x="2228" y="494"/>
                    </a:lnTo>
                    <a:lnTo>
                      <a:pt x="2228" y="493"/>
                    </a:lnTo>
                    <a:lnTo>
                      <a:pt x="2234" y="494"/>
                    </a:lnTo>
                    <a:lnTo>
                      <a:pt x="2236" y="494"/>
                    </a:lnTo>
                    <a:lnTo>
                      <a:pt x="2239" y="494"/>
                    </a:lnTo>
                    <a:lnTo>
                      <a:pt x="2241" y="494"/>
                    </a:lnTo>
                    <a:lnTo>
                      <a:pt x="2244" y="494"/>
                    </a:lnTo>
                    <a:lnTo>
                      <a:pt x="2245" y="496"/>
                    </a:lnTo>
                    <a:lnTo>
                      <a:pt x="2252" y="497"/>
                    </a:lnTo>
                    <a:lnTo>
                      <a:pt x="2254" y="497"/>
                    </a:lnTo>
                    <a:lnTo>
                      <a:pt x="2255" y="497"/>
                    </a:lnTo>
                    <a:lnTo>
                      <a:pt x="2256" y="497"/>
                    </a:lnTo>
                    <a:lnTo>
                      <a:pt x="2258" y="499"/>
                    </a:lnTo>
                    <a:lnTo>
                      <a:pt x="2262" y="500"/>
                    </a:lnTo>
                    <a:lnTo>
                      <a:pt x="2264" y="500"/>
                    </a:lnTo>
                    <a:lnTo>
                      <a:pt x="2265" y="501"/>
                    </a:lnTo>
                    <a:lnTo>
                      <a:pt x="2266" y="501"/>
                    </a:lnTo>
                    <a:lnTo>
                      <a:pt x="2268" y="503"/>
                    </a:lnTo>
                    <a:lnTo>
                      <a:pt x="2272" y="506"/>
                    </a:lnTo>
                    <a:lnTo>
                      <a:pt x="2275" y="507"/>
                    </a:lnTo>
                    <a:lnTo>
                      <a:pt x="2278" y="509"/>
                    </a:lnTo>
                    <a:lnTo>
                      <a:pt x="2281" y="513"/>
                    </a:lnTo>
                    <a:lnTo>
                      <a:pt x="2281" y="514"/>
                    </a:lnTo>
                    <a:lnTo>
                      <a:pt x="2282" y="516"/>
                    </a:lnTo>
                    <a:lnTo>
                      <a:pt x="2282" y="517"/>
                    </a:lnTo>
                    <a:lnTo>
                      <a:pt x="2284" y="519"/>
                    </a:lnTo>
                    <a:lnTo>
                      <a:pt x="2285" y="523"/>
                    </a:lnTo>
                    <a:lnTo>
                      <a:pt x="2286" y="526"/>
                    </a:lnTo>
                    <a:lnTo>
                      <a:pt x="2288" y="529"/>
                    </a:lnTo>
                    <a:lnTo>
                      <a:pt x="2288" y="530"/>
                    </a:lnTo>
                    <a:lnTo>
                      <a:pt x="2289" y="531"/>
                    </a:lnTo>
                    <a:lnTo>
                      <a:pt x="2291" y="530"/>
                    </a:lnTo>
                    <a:lnTo>
                      <a:pt x="2294" y="530"/>
                    </a:lnTo>
                    <a:lnTo>
                      <a:pt x="2295" y="530"/>
                    </a:lnTo>
                    <a:lnTo>
                      <a:pt x="2295" y="529"/>
                    </a:lnTo>
                    <a:lnTo>
                      <a:pt x="2298" y="529"/>
                    </a:lnTo>
                    <a:lnTo>
                      <a:pt x="2299" y="529"/>
                    </a:lnTo>
                    <a:lnTo>
                      <a:pt x="2302" y="527"/>
                    </a:lnTo>
                    <a:lnTo>
                      <a:pt x="2304" y="527"/>
                    </a:lnTo>
                    <a:lnTo>
                      <a:pt x="2305" y="529"/>
                    </a:lnTo>
                    <a:lnTo>
                      <a:pt x="2306" y="529"/>
                    </a:lnTo>
                    <a:lnTo>
                      <a:pt x="2309" y="527"/>
                    </a:lnTo>
                    <a:lnTo>
                      <a:pt x="2312" y="526"/>
                    </a:lnTo>
                    <a:lnTo>
                      <a:pt x="2314" y="526"/>
                    </a:lnTo>
                    <a:lnTo>
                      <a:pt x="2315" y="526"/>
                    </a:lnTo>
                    <a:lnTo>
                      <a:pt x="2318" y="526"/>
                    </a:lnTo>
                    <a:lnTo>
                      <a:pt x="2319" y="526"/>
                    </a:lnTo>
                    <a:lnTo>
                      <a:pt x="2321" y="526"/>
                    </a:lnTo>
                    <a:lnTo>
                      <a:pt x="2322" y="526"/>
                    </a:lnTo>
                    <a:lnTo>
                      <a:pt x="2325" y="527"/>
                    </a:lnTo>
                    <a:lnTo>
                      <a:pt x="2328" y="529"/>
                    </a:lnTo>
                    <a:lnTo>
                      <a:pt x="2329" y="530"/>
                    </a:lnTo>
                    <a:lnTo>
                      <a:pt x="2335" y="533"/>
                    </a:lnTo>
                    <a:lnTo>
                      <a:pt x="2338" y="534"/>
                    </a:lnTo>
                    <a:lnTo>
                      <a:pt x="2342" y="537"/>
                    </a:lnTo>
                    <a:lnTo>
                      <a:pt x="2344" y="539"/>
                    </a:lnTo>
                    <a:lnTo>
                      <a:pt x="2345" y="540"/>
                    </a:lnTo>
                    <a:lnTo>
                      <a:pt x="2347" y="541"/>
                    </a:lnTo>
                    <a:lnTo>
                      <a:pt x="2349" y="543"/>
                    </a:lnTo>
                    <a:lnTo>
                      <a:pt x="2351" y="543"/>
                    </a:lnTo>
                    <a:lnTo>
                      <a:pt x="2352" y="546"/>
                    </a:lnTo>
                    <a:lnTo>
                      <a:pt x="2357" y="547"/>
                    </a:lnTo>
                    <a:lnTo>
                      <a:pt x="2359" y="547"/>
                    </a:lnTo>
                    <a:lnTo>
                      <a:pt x="2361" y="549"/>
                    </a:lnTo>
                    <a:lnTo>
                      <a:pt x="2362" y="549"/>
                    </a:lnTo>
                    <a:lnTo>
                      <a:pt x="2364" y="550"/>
                    </a:lnTo>
                    <a:lnTo>
                      <a:pt x="2367" y="551"/>
                    </a:lnTo>
                    <a:lnTo>
                      <a:pt x="2368" y="551"/>
                    </a:lnTo>
                    <a:lnTo>
                      <a:pt x="2369" y="551"/>
                    </a:lnTo>
                    <a:lnTo>
                      <a:pt x="2371" y="551"/>
                    </a:lnTo>
                    <a:lnTo>
                      <a:pt x="2374" y="554"/>
                    </a:lnTo>
                    <a:lnTo>
                      <a:pt x="2377" y="554"/>
                    </a:lnTo>
                    <a:lnTo>
                      <a:pt x="2378" y="556"/>
                    </a:lnTo>
                    <a:lnTo>
                      <a:pt x="2379" y="556"/>
                    </a:lnTo>
                    <a:lnTo>
                      <a:pt x="2381" y="559"/>
                    </a:lnTo>
                    <a:lnTo>
                      <a:pt x="2385" y="559"/>
                    </a:lnTo>
                    <a:lnTo>
                      <a:pt x="2387" y="560"/>
                    </a:lnTo>
                    <a:lnTo>
                      <a:pt x="2388" y="561"/>
                    </a:lnTo>
                    <a:lnTo>
                      <a:pt x="2389" y="564"/>
                    </a:lnTo>
                    <a:lnTo>
                      <a:pt x="2391" y="566"/>
                    </a:lnTo>
                    <a:lnTo>
                      <a:pt x="2392" y="569"/>
                    </a:lnTo>
                    <a:lnTo>
                      <a:pt x="2394" y="569"/>
                    </a:lnTo>
                    <a:lnTo>
                      <a:pt x="2394" y="570"/>
                    </a:lnTo>
                    <a:lnTo>
                      <a:pt x="2395" y="573"/>
                    </a:lnTo>
                    <a:lnTo>
                      <a:pt x="2397" y="574"/>
                    </a:lnTo>
                    <a:lnTo>
                      <a:pt x="2398" y="576"/>
                    </a:lnTo>
                    <a:lnTo>
                      <a:pt x="2399" y="577"/>
                    </a:lnTo>
                    <a:lnTo>
                      <a:pt x="2401" y="579"/>
                    </a:lnTo>
                    <a:lnTo>
                      <a:pt x="2402" y="580"/>
                    </a:lnTo>
                    <a:lnTo>
                      <a:pt x="2404" y="580"/>
                    </a:lnTo>
                    <a:lnTo>
                      <a:pt x="2405" y="583"/>
                    </a:lnTo>
                    <a:lnTo>
                      <a:pt x="2407" y="583"/>
                    </a:lnTo>
                    <a:lnTo>
                      <a:pt x="2407" y="584"/>
                    </a:lnTo>
                    <a:lnTo>
                      <a:pt x="2409" y="586"/>
                    </a:lnTo>
                    <a:lnTo>
                      <a:pt x="2411" y="587"/>
                    </a:lnTo>
                    <a:lnTo>
                      <a:pt x="2412" y="587"/>
                    </a:lnTo>
                    <a:lnTo>
                      <a:pt x="2414" y="590"/>
                    </a:lnTo>
                    <a:lnTo>
                      <a:pt x="2414" y="592"/>
                    </a:lnTo>
                    <a:lnTo>
                      <a:pt x="2415" y="593"/>
                    </a:lnTo>
                    <a:lnTo>
                      <a:pt x="2417" y="596"/>
                    </a:lnTo>
                    <a:lnTo>
                      <a:pt x="2417" y="597"/>
                    </a:lnTo>
                    <a:lnTo>
                      <a:pt x="2417" y="600"/>
                    </a:lnTo>
                    <a:lnTo>
                      <a:pt x="2417" y="603"/>
                    </a:lnTo>
                    <a:lnTo>
                      <a:pt x="2417" y="604"/>
                    </a:lnTo>
                    <a:lnTo>
                      <a:pt x="2414" y="607"/>
                    </a:lnTo>
                    <a:lnTo>
                      <a:pt x="2411" y="609"/>
                    </a:lnTo>
                    <a:lnTo>
                      <a:pt x="2411" y="612"/>
                    </a:lnTo>
                    <a:lnTo>
                      <a:pt x="2411" y="613"/>
                    </a:lnTo>
                    <a:lnTo>
                      <a:pt x="2412" y="614"/>
                    </a:lnTo>
                    <a:lnTo>
                      <a:pt x="2412" y="616"/>
                    </a:lnTo>
                    <a:lnTo>
                      <a:pt x="2411" y="619"/>
                    </a:lnTo>
                    <a:lnTo>
                      <a:pt x="2411" y="620"/>
                    </a:lnTo>
                    <a:lnTo>
                      <a:pt x="2411" y="622"/>
                    </a:lnTo>
                    <a:lnTo>
                      <a:pt x="2411" y="623"/>
                    </a:lnTo>
                    <a:lnTo>
                      <a:pt x="2412" y="626"/>
                    </a:lnTo>
                    <a:lnTo>
                      <a:pt x="2414" y="627"/>
                    </a:lnTo>
                    <a:lnTo>
                      <a:pt x="2415" y="629"/>
                    </a:lnTo>
                    <a:lnTo>
                      <a:pt x="2417" y="629"/>
                    </a:lnTo>
                    <a:lnTo>
                      <a:pt x="2417" y="630"/>
                    </a:lnTo>
                    <a:lnTo>
                      <a:pt x="2417" y="633"/>
                    </a:lnTo>
                    <a:lnTo>
                      <a:pt x="2417" y="634"/>
                    </a:lnTo>
                    <a:lnTo>
                      <a:pt x="2417" y="637"/>
                    </a:lnTo>
                    <a:lnTo>
                      <a:pt x="2417" y="639"/>
                    </a:lnTo>
                    <a:lnTo>
                      <a:pt x="2417" y="642"/>
                    </a:lnTo>
                    <a:lnTo>
                      <a:pt x="2417" y="643"/>
                    </a:lnTo>
                    <a:lnTo>
                      <a:pt x="2417" y="646"/>
                    </a:lnTo>
                    <a:lnTo>
                      <a:pt x="2417" y="647"/>
                    </a:lnTo>
                    <a:lnTo>
                      <a:pt x="2417" y="649"/>
                    </a:lnTo>
                    <a:lnTo>
                      <a:pt x="2417" y="653"/>
                    </a:lnTo>
                    <a:lnTo>
                      <a:pt x="2417" y="656"/>
                    </a:lnTo>
                    <a:lnTo>
                      <a:pt x="2419" y="657"/>
                    </a:lnTo>
                    <a:lnTo>
                      <a:pt x="2421" y="659"/>
                    </a:lnTo>
                    <a:lnTo>
                      <a:pt x="2422" y="662"/>
                    </a:lnTo>
                    <a:lnTo>
                      <a:pt x="2422" y="664"/>
                    </a:lnTo>
                    <a:lnTo>
                      <a:pt x="2422" y="666"/>
                    </a:lnTo>
                    <a:lnTo>
                      <a:pt x="2421" y="667"/>
                    </a:lnTo>
                    <a:lnTo>
                      <a:pt x="2422" y="669"/>
                    </a:lnTo>
                    <a:lnTo>
                      <a:pt x="2422" y="670"/>
                    </a:lnTo>
                    <a:lnTo>
                      <a:pt x="2427" y="673"/>
                    </a:lnTo>
                    <a:lnTo>
                      <a:pt x="2427" y="674"/>
                    </a:lnTo>
                    <a:lnTo>
                      <a:pt x="2427" y="677"/>
                    </a:lnTo>
                    <a:lnTo>
                      <a:pt x="2427" y="679"/>
                    </a:lnTo>
                    <a:lnTo>
                      <a:pt x="2427" y="680"/>
                    </a:lnTo>
                    <a:lnTo>
                      <a:pt x="2428" y="683"/>
                    </a:lnTo>
                    <a:lnTo>
                      <a:pt x="2427" y="684"/>
                    </a:lnTo>
                    <a:lnTo>
                      <a:pt x="2428" y="687"/>
                    </a:lnTo>
                    <a:lnTo>
                      <a:pt x="2431" y="689"/>
                    </a:lnTo>
                    <a:lnTo>
                      <a:pt x="2432" y="690"/>
                    </a:lnTo>
                    <a:lnTo>
                      <a:pt x="2434" y="690"/>
                    </a:lnTo>
                    <a:lnTo>
                      <a:pt x="2434" y="692"/>
                    </a:lnTo>
                    <a:lnTo>
                      <a:pt x="2434" y="694"/>
                    </a:lnTo>
                    <a:lnTo>
                      <a:pt x="2432" y="697"/>
                    </a:lnTo>
                    <a:lnTo>
                      <a:pt x="2431" y="699"/>
                    </a:lnTo>
                    <a:lnTo>
                      <a:pt x="2429" y="700"/>
                    </a:lnTo>
                    <a:lnTo>
                      <a:pt x="2429" y="702"/>
                    </a:lnTo>
                    <a:lnTo>
                      <a:pt x="2431" y="703"/>
                    </a:lnTo>
                    <a:lnTo>
                      <a:pt x="2432" y="704"/>
                    </a:lnTo>
                    <a:lnTo>
                      <a:pt x="2434" y="706"/>
                    </a:lnTo>
                    <a:lnTo>
                      <a:pt x="2435" y="709"/>
                    </a:lnTo>
                    <a:lnTo>
                      <a:pt x="2434" y="712"/>
                    </a:lnTo>
                    <a:lnTo>
                      <a:pt x="2434" y="714"/>
                    </a:lnTo>
                    <a:lnTo>
                      <a:pt x="2434" y="716"/>
                    </a:lnTo>
                    <a:lnTo>
                      <a:pt x="2432" y="717"/>
                    </a:lnTo>
                    <a:lnTo>
                      <a:pt x="2432" y="720"/>
                    </a:lnTo>
                    <a:lnTo>
                      <a:pt x="2432" y="722"/>
                    </a:lnTo>
                    <a:lnTo>
                      <a:pt x="2431" y="724"/>
                    </a:lnTo>
                    <a:lnTo>
                      <a:pt x="2429" y="727"/>
                    </a:lnTo>
                    <a:lnTo>
                      <a:pt x="2428" y="729"/>
                    </a:lnTo>
                    <a:lnTo>
                      <a:pt x="2427" y="730"/>
                    </a:lnTo>
                    <a:lnTo>
                      <a:pt x="2425" y="732"/>
                    </a:lnTo>
                    <a:lnTo>
                      <a:pt x="2425" y="733"/>
                    </a:lnTo>
                    <a:lnTo>
                      <a:pt x="2424" y="736"/>
                    </a:lnTo>
                    <a:lnTo>
                      <a:pt x="2422" y="739"/>
                    </a:lnTo>
                    <a:lnTo>
                      <a:pt x="2419" y="739"/>
                    </a:lnTo>
                    <a:lnTo>
                      <a:pt x="2417" y="739"/>
                    </a:lnTo>
                    <a:lnTo>
                      <a:pt x="2415" y="740"/>
                    </a:lnTo>
                    <a:lnTo>
                      <a:pt x="2412" y="740"/>
                    </a:lnTo>
                    <a:lnTo>
                      <a:pt x="2409" y="740"/>
                    </a:lnTo>
                    <a:lnTo>
                      <a:pt x="2405" y="740"/>
                    </a:lnTo>
                    <a:lnTo>
                      <a:pt x="2404" y="740"/>
                    </a:lnTo>
                    <a:lnTo>
                      <a:pt x="2401" y="740"/>
                    </a:lnTo>
                    <a:lnTo>
                      <a:pt x="2398" y="742"/>
                    </a:lnTo>
                    <a:lnTo>
                      <a:pt x="2395" y="740"/>
                    </a:lnTo>
                    <a:lnTo>
                      <a:pt x="2391" y="742"/>
                    </a:lnTo>
                    <a:lnTo>
                      <a:pt x="2388" y="742"/>
                    </a:lnTo>
                    <a:lnTo>
                      <a:pt x="2385" y="742"/>
                    </a:lnTo>
                    <a:lnTo>
                      <a:pt x="2382" y="742"/>
                    </a:lnTo>
                    <a:lnTo>
                      <a:pt x="2381" y="742"/>
                    </a:lnTo>
                    <a:lnTo>
                      <a:pt x="2377" y="744"/>
                    </a:lnTo>
                    <a:lnTo>
                      <a:pt x="2375" y="744"/>
                    </a:lnTo>
                    <a:lnTo>
                      <a:pt x="2374" y="746"/>
                    </a:lnTo>
                    <a:lnTo>
                      <a:pt x="2371" y="746"/>
                    </a:lnTo>
                    <a:lnTo>
                      <a:pt x="2369" y="747"/>
                    </a:lnTo>
                    <a:lnTo>
                      <a:pt x="2368" y="749"/>
                    </a:lnTo>
                    <a:lnTo>
                      <a:pt x="2364" y="752"/>
                    </a:lnTo>
                    <a:lnTo>
                      <a:pt x="2361" y="753"/>
                    </a:lnTo>
                    <a:lnTo>
                      <a:pt x="2361" y="755"/>
                    </a:lnTo>
                    <a:lnTo>
                      <a:pt x="2358" y="756"/>
                    </a:lnTo>
                    <a:lnTo>
                      <a:pt x="2355" y="757"/>
                    </a:lnTo>
                    <a:lnTo>
                      <a:pt x="2354" y="759"/>
                    </a:lnTo>
                    <a:lnTo>
                      <a:pt x="2352" y="760"/>
                    </a:lnTo>
                    <a:lnTo>
                      <a:pt x="2352" y="762"/>
                    </a:lnTo>
                    <a:lnTo>
                      <a:pt x="2349" y="763"/>
                    </a:lnTo>
                    <a:lnTo>
                      <a:pt x="2348" y="765"/>
                    </a:lnTo>
                    <a:lnTo>
                      <a:pt x="2347" y="765"/>
                    </a:lnTo>
                    <a:lnTo>
                      <a:pt x="2344" y="767"/>
                    </a:lnTo>
                    <a:lnTo>
                      <a:pt x="2341" y="770"/>
                    </a:lnTo>
                    <a:lnTo>
                      <a:pt x="2339" y="773"/>
                    </a:lnTo>
                    <a:lnTo>
                      <a:pt x="2338" y="775"/>
                    </a:lnTo>
                    <a:lnTo>
                      <a:pt x="2332" y="779"/>
                    </a:lnTo>
                    <a:lnTo>
                      <a:pt x="2329" y="780"/>
                    </a:lnTo>
                    <a:lnTo>
                      <a:pt x="2328" y="782"/>
                    </a:lnTo>
                    <a:lnTo>
                      <a:pt x="2326" y="783"/>
                    </a:lnTo>
                    <a:lnTo>
                      <a:pt x="2324" y="785"/>
                    </a:lnTo>
                    <a:lnTo>
                      <a:pt x="2321" y="786"/>
                    </a:lnTo>
                    <a:lnTo>
                      <a:pt x="2318" y="786"/>
                    </a:lnTo>
                    <a:lnTo>
                      <a:pt x="2316" y="789"/>
                    </a:lnTo>
                    <a:lnTo>
                      <a:pt x="2315" y="790"/>
                    </a:lnTo>
                    <a:lnTo>
                      <a:pt x="2314" y="792"/>
                    </a:lnTo>
                    <a:lnTo>
                      <a:pt x="2311" y="795"/>
                    </a:lnTo>
                    <a:lnTo>
                      <a:pt x="2308" y="796"/>
                    </a:lnTo>
                    <a:lnTo>
                      <a:pt x="2306" y="797"/>
                    </a:lnTo>
                    <a:lnTo>
                      <a:pt x="2304" y="800"/>
                    </a:lnTo>
                    <a:lnTo>
                      <a:pt x="2302" y="802"/>
                    </a:lnTo>
                    <a:lnTo>
                      <a:pt x="2302" y="803"/>
                    </a:lnTo>
                    <a:lnTo>
                      <a:pt x="2298" y="807"/>
                    </a:lnTo>
                    <a:lnTo>
                      <a:pt x="2296" y="809"/>
                    </a:lnTo>
                    <a:lnTo>
                      <a:pt x="2295" y="812"/>
                    </a:lnTo>
                    <a:lnTo>
                      <a:pt x="2294" y="813"/>
                    </a:lnTo>
                    <a:lnTo>
                      <a:pt x="2292" y="815"/>
                    </a:lnTo>
                    <a:lnTo>
                      <a:pt x="2291" y="816"/>
                    </a:lnTo>
                    <a:lnTo>
                      <a:pt x="2289" y="817"/>
                    </a:lnTo>
                    <a:lnTo>
                      <a:pt x="2288" y="819"/>
                    </a:lnTo>
                    <a:lnTo>
                      <a:pt x="2286" y="819"/>
                    </a:lnTo>
                    <a:lnTo>
                      <a:pt x="2285" y="822"/>
                    </a:lnTo>
                    <a:lnTo>
                      <a:pt x="2284" y="822"/>
                    </a:lnTo>
                    <a:lnTo>
                      <a:pt x="2281" y="825"/>
                    </a:lnTo>
                    <a:lnTo>
                      <a:pt x="2281" y="826"/>
                    </a:lnTo>
                    <a:lnTo>
                      <a:pt x="2279" y="827"/>
                    </a:lnTo>
                    <a:lnTo>
                      <a:pt x="2278" y="829"/>
                    </a:lnTo>
                    <a:lnTo>
                      <a:pt x="2276" y="830"/>
                    </a:lnTo>
                    <a:lnTo>
                      <a:pt x="2274" y="832"/>
                    </a:lnTo>
                    <a:lnTo>
                      <a:pt x="2272" y="833"/>
                    </a:lnTo>
                    <a:lnTo>
                      <a:pt x="2271" y="835"/>
                    </a:lnTo>
                    <a:lnTo>
                      <a:pt x="2269" y="837"/>
                    </a:lnTo>
                    <a:lnTo>
                      <a:pt x="2268" y="840"/>
                    </a:lnTo>
                    <a:lnTo>
                      <a:pt x="2265" y="842"/>
                    </a:lnTo>
                    <a:lnTo>
                      <a:pt x="2265" y="843"/>
                    </a:lnTo>
                    <a:lnTo>
                      <a:pt x="2264" y="845"/>
                    </a:lnTo>
                    <a:lnTo>
                      <a:pt x="2261" y="846"/>
                    </a:lnTo>
                    <a:lnTo>
                      <a:pt x="2259" y="849"/>
                    </a:lnTo>
                    <a:lnTo>
                      <a:pt x="2258" y="850"/>
                    </a:lnTo>
                    <a:lnTo>
                      <a:pt x="2256" y="852"/>
                    </a:lnTo>
                    <a:lnTo>
                      <a:pt x="2254" y="856"/>
                    </a:lnTo>
                    <a:lnTo>
                      <a:pt x="2251" y="859"/>
                    </a:lnTo>
                    <a:lnTo>
                      <a:pt x="2248" y="862"/>
                    </a:lnTo>
                    <a:lnTo>
                      <a:pt x="2246" y="863"/>
                    </a:lnTo>
                    <a:lnTo>
                      <a:pt x="2245" y="865"/>
                    </a:lnTo>
                    <a:lnTo>
                      <a:pt x="2242" y="867"/>
                    </a:lnTo>
                    <a:lnTo>
                      <a:pt x="2241" y="867"/>
                    </a:lnTo>
                    <a:lnTo>
                      <a:pt x="2241" y="869"/>
                    </a:lnTo>
                    <a:lnTo>
                      <a:pt x="2239" y="869"/>
                    </a:lnTo>
                    <a:lnTo>
                      <a:pt x="2238" y="872"/>
                    </a:lnTo>
                    <a:lnTo>
                      <a:pt x="2236" y="873"/>
                    </a:lnTo>
                    <a:lnTo>
                      <a:pt x="2232" y="876"/>
                    </a:lnTo>
                    <a:lnTo>
                      <a:pt x="2231" y="877"/>
                    </a:lnTo>
                    <a:lnTo>
                      <a:pt x="2229" y="879"/>
                    </a:lnTo>
                    <a:lnTo>
                      <a:pt x="2226" y="880"/>
                    </a:lnTo>
                    <a:lnTo>
                      <a:pt x="2225" y="882"/>
                    </a:lnTo>
                    <a:lnTo>
                      <a:pt x="2224" y="885"/>
                    </a:lnTo>
                    <a:lnTo>
                      <a:pt x="2222" y="885"/>
                    </a:lnTo>
                    <a:lnTo>
                      <a:pt x="2221" y="886"/>
                    </a:lnTo>
                    <a:lnTo>
                      <a:pt x="2218" y="889"/>
                    </a:lnTo>
                    <a:lnTo>
                      <a:pt x="2215" y="890"/>
                    </a:lnTo>
                    <a:lnTo>
                      <a:pt x="2214" y="892"/>
                    </a:lnTo>
                    <a:lnTo>
                      <a:pt x="2212" y="893"/>
                    </a:lnTo>
                    <a:lnTo>
                      <a:pt x="2209" y="896"/>
                    </a:lnTo>
                    <a:lnTo>
                      <a:pt x="2206" y="899"/>
                    </a:lnTo>
                    <a:lnTo>
                      <a:pt x="2205" y="900"/>
                    </a:lnTo>
                    <a:lnTo>
                      <a:pt x="2201" y="903"/>
                    </a:lnTo>
                    <a:lnTo>
                      <a:pt x="2198" y="906"/>
                    </a:lnTo>
                    <a:lnTo>
                      <a:pt x="2196" y="907"/>
                    </a:lnTo>
                    <a:lnTo>
                      <a:pt x="2194" y="907"/>
                    </a:lnTo>
                    <a:lnTo>
                      <a:pt x="2189" y="910"/>
                    </a:lnTo>
                    <a:lnTo>
                      <a:pt x="2188" y="912"/>
                    </a:lnTo>
                    <a:lnTo>
                      <a:pt x="2183" y="915"/>
                    </a:lnTo>
                    <a:lnTo>
                      <a:pt x="2182" y="915"/>
                    </a:lnTo>
                    <a:lnTo>
                      <a:pt x="2179" y="916"/>
                    </a:lnTo>
                    <a:lnTo>
                      <a:pt x="2178" y="919"/>
                    </a:lnTo>
                    <a:lnTo>
                      <a:pt x="2175" y="919"/>
                    </a:lnTo>
                    <a:lnTo>
                      <a:pt x="2172" y="922"/>
                    </a:lnTo>
                    <a:lnTo>
                      <a:pt x="2171" y="922"/>
                    </a:lnTo>
                    <a:lnTo>
                      <a:pt x="2169" y="922"/>
                    </a:lnTo>
                    <a:lnTo>
                      <a:pt x="2165" y="923"/>
                    </a:lnTo>
                    <a:lnTo>
                      <a:pt x="2165" y="925"/>
                    </a:lnTo>
                    <a:lnTo>
                      <a:pt x="2163" y="926"/>
                    </a:lnTo>
                    <a:lnTo>
                      <a:pt x="2156" y="925"/>
                    </a:lnTo>
                    <a:lnTo>
                      <a:pt x="2153" y="925"/>
                    </a:lnTo>
                    <a:lnTo>
                      <a:pt x="2151" y="925"/>
                    </a:lnTo>
                    <a:lnTo>
                      <a:pt x="2149" y="923"/>
                    </a:lnTo>
                    <a:lnTo>
                      <a:pt x="2148" y="923"/>
                    </a:lnTo>
                    <a:lnTo>
                      <a:pt x="2146" y="923"/>
                    </a:lnTo>
                    <a:lnTo>
                      <a:pt x="2145" y="923"/>
                    </a:lnTo>
                    <a:lnTo>
                      <a:pt x="2143" y="923"/>
                    </a:lnTo>
                    <a:lnTo>
                      <a:pt x="2141" y="922"/>
                    </a:lnTo>
                    <a:lnTo>
                      <a:pt x="2139" y="922"/>
                    </a:lnTo>
                    <a:lnTo>
                      <a:pt x="2136" y="922"/>
                    </a:lnTo>
                    <a:lnTo>
                      <a:pt x="2135" y="920"/>
                    </a:lnTo>
                    <a:lnTo>
                      <a:pt x="2132" y="922"/>
                    </a:lnTo>
                    <a:lnTo>
                      <a:pt x="2131" y="920"/>
                    </a:lnTo>
                    <a:lnTo>
                      <a:pt x="2129" y="920"/>
                    </a:lnTo>
                    <a:lnTo>
                      <a:pt x="2126" y="920"/>
                    </a:lnTo>
                    <a:lnTo>
                      <a:pt x="2125" y="920"/>
                    </a:lnTo>
                    <a:lnTo>
                      <a:pt x="2123" y="920"/>
                    </a:lnTo>
                    <a:lnTo>
                      <a:pt x="2122" y="919"/>
                    </a:lnTo>
                    <a:lnTo>
                      <a:pt x="2121" y="919"/>
                    </a:lnTo>
                    <a:lnTo>
                      <a:pt x="2121" y="920"/>
                    </a:lnTo>
                    <a:lnTo>
                      <a:pt x="2122" y="920"/>
                    </a:lnTo>
                    <a:lnTo>
                      <a:pt x="2121" y="923"/>
                    </a:lnTo>
                    <a:lnTo>
                      <a:pt x="2119" y="928"/>
                    </a:lnTo>
                    <a:lnTo>
                      <a:pt x="2119" y="930"/>
                    </a:lnTo>
                    <a:lnTo>
                      <a:pt x="2119" y="933"/>
                    </a:lnTo>
                    <a:lnTo>
                      <a:pt x="2119" y="938"/>
                    </a:lnTo>
                    <a:lnTo>
                      <a:pt x="2119" y="940"/>
                    </a:lnTo>
                    <a:lnTo>
                      <a:pt x="2121" y="946"/>
                    </a:lnTo>
                    <a:lnTo>
                      <a:pt x="2119" y="948"/>
                    </a:lnTo>
                    <a:lnTo>
                      <a:pt x="2118" y="949"/>
                    </a:lnTo>
                    <a:lnTo>
                      <a:pt x="2115" y="949"/>
                    </a:lnTo>
                    <a:lnTo>
                      <a:pt x="2112" y="948"/>
                    </a:lnTo>
                    <a:lnTo>
                      <a:pt x="2111" y="948"/>
                    </a:lnTo>
                    <a:lnTo>
                      <a:pt x="2105" y="946"/>
                    </a:lnTo>
                    <a:lnTo>
                      <a:pt x="2103" y="946"/>
                    </a:lnTo>
                    <a:lnTo>
                      <a:pt x="2099" y="945"/>
                    </a:lnTo>
                    <a:lnTo>
                      <a:pt x="2098" y="945"/>
                    </a:lnTo>
                    <a:lnTo>
                      <a:pt x="2095" y="945"/>
                    </a:lnTo>
                    <a:lnTo>
                      <a:pt x="2092" y="946"/>
                    </a:lnTo>
                    <a:lnTo>
                      <a:pt x="2089" y="946"/>
                    </a:lnTo>
                    <a:lnTo>
                      <a:pt x="2088" y="946"/>
                    </a:lnTo>
                    <a:lnTo>
                      <a:pt x="2085" y="945"/>
                    </a:lnTo>
                    <a:lnTo>
                      <a:pt x="2083" y="945"/>
                    </a:lnTo>
                    <a:lnTo>
                      <a:pt x="2082" y="945"/>
                    </a:lnTo>
                    <a:lnTo>
                      <a:pt x="2079" y="945"/>
                    </a:lnTo>
                    <a:lnTo>
                      <a:pt x="2076" y="943"/>
                    </a:lnTo>
                    <a:lnTo>
                      <a:pt x="2073" y="943"/>
                    </a:lnTo>
                    <a:lnTo>
                      <a:pt x="2069" y="940"/>
                    </a:lnTo>
                    <a:lnTo>
                      <a:pt x="2066" y="939"/>
                    </a:lnTo>
                    <a:lnTo>
                      <a:pt x="2063" y="938"/>
                    </a:lnTo>
                    <a:lnTo>
                      <a:pt x="2059" y="936"/>
                    </a:lnTo>
                    <a:lnTo>
                      <a:pt x="2056" y="935"/>
                    </a:lnTo>
                    <a:lnTo>
                      <a:pt x="2053" y="933"/>
                    </a:lnTo>
                    <a:lnTo>
                      <a:pt x="2051" y="932"/>
                    </a:lnTo>
                    <a:lnTo>
                      <a:pt x="2048" y="930"/>
                    </a:lnTo>
                    <a:lnTo>
                      <a:pt x="2046" y="930"/>
                    </a:lnTo>
                    <a:lnTo>
                      <a:pt x="2043" y="933"/>
                    </a:lnTo>
                    <a:lnTo>
                      <a:pt x="2042" y="935"/>
                    </a:lnTo>
                    <a:lnTo>
                      <a:pt x="2040" y="936"/>
                    </a:lnTo>
                    <a:lnTo>
                      <a:pt x="2040" y="939"/>
                    </a:lnTo>
                    <a:lnTo>
                      <a:pt x="2039" y="942"/>
                    </a:lnTo>
                    <a:lnTo>
                      <a:pt x="2038" y="946"/>
                    </a:lnTo>
                    <a:lnTo>
                      <a:pt x="2036" y="948"/>
                    </a:lnTo>
                    <a:lnTo>
                      <a:pt x="2036" y="952"/>
                    </a:lnTo>
                    <a:lnTo>
                      <a:pt x="2033" y="955"/>
                    </a:lnTo>
                    <a:lnTo>
                      <a:pt x="2032" y="956"/>
                    </a:lnTo>
                    <a:lnTo>
                      <a:pt x="2030" y="958"/>
                    </a:lnTo>
                    <a:lnTo>
                      <a:pt x="2029" y="960"/>
                    </a:lnTo>
                    <a:lnTo>
                      <a:pt x="2030" y="963"/>
                    </a:lnTo>
                    <a:lnTo>
                      <a:pt x="2032" y="966"/>
                    </a:lnTo>
                    <a:lnTo>
                      <a:pt x="2033" y="968"/>
                    </a:lnTo>
                    <a:lnTo>
                      <a:pt x="2035" y="968"/>
                    </a:lnTo>
                    <a:lnTo>
                      <a:pt x="2036" y="969"/>
                    </a:lnTo>
                    <a:lnTo>
                      <a:pt x="2039" y="970"/>
                    </a:lnTo>
                    <a:lnTo>
                      <a:pt x="2040" y="970"/>
                    </a:lnTo>
                    <a:lnTo>
                      <a:pt x="2042" y="972"/>
                    </a:lnTo>
                    <a:lnTo>
                      <a:pt x="2045" y="973"/>
                    </a:lnTo>
                    <a:lnTo>
                      <a:pt x="2048" y="975"/>
                    </a:lnTo>
                    <a:lnTo>
                      <a:pt x="2048" y="976"/>
                    </a:lnTo>
                    <a:lnTo>
                      <a:pt x="2049" y="976"/>
                    </a:lnTo>
                    <a:lnTo>
                      <a:pt x="2051" y="976"/>
                    </a:lnTo>
                    <a:lnTo>
                      <a:pt x="2052" y="979"/>
                    </a:lnTo>
                    <a:lnTo>
                      <a:pt x="2055" y="982"/>
                    </a:lnTo>
                    <a:lnTo>
                      <a:pt x="2056" y="985"/>
                    </a:lnTo>
                    <a:lnTo>
                      <a:pt x="2055" y="988"/>
                    </a:lnTo>
                    <a:lnTo>
                      <a:pt x="2053" y="990"/>
                    </a:lnTo>
                    <a:lnTo>
                      <a:pt x="2051" y="990"/>
                    </a:lnTo>
                    <a:lnTo>
                      <a:pt x="2049" y="993"/>
                    </a:lnTo>
                    <a:lnTo>
                      <a:pt x="2051" y="998"/>
                    </a:lnTo>
                    <a:lnTo>
                      <a:pt x="2051" y="1002"/>
                    </a:lnTo>
                    <a:lnTo>
                      <a:pt x="2051" y="1008"/>
                    </a:lnTo>
                    <a:lnTo>
                      <a:pt x="2052" y="1010"/>
                    </a:lnTo>
                    <a:lnTo>
                      <a:pt x="2053" y="1012"/>
                    </a:lnTo>
                    <a:lnTo>
                      <a:pt x="2055" y="1015"/>
                    </a:lnTo>
                    <a:lnTo>
                      <a:pt x="2058" y="1018"/>
                    </a:lnTo>
                    <a:lnTo>
                      <a:pt x="2058" y="1020"/>
                    </a:lnTo>
                    <a:lnTo>
                      <a:pt x="2055" y="1025"/>
                    </a:lnTo>
                    <a:lnTo>
                      <a:pt x="2052" y="1026"/>
                    </a:lnTo>
                    <a:lnTo>
                      <a:pt x="2049" y="1029"/>
                    </a:lnTo>
                    <a:lnTo>
                      <a:pt x="2046" y="1030"/>
                    </a:lnTo>
                    <a:lnTo>
                      <a:pt x="2043" y="1033"/>
                    </a:lnTo>
                    <a:lnTo>
                      <a:pt x="2040" y="1035"/>
                    </a:lnTo>
                    <a:lnTo>
                      <a:pt x="2039" y="1036"/>
                    </a:lnTo>
                    <a:lnTo>
                      <a:pt x="2036" y="1038"/>
                    </a:lnTo>
                    <a:lnTo>
                      <a:pt x="2035" y="1042"/>
                    </a:lnTo>
                    <a:lnTo>
                      <a:pt x="2033" y="1043"/>
                    </a:lnTo>
                    <a:lnTo>
                      <a:pt x="2028" y="1046"/>
                    </a:lnTo>
                    <a:lnTo>
                      <a:pt x="2025" y="1049"/>
                    </a:lnTo>
                    <a:lnTo>
                      <a:pt x="2016" y="1052"/>
                    </a:lnTo>
                    <a:lnTo>
                      <a:pt x="2008" y="1056"/>
                    </a:lnTo>
                    <a:lnTo>
                      <a:pt x="1998" y="1062"/>
                    </a:lnTo>
                    <a:lnTo>
                      <a:pt x="1995" y="1063"/>
                    </a:lnTo>
                    <a:lnTo>
                      <a:pt x="1988" y="1066"/>
                    </a:lnTo>
                    <a:lnTo>
                      <a:pt x="1985" y="1068"/>
                    </a:lnTo>
                    <a:lnTo>
                      <a:pt x="1986" y="1069"/>
                    </a:lnTo>
                    <a:lnTo>
                      <a:pt x="1986" y="1070"/>
                    </a:lnTo>
                    <a:lnTo>
                      <a:pt x="1986" y="1072"/>
                    </a:lnTo>
                    <a:lnTo>
                      <a:pt x="1985" y="1073"/>
                    </a:lnTo>
                    <a:lnTo>
                      <a:pt x="1983" y="1073"/>
                    </a:lnTo>
                    <a:lnTo>
                      <a:pt x="1982" y="1075"/>
                    </a:lnTo>
                    <a:lnTo>
                      <a:pt x="1980" y="1079"/>
                    </a:lnTo>
                    <a:lnTo>
                      <a:pt x="1976" y="1082"/>
                    </a:lnTo>
                    <a:lnTo>
                      <a:pt x="1973" y="1085"/>
                    </a:lnTo>
                    <a:lnTo>
                      <a:pt x="1969" y="1092"/>
                    </a:lnTo>
                    <a:lnTo>
                      <a:pt x="1966" y="1098"/>
                    </a:lnTo>
                    <a:lnTo>
                      <a:pt x="1968" y="1102"/>
                    </a:lnTo>
                    <a:lnTo>
                      <a:pt x="1970" y="1105"/>
                    </a:lnTo>
                    <a:lnTo>
                      <a:pt x="1978" y="1100"/>
                    </a:lnTo>
                    <a:lnTo>
                      <a:pt x="1989" y="1098"/>
                    </a:lnTo>
                    <a:lnTo>
                      <a:pt x="1999" y="1095"/>
                    </a:lnTo>
                    <a:lnTo>
                      <a:pt x="2013" y="1093"/>
                    </a:lnTo>
                    <a:lnTo>
                      <a:pt x="2028" y="1089"/>
                    </a:lnTo>
                    <a:lnTo>
                      <a:pt x="2046" y="1088"/>
                    </a:lnTo>
                    <a:lnTo>
                      <a:pt x="2049" y="1086"/>
                    </a:lnTo>
                    <a:lnTo>
                      <a:pt x="2083" y="1088"/>
                    </a:lnTo>
                    <a:lnTo>
                      <a:pt x="2103" y="1089"/>
                    </a:lnTo>
                    <a:lnTo>
                      <a:pt x="2115" y="1092"/>
                    </a:lnTo>
                    <a:lnTo>
                      <a:pt x="2128" y="1100"/>
                    </a:lnTo>
                    <a:lnTo>
                      <a:pt x="2136" y="1112"/>
                    </a:lnTo>
                    <a:lnTo>
                      <a:pt x="2146" y="1128"/>
                    </a:lnTo>
                    <a:lnTo>
                      <a:pt x="2161" y="1145"/>
                    </a:lnTo>
                    <a:lnTo>
                      <a:pt x="2176" y="1158"/>
                    </a:lnTo>
                    <a:lnTo>
                      <a:pt x="2179" y="1161"/>
                    </a:lnTo>
                    <a:lnTo>
                      <a:pt x="2182" y="1162"/>
                    </a:lnTo>
                    <a:lnTo>
                      <a:pt x="2183" y="1163"/>
                    </a:lnTo>
                    <a:lnTo>
                      <a:pt x="2189" y="1168"/>
                    </a:lnTo>
                    <a:lnTo>
                      <a:pt x="2191" y="1169"/>
                    </a:lnTo>
                    <a:lnTo>
                      <a:pt x="2198" y="1181"/>
                    </a:lnTo>
                    <a:lnTo>
                      <a:pt x="2202" y="1191"/>
                    </a:lnTo>
                    <a:lnTo>
                      <a:pt x="2204" y="1205"/>
                    </a:lnTo>
                    <a:lnTo>
                      <a:pt x="2202" y="1219"/>
                    </a:lnTo>
                    <a:lnTo>
                      <a:pt x="2196" y="1235"/>
                    </a:lnTo>
                    <a:lnTo>
                      <a:pt x="2194" y="1246"/>
                    </a:lnTo>
                    <a:lnTo>
                      <a:pt x="2189" y="1261"/>
                    </a:lnTo>
                    <a:lnTo>
                      <a:pt x="2185" y="1268"/>
                    </a:lnTo>
                    <a:lnTo>
                      <a:pt x="2183" y="1268"/>
                    </a:lnTo>
                    <a:lnTo>
                      <a:pt x="2185" y="1273"/>
                    </a:lnTo>
                    <a:lnTo>
                      <a:pt x="2188" y="1279"/>
                    </a:lnTo>
                    <a:lnTo>
                      <a:pt x="2186" y="1285"/>
                    </a:lnTo>
                    <a:lnTo>
                      <a:pt x="2183" y="1294"/>
                    </a:lnTo>
                    <a:lnTo>
                      <a:pt x="2165" y="1315"/>
                    </a:lnTo>
                    <a:lnTo>
                      <a:pt x="2158" y="1322"/>
                    </a:lnTo>
                    <a:lnTo>
                      <a:pt x="2145" y="1344"/>
                    </a:lnTo>
                    <a:lnTo>
                      <a:pt x="2142" y="1351"/>
                    </a:lnTo>
                    <a:lnTo>
                      <a:pt x="2135" y="1366"/>
                    </a:lnTo>
                    <a:lnTo>
                      <a:pt x="2129" y="1379"/>
                    </a:lnTo>
                    <a:lnTo>
                      <a:pt x="2128" y="1388"/>
                    </a:lnTo>
                    <a:lnTo>
                      <a:pt x="2128" y="1395"/>
                    </a:lnTo>
                    <a:lnTo>
                      <a:pt x="2129" y="1408"/>
                    </a:lnTo>
                    <a:lnTo>
                      <a:pt x="2129" y="1426"/>
                    </a:lnTo>
                    <a:lnTo>
                      <a:pt x="2126" y="1435"/>
                    </a:lnTo>
                    <a:lnTo>
                      <a:pt x="2122" y="1451"/>
                    </a:lnTo>
                    <a:lnTo>
                      <a:pt x="2116" y="1478"/>
                    </a:lnTo>
                    <a:lnTo>
                      <a:pt x="2116" y="1489"/>
                    </a:lnTo>
                    <a:lnTo>
                      <a:pt x="2115" y="1491"/>
                    </a:lnTo>
                    <a:lnTo>
                      <a:pt x="2112" y="1498"/>
                    </a:lnTo>
                    <a:lnTo>
                      <a:pt x="2111" y="1502"/>
                    </a:lnTo>
                    <a:lnTo>
                      <a:pt x="2111" y="1508"/>
                    </a:lnTo>
                    <a:lnTo>
                      <a:pt x="2108" y="1511"/>
                    </a:lnTo>
                    <a:lnTo>
                      <a:pt x="2098" y="1518"/>
                    </a:lnTo>
                    <a:lnTo>
                      <a:pt x="2082" y="1518"/>
                    </a:lnTo>
                    <a:lnTo>
                      <a:pt x="2073" y="1515"/>
                    </a:lnTo>
                    <a:lnTo>
                      <a:pt x="2073" y="1514"/>
                    </a:lnTo>
                    <a:lnTo>
                      <a:pt x="2073" y="1511"/>
                    </a:lnTo>
                    <a:lnTo>
                      <a:pt x="2073" y="1509"/>
                    </a:lnTo>
                    <a:lnTo>
                      <a:pt x="2075" y="1504"/>
                    </a:lnTo>
                    <a:lnTo>
                      <a:pt x="2076" y="1502"/>
                    </a:lnTo>
                    <a:lnTo>
                      <a:pt x="2076" y="1501"/>
                    </a:lnTo>
                    <a:lnTo>
                      <a:pt x="2076" y="1499"/>
                    </a:lnTo>
                    <a:lnTo>
                      <a:pt x="2076" y="1497"/>
                    </a:lnTo>
                    <a:lnTo>
                      <a:pt x="2076" y="1495"/>
                    </a:lnTo>
                    <a:lnTo>
                      <a:pt x="2075" y="1494"/>
                    </a:lnTo>
                    <a:lnTo>
                      <a:pt x="2075" y="1492"/>
                    </a:lnTo>
                    <a:lnTo>
                      <a:pt x="2073" y="1492"/>
                    </a:lnTo>
                    <a:lnTo>
                      <a:pt x="2072" y="1491"/>
                    </a:lnTo>
                    <a:lnTo>
                      <a:pt x="2071" y="1489"/>
                    </a:lnTo>
                    <a:lnTo>
                      <a:pt x="2069" y="1489"/>
                    </a:lnTo>
                    <a:lnTo>
                      <a:pt x="2068" y="1488"/>
                    </a:lnTo>
                    <a:lnTo>
                      <a:pt x="2066" y="1487"/>
                    </a:lnTo>
                    <a:lnTo>
                      <a:pt x="2065" y="1485"/>
                    </a:lnTo>
                    <a:lnTo>
                      <a:pt x="2063" y="1484"/>
                    </a:lnTo>
                    <a:lnTo>
                      <a:pt x="2062" y="1481"/>
                    </a:lnTo>
                    <a:lnTo>
                      <a:pt x="2061" y="1479"/>
                    </a:lnTo>
                    <a:lnTo>
                      <a:pt x="2061" y="1478"/>
                    </a:lnTo>
                    <a:lnTo>
                      <a:pt x="2059" y="1477"/>
                    </a:lnTo>
                    <a:lnTo>
                      <a:pt x="2059" y="1475"/>
                    </a:lnTo>
                    <a:lnTo>
                      <a:pt x="2058" y="1474"/>
                    </a:lnTo>
                    <a:lnTo>
                      <a:pt x="2056" y="1472"/>
                    </a:lnTo>
                    <a:lnTo>
                      <a:pt x="2055" y="1471"/>
                    </a:lnTo>
                    <a:lnTo>
                      <a:pt x="2053" y="1469"/>
                    </a:lnTo>
                    <a:lnTo>
                      <a:pt x="2052" y="1468"/>
                    </a:lnTo>
                    <a:lnTo>
                      <a:pt x="2051" y="1467"/>
                    </a:lnTo>
                    <a:lnTo>
                      <a:pt x="2049" y="1467"/>
                    </a:lnTo>
                    <a:lnTo>
                      <a:pt x="2048" y="1464"/>
                    </a:lnTo>
                    <a:lnTo>
                      <a:pt x="2046" y="1464"/>
                    </a:lnTo>
                    <a:lnTo>
                      <a:pt x="2045" y="1462"/>
                    </a:lnTo>
                    <a:lnTo>
                      <a:pt x="2043" y="1461"/>
                    </a:lnTo>
                    <a:lnTo>
                      <a:pt x="2042" y="1459"/>
                    </a:lnTo>
                    <a:lnTo>
                      <a:pt x="2040" y="1457"/>
                    </a:lnTo>
                    <a:lnTo>
                      <a:pt x="2039" y="1455"/>
                    </a:lnTo>
                    <a:lnTo>
                      <a:pt x="2038" y="1452"/>
                    </a:lnTo>
                    <a:lnTo>
                      <a:pt x="2036" y="1449"/>
                    </a:lnTo>
                    <a:lnTo>
                      <a:pt x="2033" y="1446"/>
                    </a:lnTo>
                    <a:lnTo>
                      <a:pt x="2030" y="1444"/>
                    </a:lnTo>
                    <a:lnTo>
                      <a:pt x="2028" y="1441"/>
                    </a:lnTo>
                    <a:lnTo>
                      <a:pt x="2026" y="1439"/>
                    </a:lnTo>
                    <a:lnTo>
                      <a:pt x="2025" y="1436"/>
                    </a:lnTo>
                    <a:lnTo>
                      <a:pt x="2025" y="1435"/>
                    </a:lnTo>
                    <a:lnTo>
                      <a:pt x="2023" y="1434"/>
                    </a:lnTo>
                    <a:lnTo>
                      <a:pt x="2022" y="1432"/>
                    </a:lnTo>
                    <a:lnTo>
                      <a:pt x="2020" y="1432"/>
                    </a:lnTo>
                    <a:lnTo>
                      <a:pt x="2019" y="1432"/>
                    </a:lnTo>
                    <a:lnTo>
                      <a:pt x="2018" y="1432"/>
                    </a:lnTo>
                    <a:lnTo>
                      <a:pt x="2016" y="1434"/>
                    </a:lnTo>
                    <a:lnTo>
                      <a:pt x="2013" y="1434"/>
                    </a:lnTo>
                    <a:lnTo>
                      <a:pt x="2012" y="1434"/>
                    </a:lnTo>
                    <a:lnTo>
                      <a:pt x="2009" y="1434"/>
                    </a:lnTo>
                    <a:lnTo>
                      <a:pt x="2006" y="1435"/>
                    </a:lnTo>
                    <a:lnTo>
                      <a:pt x="2003" y="1435"/>
                    </a:lnTo>
                    <a:lnTo>
                      <a:pt x="2000" y="1436"/>
                    </a:lnTo>
                    <a:lnTo>
                      <a:pt x="1996" y="1438"/>
                    </a:lnTo>
                    <a:lnTo>
                      <a:pt x="1995" y="1438"/>
                    </a:lnTo>
                    <a:lnTo>
                      <a:pt x="1992" y="1439"/>
                    </a:lnTo>
                    <a:lnTo>
                      <a:pt x="1989" y="1441"/>
                    </a:lnTo>
                    <a:lnTo>
                      <a:pt x="1988" y="1441"/>
                    </a:lnTo>
                    <a:lnTo>
                      <a:pt x="1985" y="1442"/>
                    </a:lnTo>
                    <a:lnTo>
                      <a:pt x="1983" y="1442"/>
                    </a:lnTo>
                    <a:lnTo>
                      <a:pt x="1982" y="1444"/>
                    </a:lnTo>
                    <a:lnTo>
                      <a:pt x="1980" y="1444"/>
                    </a:lnTo>
                    <a:lnTo>
                      <a:pt x="1979" y="1444"/>
                    </a:lnTo>
                    <a:lnTo>
                      <a:pt x="1978" y="1444"/>
                    </a:lnTo>
                    <a:lnTo>
                      <a:pt x="1976" y="1444"/>
                    </a:lnTo>
                    <a:lnTo>
                      <a:pt x="1975" y="1444"/>
                    </a:lnTo>
                    <a:lnTo>
                      <a:pt x="1973" y="1445"/>
                    </a:lnTo>
                    <a:lnTo>
                      <a:pt x="1972" y="1445"/>
                    </a:lnTo>
                    <a:lnTo>
                      <a:pt x="1970" y="1446"/>
                    </a:lnTo>
                    <a:lnTo>
                      <a:pt x="1968" y="1448"/>
                    </a:lnTo>
                    <a:lnTo>
                      <a:pt x="1966" y="1449"/>
                    </a:lnTo>
                    <a:lnTo>
                      <a:pt x="1963" y="1451"/>
                    </a:lnTo>
                    <a:lnTo>
                      <a:pt x="1960" y="1452"/>
                    </a:lnTo>
                    <a:lnTo>
                      <a:pt x="1959" y="1454"/>
                    </a:lnTo>
                    <a:lnTo>
                      <a:pt x="1956" y="1454"/>
                    </a:lnTo>
                    <a:lnTo>
                      <a:pt x="1956" y="1455"/>
                    </a:lnTo>
                    <a:lnTo>
                      <a:pt x="1953" y="1455"/>
                    </a:lnTo>
                    <a:lnTo>
                      <a:pt x="1952" y="1457"/>
                    </a:lnTo>
                    <a:lnTo>
                      <a:pt x="1948" y="1457"/>
                    </a:lnTo>
                    <a:lnTo>
                      <a:pt x="1945" y="1457"/>
                    </a:lnTo>
                    <a:lnTo>
                      <a:pt x="1940" y="1455"/>
                    </a:lnTo>
                    <a:lnTo>
                      <a:pt x="1939" y="1454"/>
                    </a:lnTo>
                    <a:lnTo>
                      <a:pt x="1938" y="1452"/>
                    </a:lnTo>
                    <a:lnTo>
                      <a:pt x="1936" y="1451"/>
                    </a:lnTo>
                    <a:lnTo>
                      <a:pt x="1933" y="1448"/>
                    </a:lnTo>
                    <a:lnTo>
                      <a:pt x="1932" y="1446"/>
                    </a:lnTo>
                    <a:lnTo>
                      <a:pt x="1929" y="1444"/>
                    </a:lnTo>
                    <a:lnTo>
                      <a:pt x="1928" y="1441"/>
                    </a:lnTo>
                    <a:lnTo>
                      <a:pt x="1926" y="1441"/>
                    </a:lnTo>
                    <a:lnTo>
                      <a:pt x="1925" y="1441"/>
                    </a:lnTo>
                    <a:lnTo>
                      <a:pt x="1923" y="1441"/>
                    </a:lnTo>
                    <a:lnTo>
                      <a:pt x="1923" y="1442"/>
                    </a:lnTo>
                    <a:lnTo>
                      <a:pt x="1922" y="1442"/>
                    </a:lnTo>
                    <a:lnTo>
                      <a:pt x="1920" y="1442"/>
                    </a:lnTo>
                    <a:lnTo>
                      <a:pt x="1920" y="1441"/>
                    </a:lnTo>
                    <a:lnTo>
                      <a:pt x="1920" y="1439"/>
                    </a:lnTo>
                    <a:lnTo>
                      <a:pt x="1920" y="1438"/>
                    </a:lnTo>
                    <a:lnTo>
                      <a:pt x="1922" y="1436"/>
                    </a:lnTo>
                    <a:lnTo>
                      <a:pt x="1922" y="1435"/>
                    </a:lnTo>
                    <a:lnTo>
                      <a:pt x="1923" y="1435"/>
                    </a:lnTo>
                    <a:lnTo>
                      <a:pt x="1923" y="1434"/>
                    </a:lnTo>
                    <a:lnTo>
                      <a:pt x="1925" y="1432"/>
                    </a:lnTo>
                    <a:lnTo>
                      <a:pt x="1925" y="1429"/>
                    </a:lnTo>
                    <a:lnTo>
                      <a:pt x="1926" y="1428"/>
                    </a:lnTo>
                    <a:lnTo>
                      <a:pt x="1928" y="1426"/>
                    </a:lnTo>
                    <a:lnTo>
                      <a:pt x="1928" y="1425"/>
                    </a:lnTo>
                    <a:lnTo>
                      <a:pt x="1928" y="1424"/>
                    </a:lnTo>
                    <a:lnTo>
                      <a:pt x="1929" y="1422"/>
                    </a:lnTo>
                    <a:lnTo>
                      <a:pt x="1929" y="1421"/>
                    </a:lnTo>
                    <a:lnTo>
                      <a:pt x="1928" y="1419"/>
                    </a:lnTo>
                    <a:lnTo>
                      <a:pt x="1928" y="1418"/>
                    </a:lnTo>
                    <a:lnTo>
                      <a:pt x="1926" y="1416"/>
                    </a:lnTo>
                    <a:lnTo>
                      <a:pt x="1925" y="1415"/>
                    </a:lnTo>
                    <a:lnTo>
                      <a:pt x="1925" y="1414"/>
                    </a:lnTo>
                    <a:lnTo>
                      <a:pt x="1923" y="1414"/>
                    </a:lnTo>
                    <a:lnTo>
                      <a:pt x="1923" y="1412"/>
                    </a:lnTo>
                    <a:lnTo>
                      <a:pt x="1922" y="1412"/>
                    </a:lnTo>
                    <a:lnTo>
                      <a:pt x="1922" y="1411"/>
                    </a:lnTo>
                    <a:lnTo>
                      <a:pt x="1920" y="1411"/>
                    </a:lnTo>
                    <a:lnTo>
                      <a:pt x="1919" y="1409"/>
                    </a:lnTo>
                    <a:lnTo>
                      <a:pt x="1918" y="1409"/>
                    </a:lnTo>
                    <a:lnTo>
                      <a:pt x="1918" y="1408"/>
                    </a:lnTo>
                    <a:lnTo>
                      <a:pt x="1915" y="1406"/>
                    </a:lnTo>
                    <a:lnTo>
                      <a:pt x="1913" y="1406"/>
                    </a:lnTo>
                    <a:lnTo>
                      <a:pt x="1913" y="1405"/>
                    </a:lnTo>
                    <a:lnTo>
                      <a:pt x="1912" y="1404"/>
                    </a:lnTo>
                    <a:lnTo>
                      <a:pt x="1910" y="1404"/>
                    </a:lnTo>
                    <a:lnTo>
                      <a:pt x="1909" y="1402"/>
                    </a:lnTo>
                    <a:lnTo>
                      <a:pt x="1908" y="1401"/>
                    </a:lnTo>
                    <a:lnTo>
                      <a:pt x="1906" y="1401"/>
                    </a:lnTo>
                    <a:lnTo>
                      <a:pt x="1905" y="1399"/>
                    </a:lnTo>
                    <a:lnTo>
                      <a:pt x="1903" y="1399"/>
                    </a:lnTo>
                    <a:lnTo>
                      <a:pt x="1902" y="1398"/>
                    </a:lnTo>
                    <a:lnTo>
                      <a:pt x="1900" y="1398"/>
                    </a:lnTo>
                    <a:lnTo>
                      <a:pt x="1899" y="1396"/>
                    </a:lnTo>
                    <a:lnTo>
                      <a:pt x="1896" y="1395"/>
                    </a:lnTo>
                    <a:lnTo>
                      <a:pt x="1895" y="1395"/>
                    </a:lnTo>
                    <a:lnTo>
                      <a:pt x="1893" y="1394"/>
                    </a:lnTo>
                    <a:lnTo>
                      <a:pt x="1892" y="1392"/>
                    </a:lnTo>
                    <a:lnTo>
                      <a:pt x="1890" y="1392"/>
                    </a:lnTo>
                    <a:lnTo>
                      <a:pt x="1889" y="1392"/>
                    </a:lnTo>
                    <a:lnTo>
                      <a:pt x="1889" y="1391"/>
                    </a:lnTo>
                    <a:lnTo>
                      <a:pt x="1887" y="1389"/>
                    </a:lnTo>
                    <a:lnTo>
                      <a:pt x="1886" y="1389"/>
                    </a:lnTo>
                    <a:lnTo>
                      <a:pt x="1885" y="1389"/>
                    </a:lnTo>
                    <a:lnTo>
                      <a:pt x="1883" y="1388"/>
                    </a:lnTo>
                    <a:lnTo>
                      <a:pt x="1882" y="1388"/>
                    </a:lnTo>
                    <a:lnTo>
                      <a:pt x="1880" y="1386"/>
                    </a:lnTo>
                    <a:lnTo>
                      <a:pt x="1879" y="1386"/>
                    </a:lnTo>
                    <a:lnTo>
                      <a:pt x="1877" y="1386"/>
                    </a:lnTo>
                    <a:lnTo>
                      <a:pt x="1875" y="1385"/>
                    </a:lnTo>
                    <a:lnTo>
                      <a:pt x="1872" y="1385"/>
                    </a:lnTo>
                    <a:lnTo>
                      <a:pt x="1870" y="1384"/>
                    </a:lnTo>
                    <a:lnTo>
                      <a:pt x="1869" y="1384"/>
                    </a:lnTo>
                    <a:lnTo>
                      <a:pt x="1867" y="1384"/>
                    </a:lnTo>
                    <a:lnTo>
                      <a:pt x="1866" y="1382"/>
                    </a:lnTo>
                    <a:lnTo>
                      <a:pt x="1865" y="1382"/>
                    </a:lnTo>
                    <a:lnTo>
                      <a:pt x="1863" y="1382"/>
                    </a:lnTo>
                    <a:lnTo>
                      <a:pt x="1862" y="1381"/>
                    </a:lnTo>
                    <a:lnTo>
                      <a:pt x="1859" y="1381"/>
                    </a:lnTo>
                    <a:lnTo>
                      <a:pt x="1857" y="1381"/>
                    </a:lnTo>
                    <a:lnTo>
                      <a:pt x="1856" y="1381"/>
                    </a:lnTo>
                    <a:lnTo>
                      <a:pt x="1855" y="1381"/>
                    </a:lnTo>
                    <a:lnTo>
                      <a:pt x="1853" y="1379"/>
                    </a:lnTo>
                    <a:lnTo>
                      <a:pt x="1850" y="1379"/>
                    </a:lnTo>
                    <a:lnTo>
                      <a:pt x="1847" y="1379"/>
                    </a:lnTo>
                    <a:lnTo>
                      <a:pt x="1846" y="1379"/>
                    </a:lnTo>
                    <a:lnTo>
                      <a:pt x="1845" y="1379"/>
                    </a:lnTo>
                    <a:lnTo>
                      <a:pt x="1842" y="1379"/>
                    </a:lnTo>
                    <a:lnTo>
                      <a:pt x="1840" y="1379"/>
                    </a:lnTo>
                    <a:lnTo>
                      <a:pt x="1839" y="1379"/>
                    </a:lnTo>
                    <a:lnTo>
                      <a:pt x="1837" y="1379"/>
                    </a:lnTo>
                    <a:lnTo>
                      <a:pt x="1836" y="1381"/>
                    </a:lnTo>
                    <a:lnTo>
                      <a:pt x="1835" y="1382"/>
                    </a:lnTo>
                    <a:lnTo>
                      <a:pt x="1833" y="1382"/>
                    </a:lnTo>
                    <a:lnTo>
                      <a:pt x="1832" y="1384"/>
                    </a:lnTo>
                    <a:lnTo>
                      <a:pt x="1830" y="1385"/>
                    </a:lnTo>
                    <a:lnTo>
                      <a:pt x="1829" y="1386"/>
                    </a:lnTo>
                    <a:lnTo>
                      <a:pt x="1827" y="1388"/>
                    </a:lnTo>
                    <a:lnTo>
                      <a:pt x="1826" y="1388"/>
                    </a:lnTo>
                    <a:lnTo>
                      <a:pt x="1825" y="1388"/>
                    </a:lnTo>
                    <a:lnTo>
                      <a:pt x="1823" y="1388"/>
                    </a:lnTo>
                    <a:lnTo>
                      <a:pt x="1820" y="1389"/>
                    </a:lnTo>
                    <a:lnTo>
                      <a:pt x="1817" y="1389"/>
                    </a:lnTo>
                    <a:lnTo>
                      <a:pt x="1816" y="1389"/>
                    </a:lnTo>
                    <a:lnTo>
                      <a:pt x="1815" y="1389"/>
                    </a:lnTo>
                    <a:lnTo>
                      <a:pt x="1813" y="1389"/>
                    </a:lnTo>
                    <a:lnTo>
                      <a:pt x="1810" y="1389"/>
                    </a:lnTo>
                    <a:lnTo>
                      <a:pt x="1809" y="1391"/>
                    </a:lnTo>
                    <a:lnTo>
                      <a:pt x="1807" y="1391"/>
                    </a:lnTo>
                    <a:lnTo>
                      <a:pt x="1807" y="1392"/>
                    </a:lnTo>
                    <a:lnTo>
                      <a:pt x="1809" y="1394"/>
                    </a:lnTo>
                    <a:lnTo>
                      <a:pt x="1810" y="1395"/>
                    </a:lnTo>
                    <a:lnTo>
                      <a:pt x="1812" y="1396"/>
                    </a:lnTo>
                    <a:lnTo>
                      <a:pt x="1813" y="1398"/>
                    </a:lnTo>
                    <a:lnTo>
                      <a:pt x="1815" y="1398"/>
                    </a:lnTo>
                    <a:lnTo>
                      <a:pt x="1816" y="1399"/>
                    </a:lnTo>
                    <a:lnTo>
                      <a:pt x="1817" y="1399"/>
                    </a:lnTo>
                    <a:lnTo>
                      <a:pt x="1819" y="1401"/>
                    </a:lnTo>
                    <a:lnTo>
                      <a:pt x="1820" y="1402"/>
                    </a:lnTo>
                    <a:lnTo>
                      <a:pt x="1819" y="1404"/>
                    </a:lnTo>
                    <a:lnTo>
                      <a:pt x="1819" y="1405"/>
                    </a:lnTo>
                    <a:lnTo>
                      <a:pt x="1819" y="1406"/>
                    </a:lnTo>
                    <a:lnTo>
                      <a:pt x="1819" y="1409"/>
                    </a:lnTo>
                    <a:lnTo>
                      <a:pt x="1817" y="1411"/>
                    </a:lnTo>
                    <a:lnTo>
                      <a:pt x="1816" y="1411"/>
                    </a:lnTo>
                    <a:lnTo>
                      <a:pt x="1816" y="1412"/>
                    </a:lnTo>
                    <a:lnTo>
                      <a:pt x="1815" y="1412"/>
                    </a:lnTo>
                    <a:lnTo>
                      <a:pt x="1815" y="1414"/>
                    </a:lnTo>
                    <a:lnTo>
                      <a:pt x="1813" y="1414"/>
                    </a:lnTo>
                    <a:lnTo>
                      <a:pt x="1812" y="1415"/>
                    </a:lnTo>
                    <a:lnTo>
                      <a:pt x="1810" y="1415"/>
                    </a:lnTo>
                    <a:lnTo>
                      <a:pt x="1809" y="1416"/>
                    </a:lnTo>
                    <a:lnTo>
                      <a:pt x="1807" y="1416"/>
                    </a:lnTo>
                    <a:lnTo>
                      <a:pt x="1805" y="1418"/>
                    </a:lnTo>
                    <a:lnTo>
                      <a:pt x="1803" y="1418"/>
                    </a:lnTo>
                    <a:lnTo>
                      <a:pt x="1800" y="1419"/>
                    </a:lnTo>
                    <a:lnTo>
                      <a:pt x="1797" y="1419"/>
                    </a:lnTo>
                    <a:lnTo>
                      <a:pt x="1796" y="1419"/>
                    </a:lnTo>
                    <a:lnTo>
                      <a:pt x="1795" y="1419"/>
                    </a:lnTo>
                    <a:lnTo>
                      <a:pt x="1792" y="1421"/>
                    </a:lnTo>
                    <a:lnTo>
                      <a:pt x="1790" y="1421"/>
                    </a:lnTo>
                    <a:lnTo>
                      <a:pt x="1787" y="1421"/>
                    </a:lnTo>
                    <a:lnTo>
                      <a:pt x="1786" y="1421"/>
                    </a:lnTo>
                    <a:lnTo>
                      <a:pt x="1783" y="1421"/>
                    </a:lnTo>
                    <a:lnTo>
                      <a:pt x="1780" y="1421"/>
                    </a:lnTo>
                    <a:lnTo>
                      <a:pt x="1779" y="1421"/>
                    </a:lnTo>
                    <a:lnTo>
                      <a:pt x="1777" y="1421"/>
                    </a:lnTo>
                    <a:lnTo>
                      <a:pt x="1775" y="1422"/>
                    </a:lnTo>
                    <a:lnTo>
                      <a:pt x="1773" y="1422"/>
                    </a:lnTo>
                    <a:lnTo>
                      <a:pt x="1770" y="1424"/>
                    </a:lnTo>
                    <a:lnTo>
                      <a:pt x="1769" y="1424"/>
                    </a:lnTo>
                    <a:lnTo>
                      <a:pt x="1767" y="1425"/>
                    </a:lnTo>
                    <a:lnTo>
                      <a:pt x="1766" y="1425"/>
                    </a:lnTo>
                    <a:lnTo>
                      <a:pt x="1765" y="1425"/>
                    </a:lnTo>
                    <a:lnTo>
                      <a:pt x="1763" y="1425"/>
                    </a:lnTo>
                    <a:lnTo>
                      <a:pt x="1762" y="1425"/>
                    </a:lnTo>
                    <a:lnTo>
                      <a:pt x="1760" y="1425"/>
                    </a:lnTo>
                    <a:lnTo>
                      <a:pt x="1760" y="1424"/>
                    </a:lnTo>
                    <a:lnTo>
                      <a:pt x="1759" y="1422"/>
                    </a:lnTo>
                    <a:lnTo>
                      <a:pt x="1757" y="1422"/>
                    </a:lnTo>
                    <a:lnTo>
                      <a:pt x="1756" y="1421"/>
                    </a:lnTo>
                    <a:lnTo>
                      <a:pt x="1755" y="1421"/>
                    </a:lnTo>
                    <a:lnTo>
                      <a:pt x="1753" y="1421"/>
                    </a:lnTo>
                    <a:lnTo>
                      <a:pt x="1752" y="1421"/>
                    </a:lnTo>
                    <a:lnTo>
                      <a:pt x="1750" y="1422"/>
                    </a:lnTo>
                    <a:lnTo>
                      <a:pt x="1749" y="1422"/>
                    </a:lnTo>
                    <a:lnTo>
                      <a:pt x="1747" y="1422"/>
                    </a:lnTo>
                    <a:lnTo>
                      <a:pt x="1746" y="1424"/>
                    </a:lnTo>
                    <a:lnTo>
                      <a:pt x="1744" y="1425"/>
                    </a:lnTo>
                    <a:lnTo>
                      <a:pt x="1743" y="1426"/>
                    </a:lnTo>
                    <a:lnTo>
                      <a:pt x="1743" y="1428"/>
                    </a:lnTo>
                    <a:lnTo>
                      <a:pt x="1742" y="1429"/>
                    </a:lnTo>
                    <a:lnTo>
                      <a:pt x="1742" y="1431"/>
                    </a:lnTo>
                    <a:lnTo>
                      <a:pt x="1740" y="1432"/>
                    </a:lnTo>
                    <a:lnTo>
                      <a:pt x="1740" y="1434"/>
                    </a:lnTo>
                    <a:lnTo>
                      <a:pt x="1739" y="1434"/>
                    </a:lnTo>
                    <a:lnTo>
                      <a:pt x="1739" y="1435"/>
                    </a:lnTo>
                    <a:lnTo>
                      <a:pt x="1737" y="1436"/>
                    </a:lnTo>
                    <a:lnTo>
                      <a:pt x="1737" y="1438"/>
                    </a:lnTo>
                    <a:lnTo>
                      <a:pt x="1736" y="1439"/>
                    </a:lnTo>
                    <a:lnTo>
                      <a:pt x="1734" y="1439"/>
                    </a:lnTo>
                    <a:lnTo>
                      <a:pt x="1733" y="1441"/>
                    </a:lnTo>
                    <a:lnTo>
                      <a:pt x="1732" y="1441"/>
                    </a:lnTo>
                    <a:lnTo>
                      <a:pt x="1732" y="1442"/>
                    </a:lnTo>
                    <a:lnTo>
                      <a:pt x="1729" y="1442"/>
                    </a:lnTo>
                    <a:lnTo>
                      <a:pt x="1729" y="1444"/>
                    </a:lnTo>
                    <a:lnTo>
                      <a:pt x="1727" y="1444"/>
                    </a:lnTo>
                    <a:lnTo>
                      <a:pt x="1726" y="1444"/>
                    </a:lnTo>
                    <a:lnTo>
                      <a:pt x="1724" y="1445"/>
                    </a:lnTo>
                    <a:lnTo>
                      <a:pt x="1723" y="1445"/>
                    </a:lnTo>
                    <a:lnTo>
                      <a:pt x="1722" y="1445"/>
                    </a:lnTo>
                    <a:lnTo>
                      <a:pt x="1720" y="1445"/>
                    </a:lnTo>
                    <a:lnTo>
                      <a:pt x="1719" y="1446"/>
                    </a:lnTo>
                    <a:lnTo>
                      <a:pt x="1717" y="1446"/>
                    </a:lnTo>
                    <a:lnTo>
                      <a:pt x="1716" y="1445"/>
                    </a:lnTo>
                    <a:lnTo>
                      <a:pt x="1714" y="1445"/>
                    </a:lnTo>
                    <a:lnTo>
                      <a:pt x="1713" y="1445"/>
                    </a:lnTo>
                    <a:lnTo>
                      <a:pt x="1710" y="1441"/>
                    </a:lnTo>
                    <a:lnTo>
                      <a:pt x="1707" y="1439"/>
                    </a:lnTo>
                    <a:lnTo>
                      <a:pt x="1709" y="1438"/>
                    </a:lnTo>
                    <a:lnTo>
                      <a:pt x="1710" y="1436"/>
                    </a:lnTo>
                    <a:lnTo>
                      <a:pt x="1709" y="1435"/>
                    </a:lnTo>
                    <a:lnTo>
                      <a:pt x="1706" y="1435"/>
                    </a:lnTo>
                    <a:lnTo>
                      <a:pt x="1706" y="1434"/>
                    </a:lnTo>
                    <a:lnTo>
                      <a:pt x="1704" y="1431"/>
                    </a:lnTo>
                    <a:lnTo>
                      <a:pt x="1703" y="1429"/>
                    </a:lnTo>
                    <a:lnTo>
                      <a:pt x="1700" y="1428"/>
                    </a:lnTo>
                    <a:lnTo>
                      <a:pt x="1702" y="1428"/>
                    </a:lnTo>
                    <a:lnTo>
                      <a:pt x="1703" y="1428"/>
                    </a:lnTo>
                    <a:lnTo>
                      <a:pt x="1704" y="1426"/>
                    </a:lnTo>
                    <a:lnTo>
                      <a:pt x="1703" y="1422"/>
                    </a:lnTo>
                    <a:lnTo>
                      <a:pt x="1700" y="1419"/>
                    </a:lnTo>
                    <a:lnTo>
                      <a:pt x="1699" y="1418"/>
                    </a:lnTo>
                    <a:lnTo>
                      <a:pt x="1699" y="1416"/>
                    </a:lnTo>
                    <a:lnTo>
                      <a:pt x="1697" y="1412"/>
                    </a:lnTo>
                    <a:lnTo>
                      <a:pt x="1696" y="1411"/>
                    </a:lnTo>
                    <a:lnTo>
                      <a:pt x="1694" y="1408"/>
                    </a:lnTo>
                    <a:lnTo>
                      <a:pt x="1693" y="1408"/>
                    </a:lnTo>
                    <a:lnTo>
                      <a:pt x="1692" y="1411"/>
                    </a:lnTo>
                    <a:lnTo>
                      <a:pt x="1690" y="1415"/>
                    </a:lnTo>
                    <a:lnTo>
                      <a:pt x="1687" y="1415"/>
                    </a:lnTo>
                    <a:lnTo>
                      <a:pt x="1683" y="1415"/>
                    </a:lnTo>
                    <a:lnTo>
                      <a:pt x="1682" y="1415"/>
                    </a:lnTo>
                    <a:lnTo>
                      <a:pt x="1679" y="1416"/>
                    </a:lnTo>
                    <a:lnTo>
                      <a:pt x="1676" y="1416"/>
                    </a:lnTo>
                    <a:lnTo>
                      <a:pt x="1673" y="1418"/>
                    </a:lnTo>
                    <a:lnTo>
                      <a:pt x="1672" y="1421"/>
                    </a:lnTo>
                    <a:lnTo>
                      <a:pt x="1669" y="1422"/>
                    </a:lnTo>
                    <a:lnTo>
                      <a:pt x="1669" y="1425"/>
                    </a:lnTo>
                    <a:lnTo>
                      <a:pt x="1667" y="1426"/>
                    </a:lnTo>
                    <a:lnTo>
                      <a:pt x="1667" y="1428"/>
                    </a:lnTo>
                    <a:lnTo>
                      <a:pt x="1667" y="1431"/>
                    </a:lnTo>
                    <a:lnTo>
                      <a:pt x="1664" y="1434"/>
                    </a:lnTo>
                    <a:lnTo>
                      <a:pt x="1662" y="1435"/>
                    </a:lnTo>
                    <a:lnTo>
                      <a:pt x="1657" y="1436"/>
                    </a:lnTo>
                    <a:lnTo>
                      <a:pt x="1654" y="1435"/>
                    </a:lnTo>
                    <a:lnTo>
                      <a:pt x="1653" y="1436"/>
                    </a:lnTo>
                    <a:lnTo>
                      <a:pt x="1652" y="1436"/>
                    </a:lnTo>
                    <a:lnTo>
                      <a:pt x="1650" y="1435"/>
                    </a:lnTo>
                    <a:lnTo>
                      <a:pt x="1647" y="1435"/>
                    </a:lnTo>
                    <a:lnTo>
                      <a:pt x="1646" y="1435"/>
                    </a:lnTo>
                    <a:lnTo>
                      <a:pt x="1643" y="1435"/>
                    </a:lnTo>
                    <a:lnTo>
                      <a:pt x="1637" y="1436"/>
                    </a:lnTo>
                    <a:lnTo>
                      <a:pt x="1633" y="1435"/>
                    </a:lnTo>
                    <a:lnTo>
                      <a:pt x="1630" y="1435"/>
                    </a:lnTo>
                    <a:lnTo>
                      <a:pt x="1624" y="1435"/>
                    </a:lnTo>
                    <a:lnTo>
                      <a:pt x="1622" y="1435"/>
                    </a:lnTo>
                    <a:lnTo>
                      <a:pt x="1620" y="1438"/>
                    </a:lnTo>
                    <a:lnTo>
                      <a:pt x="1619" y="1442"/>
                    </a:lnTo>
                    <a:lnTo>
                      <a:pt x="1617" y="1448"/>
                    </a:lnTo>
                    <a:lnTo>
                      <a:pt x="1619" y="1451"/>
                    </a:lnTo>
                    <a:lnTo>
                      <a:pt x="1619" y="1455"/>
                    </a:lnTo>
                    <a:lnTo>
                      <a:pt x="1619" y="1459"/>
                    </a:lnTo>
                    <a:lnTo>
                      <a:pt x="1619" y="1464"/>
                    </a:lnTo>
                    <a:lnTo>
                      <a:pt x="1619" y="1467"/>
                    </a:lnTo>
                    <a:lnTo>
                      <a:pt x="1617" y="1469"/>
                    </a:lnTo>
                    <a:lnTo>
                      <a:pt x="1614" y="1475"/>
                    </a:lnTo>
                    <a:lnTo>
                      <a:pt x="1613" y="1479"/>
                    </a:lnTo>
                    <a:lnTo>
                      <a:pt x="1612" y="1482"/>
                    </a:lnTo>
                    <a:lnTo>
                      <a:pt x="1610" y="1487"/>
                    </a:lnTo>
                    <a:lnTo>
                      <a:pt x="1609" y="1488"/>
                    </a:lnTo>
                    <a:lnTo>
                      <a:pt x="1607" y="1491"/>
                    </a:lnTo>
                    <a:lnTo>
                      <a:pt x="1601" y="1491"/>
                    </a:lnTo>
                    <a:lnTo>
                      <a:pt x="1600" y="1491"/>
                    </a:lnTo>
                    <a:lnTo>
                      <a:pt x="1599" y="1489"/>
                    </a:lnTo>
                    <a:lnTo>
                      <a:pt x="1594" y="1488"/>
                    </a:lnTo>
                    <a:lnTo>
                      <a:pt x="1591" y="1487"/>
                    </a:lnTo>
                    <a:lnTo>
                      <a:pt x="1587" y="1485"/>
                    </a:lnTo>
                    <a:lnTo>
                      <a:pt x="1584" y="1482"/>
                    </a:lnTo>
                    <a:lnTo>
                      <a:pt x="1581" y="1479"/>
                    </a:lnTo>
                    <a:lnTo>
                      <a:pt x="1577" y="1475"/>
                    </a:lnTo>
                    <a:lnTo>
                      <a:pt x="1577" y="1474"/>
                    </a:lnTo>
                    <a:lnTo>
                      <a:pt x="1574" y="1468"/>
                    </a:lnTo>
                    <a:lnTo>
                      <a:pt x="1574" y="1467"/>
                    </a:lnTo>
                    <a:lnTo>
                      <a:pt x="1571" y="1465"/>
                    </a:lnTo>
                    <a:lnTo>
                      <a:pt x="1571" y="1464"/>
                    </a:lnTo>
                    <a:lnTo>
                      <a:pt x="1571" y="1462"/>
                    </a:lnTo>
                    <a:lnTo>
                      <a:pt x="1570" y="1458"/>
                    </a:lnTo>
                    <a:lnTo>
                      <a:pt x="1567" y="1458"/>
                    </a:lnTo>
                    <a:lnTo>
                      <a:pt x="1563" y="1459"/>
                    </a:lnTo>
                    <a:lnTo>
                      <a:pt x="1561" y="1458"/>
                    </a:lnTo>
                    <a:lnTo>
                      <a:pt x="1564" y="1455"/>
                    </a:lnTo>
                    <a:lnTo>
                      <a:pt x="1566" y="1452"/>
                    </a:lnTo>
                    <a:lnTo>
                      <a:pt x="1567" y="1446"/>
                    </a:lnTo>
                    <a:lnTo>
                      <a:pt x="1570" y="1442"/>
                    </a:lnTo>
                    <a:lnTo>
                      <a:pt x="1573" y="1435"/>
                    </a:lnTo>
                    <a:lnTo>
                      <a:pt x="1574" y="1432"/>
                    </a:lnTo>
                    <a:lnTo>
                      <a:pt x="1577" y="1426"/>
                    </a:lnTo>
                    <a:lnTo>
                      <a:pt x="1581" y="1424"/>
                    </a:lnTo>
                    <a:lnTo>
                      <a:pt x="1584" y="1421"/>
                    </a:lnTo>
                    <a:lnTo>
                      <a:pt x="1587" y="1418"/>
                    </a:lnTo>
                    <a:lnTo>
                      <a:pt x="1590" y="1416"/>
                    </a:lnTo>
                    <a:lnTo>
                      <a:pt x="1593" y="1414"/>
                    </a:lnTo>
                    <a:lnTo>
                      <a:pt x="1591" y="1412"/>
                    </a:lnTo>
                    <a:lnTo>
                      <a:pt x="1589" y="1412"/>
                    </a:lnTo>
                    <a:lnTo>
                      <a:pt x="1587" y="1412"/>
                    </a:lnTo>
                    <a:lnTo>
                      <a:pt x="1587" y="1411"/>
                    </a:lnTo>
                    <a:lnTo>
                      <a:pt x="1587" y="1406"/>
                    </a:lnTo>
                    <a:lnTo>
                      <a:pt x="1587" y="1402"/>
                    </a:lnTo>
                    <a:lnTo>
                      <a:pt x="1589" y="1395"/>
                    </a:lnTo>
                    <a:lnTo>
                      <a:pt x="1587" y="1392"/>
                    </a:lnTo>
                    <a:lnTo>
                      <a:pt x="1586" y="1391"/>
                    </a:lnTo>
                    <a:lnTo>
                      <a:pt x="1584" y="1389"/>
                    </a:lnTo>
                    <a:lnTo>
                      <a:pt x="1583" y="1386"/>
                    </a:lnTo>
                    <a:lnTo>
                      <a:pt x="1580" y="1384"/>
                    </a:lnTo>
                    <a:lnTo>
                      <a:pt x="1577" y="1384"/>
                    </a:lnTo>
                    <a:lnTo>
                      <a:pt x="1571" y="1384"/>
                    </a:lnTo>
                    <a:lnTo>
                      <a:pt x="1566" y="1384"/>
                    </a:lnTo>
                    <a:lnTo>
                      <a:pt x="1560" y="1386"/>
                    </a:lnTo>
                    <a:lnTo>
                      <a:pt x="1556" y="1386"/>
                    </a:lnTo>
                    <a:lnTo>
                      <a:pt x="1553" y="1385"/>
                    </a:lnTo>
                    <a:lnTo>
                      <a:pt x="1549" y="1384"/>
                    </a:lnTo>
                    <a:lnTo>
                      <a:pt x="1546" y="1384"/>
                    </a:lnTo>
                    <a:lnTo>
                      <a:pt x="1540" y="1389"/>
                    </a:lnTo>
                    <a:lnTo>
                      <a:pt x="1536" y="1389"/>
                    </a:lnTo>
                    <a:lnTo>
                      <a:pt x="1527" y="1392"/>
                    </a:lnTo>
                    <a:lnTo>
                      <a:pt x="1521" y="1391"/>
                    </a:lnTo>
                    <a:lnTo>
                      <a:pt x="1517" y="1388"/>
                    </a:lnTo>
                    <a:lnTo>
                      <a:pt x="1513" y="1382"/>
                    </a:lnTo>
                    <a:lnTo>
                      <a:pt x="1510" y="1376"/>
                    </a:lnTo>
                    <a:lnTo>
                      <a:pt x="1506" y="1372"/>
                    </a:lnTo>
                    <a:lnTo>
                      <a:pt x="1499" y="1369"/>
                    </a:lnTo>
                    <a:lnTo>
                      <a:pt x="1491" y="1368"/>
                    </a:lnTo>
                    <a:lnTo>
                      <a:pt x="1490" y="1365"/>
                    </a:lnTo>
                    <a:lnTo>
                      <a:pt x="1489" y="1361"/>
                    </a:lnTo>
                    <a:lnTo>
                      <a:pt x="1486" y="1355"/>
                    </a:lnTo>
                    <a:lnTo>
                      <a:pt x="1486" y="1354"/>
                    </a:lnTo>
                    <a:lnTo>
                      <a:pt x="1484" y="1351"/>
                    </a:lnTo>
                    <a:lnTo>
                      <a:pt x="1483" y="1349"/>
                    </a:lnTo>
                    <a:lnTo>
                      <a:pt x="1483" y="1346"/>
                    </a:lnTo>
                    <a:lnTo>
                      <a:pt x="1481" y="1344"/>
                    </a:lnTo>
                    <a:lnTo>
                      <a:pt x="1480" y="1341"/>
                    </a:lnTo>
                    <a:lnTo>
                      <a:pt x="1477" y="1336"/>
                    </a:lnTo>
                    <a:lnTo>
                      <a:pt x="1476" y="1335"/>
                    </a:lnTo>
                    <a:lnTo>
                      <a:pt x="1473" y="1331"/>
                    </a:lnTo>
                    <a:lnTo>
                      <a:pt x="1469" y="1325"/>
                    </a:lnTo>
                    <a:lnTo>
                      <a:pt x="1466" y="1324"/>
                    </a:lnTo>
                    <a:lnTo>
                      <a:pt x="1461" y="1319"/>
                    </a:lnTo>
                    <a:lnTo>
                      <a:pt x="1458" y="1316"/>
                    </a:lnTo>
                    <a:lnTo>
                      <a:pt x="1454" y="1315"/>
                    </a:lnTo>
                    <a:lnTo>
                      <a:pt x="1451" y="1316"/>
                    </a:lnTo>
                    <a:lnTo>
                      <a:pt x="1447" y="1319"/>
                    </a:lnTo>
                    <a:lnTo>
                      <a:pt x="1443" y="1319"/>
                    </a:lnTo>
                    <a:lnTo>
                      <a:pt x="1437" y="1319"/>
                    </a:lnTo>
                    <a:lnTo>
                      <a:pt x="1434" y="1321"/>
                    </a:lnTo>
                    <a:lnTo>
                      <a:pt x="1434" y="1326"/>
                    </a:lnTo>
                    <a:lnTo>
                      <a:pt x="1433" y="1331"/>
                    </a:lnTo>
                    <a:lnTo>
                      <a:pt x="1428" y="1334"/>
                    </a:lnTo>
                    <a:lnTo>
                      <a:pt x="1427" y="1335"/>
                    </a:lnTo>
                    <a:lnTo>
                      <a:pt x="1423" y="1336"/>
                    </a:lnTo>
                    <a:lnTo>
                      <a:pt x="1416" y="1339"/>
                    </a:lnTo>
                    <a:lnTo>
                      <a:pt x="1410" y="1345"/>
                    </a:lnTo>
                    <a:lnTo>
                      <a:pt x="1404" y="1348"/>
                    </a:lnTo>
                    <a:lnTo>
                      <a:pt x="1394" y="1352"/>
                    </a:lnTo>
                    <a:lnTo>
                      <a:pt x="1388" y="1355"/>
                    </a:lnTo>
                    <a:lnTo>
                      <a:pt x="1387" y="1359"/>
                    </a:lnTo>
                    <a:lnTo>
                      <a:pt x="1388" y="1365"/>
                    </a:lnTo>
                    <a:lnTo>
                      <a:pt x="1388" y="1369"/>
                    </a:lnTo>
                    <a:lnTo>
                      <a:pt x="1387" y="1371"/>
                    </a:lnTo>
                    <a:lnTo>
                      <a:pt x="1387" y="1374"/>
                    </a:lnTo>
                    <a:lnTo>
                      <a:pt x="1381" y="1375"/>
                    </a:lnTo>
                    <a:lnTo>
                      <a:pt x="1378" y="1376"/>
                    </a:lnTo>
                    <a:lnTo>
                      <a:pt x="1373" y="1376"/>
                    </a:lnTo>
                    <a:lnTo>
                      <a:pt x="1368" y="1378"/>
                    </a:lnTo>
                    <a:lnTo>
                      <a:pt x="1367" y="1382"/>
                    </a:lnTo>
                    <a:lnTo>
                      <a:pt x="1363" y="1382"/>
                    </a:lnTo>
                    <a:lnTo>
                      <a:pt x="1361" y="1385"/>
                    </a:lnTo>
                    <a:lnTo>
                      <a:pt x="1360" y="1388"/>
                    </a:lnTo>
                    <a:lnTo>
                      <a:pt x="1356" y="1391"/>
                    </a:lnTo>
                    <a:lnTo>
                      <a:pt x="1351" y="1394"/>
                    </a:lnTo>
                    <a:lnTo>
                      <a:pt x="1348" y="1396"/>
                    </a:lnTo>
                    <a:lnTo>
                      <a:pt x="1346" y="1399"/>
                    </a:lnTo>
                    <a:lnTo>
                      <a:pt x="1343" y="1402"/>
                    </a:lnTo>
                    <a:lnTo>
                      <a:pt x="1340" y="1408"/>
                    </a:lnTo>
                    <a:lnTo>
                      <a:pt x="1337" y="1409"/>
                    </a:lnTo>
                    <a:lnTo>
                      <a:pt x="1333" y="1409"/>
                    </a:lnTo>
                    <a:lnTo>
                      <a:pt x="1331" y="1412"/>
                    </a:lnTo>
                    <a:lnTo>
                      <a:pt x="1327" y="1414"/>
                    </a:lnTo>
                    <a:lnTo>
                      <a:pt x="1324" y="1412"/>
                    </a:lnTo>
                    <a:lnTo>
                      <a:pt x="1321" y="1412"/>
                    </a:lnTo>
                    <a:lnTo>
                      <a:pt x="1315" y="1412"/>
                    </a:lnTo>
                    <a:lnTo>
                      <a:pt x="1311" y="1412"/>
                    </a:lnTo>
                    <a:lnTo>
                      <a:pt x="1310" y="1412"/>
                    </a:lnTo>
                    <a:lnTo>
                      <a:pt x="1310" y="1409"/>
                    </a:lnTo>
                    <a:lnTo>
                      <a:pt x="1310" y="1406"/>
                    </a:lnTo>
                    <a:lnTo>
                      <a:pt x="1310" y="1404"/>
                    </a:lnTo>
                    <a:lnTo>
                      <a:pt x="1311" y="1401"/>
                    </a:lnTo>
                    <a:lnTo>
                      <a:pt x="1311" y="1398"/>
                    </a:lnTo>
                    <a:lnTo>
                      <a:pt x="1310" y="1395"/>
                    </a:lnTo>
                    <a:lnTo>
                      <a:pt x="1307" y="1392"/>
                    </a:lnTo>
                    <a:lnTo>
                      <a:pt x="1303" y="1395"/>
                    </a:lnTo>
                    <a:lnTo>
                      <a:pt x="1300" y="1399"/>
                    </a:lnTo>
                    <a:lnTo>
                      <a:pt x="1300" y="1405"/>
                    </a:lnTo>
                    <a:lnTo>
                      <a:pt x="1298" y="1412"/>
                    </a:lnTo>
                    <a:lnTo>
                      <a:pt x="1295" y="1416"/>
                    </a:lnTo>
                    <a:lnTo>
                      <a:pt x="1293" y="1418"/>
                    </a:lnTo>
                    <a:lnTo>
                      <a:pt x="1293" y="1412"/>
                    </a:lnTo>
                    <a:lnTo>
                      <a:pt x="1291" y="1408"/>
                    </a:lnTo>
                    <a:lnTo>
                      <a:pt x="1287" y="1408"/>
                    </a:lnTo>
                    <a:lnTo>
                      <a:pt x="1283" y="1411"/>
                    </a:lnTo>
                    <a:lnTo>
                      <a:pt x="1278" y="1416"/>
                    </a:lnTo>
                    <a:lnTo>
                      <a:pt x="1278" y="1418"/>
                    </a:lnTo>
                    <a:lnTo>
                      <a:pt x="1277" y="1421"/>
                    </a:lnTo>
                    <a:lnTo>
                      <a:pt x="1274" y="1422"/>
                    </a:lnTo>
                    <a:lnTo>
                      <a:pt x="1271" y="1422"/>
                    </a:lnTo>
                    <a:lnTo>
                      <a:pt x="1268" y="1425"/>
                    </a:lnTo>
                    <a:lnTo>
                      <a:pt x="1265" y="1429"/>
                    </a:lnTo>
                    <a:lnTo>
                      <a:pt x="1263" y="1432"/>
                    </a:lnTo>
                    <a:lnTo>
                      <a:pt x="1258" y="1435"/>
                    </a:lnTo>
                    <a:lnTo>
                      <a:pt x="1254" y="1438"/>
                    </a:lnTo>
                    <a:lnTo>
                      <a:pt x="1253" y="1441"/>
                    </a:lnTo>
                    <a:lnTo>
                      <a:pt x="1253" y="1445"/>
                    </a:lnTo>
                    <a:lnTo>
                      <a:pt x="1253" y="1448"/>
                    </a:lnTo>
                    <a:lnTo>
                      <a:pt x="1254" y="1452"/>
                    </a:lnTo>
                    <a:lnTo>
                      <a:pt x="1254" y="1458"/>
                    </a:lnTo>
                    <a:lnTo>
                      <a:pt x="1255" y="1465"/>
                    </a:lnTo>
                    <a:lnTo>
                      <a:pt x="1255" y="1471"/>
                    </a:lnTo>
                    <a:lnTo>
                      <a:pt x="1255" y="1477"/>
                    </a:lnTo>
                    <a:lnTo>
                      <a:pt x="1251" y="1478"/>
                    </a:lnTo>
                    <a:lnTo>
                      <a:pt x="1241" y="1481"/>
                    </a:lnTo>
                    <a:lnTo>
                      <a:pt x="1235" y="1482"/>
                    </a:lnTo>
                    <a:lnTo>
                      <a:pt x="1227" y="1485"/>
                    </a:lnTo>
                    <a:lnTo>
                      <a:pt x="1217" y="1488"/>
                    </a:lnTo>
                    <a:lnTo>
                      <a:pt x="1211" y="1491"/>
                    </a:lnTo>
                    <a:lnTo>
                      <a:pt x="1210" y="1485"/>
                    </a:lnTo>
                    <a:lnTo>
                      <a:pt x="1210" y="1478"/>
                    </a:lnTo>
                    <a:lnTo>
                      <a:pt x="1210" y="1467"/>
                    </a:lnTo>
                    <a:lnTo>
                      <a:pt x="1207" y="1459"/>
                    </a:lnTo>
                    <a:lnTo>
                      <a:pt x="1200" y="1446"/>
                    </a:lnTo>
                    <a:lnTo>
                      <a:pt x="1197" y="1438"/>
                    </a:lnTo>
                    <a:lnTo>
                      <a:pt x="1198" y="1432"/>
                    </a:lnTo>
                    <a:lnTo>
                      <a:pt x="1200" y="1429"/>
                    </a:lnTo>
                    <a:lnTo>
                      <a:pt x="1200" y="1424"/>
                    </a:lnTo>
                    <a:lnTo>
                      <a:pt x="1201" y="1418"/>
                    </a:lnTo>
                    <a:lnTo>
                      <a:pt x="1200" y="1416"/>
                    </a:lnTo>
                    <a:lnTo>
                      <a:pt x="1200" y="1414"/>
                    </a:lnTo>
                    <a:lnTo>
                      <a:pt x="1198" y="1411"/>
                    </a:lnTo>
                    <a:lnTo>
                      <a:pt x="1198" y="1409"/>
                    </a:lnTo>
                    <a:lnTo>
                      <a:pt x="1197" y="1408"/>
                    </a:lnTo>
                    <a:lnTo>
                      <a:pt x="1197" y="1406"/>
                    </a:lnTo>
                    <a:lnTo>
                      <a:pt x="1195" y="1405"/>
                    </a:lnTo>
                    <a:lnTo>
                      <a:pt x="1195" y="1404"/>
                    </a:lnTo>
                    <a:lnTo>
                      <a:pt x="1194" y="1402"/>
                    </a:lnTo>
                    <a:lnTo>
                      <a:pt x="1195" y="1399"/>
                    </a:lnTo>
                    <a:lnTo>
                      <a:pt x="1198" y="1395"/>
                    </a:lnTo>
                    <a:lnTo>
                      <a:pt x="1201" y="1388"/>
                    </a:lnTo>
                    <a:lnTo>
                      <a:pt x="1205" y="1382"/>
                    </a:lnTo>
                    <a:lnTo>
                      <a:pt x="1207" y="1375"/>
                    </a:lnTo>
                    <a:lnTo>
                      <a:pt x="1214" y="1366"/>
                    </a:lnTo>
                    <a:lnTo>
                      <a:pt x="1215" y="1356"/>
                    </a:lnTo>
                    <a:lnTo>
                      <a:pt x="1215" y="1355"/>
                    </a:lnTo>
                    <a:lnTo>
                      <a:pt x="1215" y="1349"/>
                    </a:lnTo>
                    <a:lnTo>
                      <a:pt x="1215" y="1344"/>
                    </a:lnTo>
                    <a:lnTo>
                      <a:pt x="1215" y="1336"/>
                    </a:lnTo>
                    <a:lnTo>
                      <a:pt x="1217" y="1331"/>
                    </a:lnTo>
                    <a:lnTo>
                      <a:pt x="1218" y="1325"/>
                    </a:lnTo>
                    <a:lnTo>
                      <a:pt x="1225" y="1315"/>
                    </a:lnTo>
                    <a:lnTo>
                      <a:pt x="1227" y="1309"/>
                    </a:lnTo>
                    <a:lnTo>
                      <a:pt x="1227" y="1305"/>
                    </a:lnTo>
                    <a:lnTo>
                      <a:pt x="1225" y="1301"/>
                    </a:lnTo>
                    <a:lnTo>
                      <a:pt x="1224" y="1298"/>
                    </a:lnTo>
                    <a:lnTo>
                      <a:pt x="1223" y="1294"/>
                    </a:lnTo>
                    <a:lnTo>
                      <a:pt x="1223" y="1292"/>
                    </a:lnTo>
                    <a:lnTo>
                      <a:pt x="1221" y="1284"/>
                    </a:lnTo>
                    <a:lnTo>
                      <a:pt x="1220" y="1279"/>
                    </a:lnTo>
                    <a:lnTo>
                      <a:pt x="1218" y="1279"/>
                    </a:lnTo>
                    <a:lnTo>
                      <a:pt x="1217" y="1278"/>
                    </a:lnTo>
                    <a:lnTo>
                      <a:pt x="1217" y="1276"/>
                    </a:lnTo>
                    <a:lnTo>
                      <a:pt x="1215" y="1275"/>
                    </a:lnTo>
                    <a:lnTo>
                      <a:pt x="1214" y="1275"/>
                    </a:lnTo>
                    <a:lnTo>
                      <a:pt x="1213" y="1272"/>
                    </a:lnTo>
                    <a:lnTo>
                      <a:pt x="1203" y="1256"/>
                    </a:lnTo>
                    <a:lnTo>
                      <a:pt x="1201" y="1256"/>
                    </a:lnTo>
                    <a:lnTo>
                      <a:pt x="1181" y="1262"/>
                    </a:lnTo>
                    <a:lnTo>
                      <a:pt x="1178" y="1262"/>
                    </a:lnTo>
                    <a:lnTo>
                      <a:pt x="1174" y="1262"/>
                    </a:lnTo>
                    <a:lnTo>
                      <a:pt x="1171" y="1262"/>
                    </a:lnTo>
                    <a:lnTo>
                      <a:pt x="1170" y="1262"/>
                    </a:lnTo>
                    <a:lnTo>
                      <a:pt x="1168" y="1263"/>
                    </a:lnTo>
                    <a:lnTo>
                      <a:pt x="1165" y="1265"/>
                    </a:lnTo>
                    <a:lnTo>
                      <a:pt x="1164" y="1265"/>
                    </a:lnTo>
                    <a:lnTo>
                      <a:pt x="1162" y="1263"/>
                    </a:lnTo>
                    <a:lnTo>
                      <a:pt x="1162" y="1262"/>
                    </a:lnTo>
                    <a:lnTo>
                      <a:pt x="1162" y="1261"/>
                    </a:lnTo>
                    <a:lnTo>
                      <a:pt x="1161" y="1259"/>
                    </a:lnTo>
                    <a:lnTo>
                      <a:pt x="1161" y="1258"/>
                    </a:lnTo>
                    <a:lnTo>
                      <a:pt x="1160" y="1256"/>
                    </a:lnTo>
                    <a:lnTo>
                      <a:pt x="1160" y="1255"/>
                    </a:lnTo>
                    <a:lnTo>
                      <a:pt x="1160" y="1253"/>
                    </a:lnTo>
                    <a:lnTo>
                      <a:pt x="1160" y="1251"/>
                    </a:lnTo>
                    <a:lnTo>
                      <a:pt x="1160" y="1249"/>
                    </a:lnTo>
                    <a:lnTo>
                      <a:pt x="1160" y="1248"/>
                    </a:lnTo>
                    <a:lnTo>
                      <a:pt x="1160" y="1246"/>
                    </a:lnTo>
                    <a:lnTo>
                      <a:pt x="1160" y="1243"/>
                    </a:lnTo>
                    <a:lnTo>
                      <a:pt x="1158" y="1243"/>
                    </a:lnTo>
                    <a:lnTo>
                      <a:pt x="1157" y="1242"/>
                    </a:lnTo>
                    <a:lnTo>
                      <a:pt x="1155" y="1242"/>
                    </a:lnTo>
                    <a:lnTo>
                      <a:pt x="1154" y="1239"/>
                    </a:lnTo>
                    <a:lnTo>
                      <a:pt x="1154" y="1238"/>
                    </a:lnTo>
                    <a:lnTo>
                      <a:pt x="1152" y="1238"/>
                    </a:lnTo>
                    <a:lnTo>
                      <a:pt x="1152" y="1236"/>
                    </a:lnTo>
                    <a:lnTo>
                      <a:pt x="1151" y="1235"/>
                    </a:lnTo>
                    <a:lnTo>
                      <a:pt x="1150" y="1235"/>
                    </a:lnTo>
                    <a:lnTo>
                      <a:pt x="1148" y="1236"/>
                    </a:lnTo>
                    <a:lnTo>
                      <a:pt x="1147" y="1236"/>
                    </a:lnTo>
                    <a:lnTo>
                      <a:pt x="1145" y="1238"/>
                    </a:lnTo>
                    <a:lnTo>
                      <a:pt x="1142" y="1236"/>
                    </a:lnTo>
                    <a:lnTo>
                      <a:pt x="1141" y="1236"/>
                    </a:lnTo>
                    <a:lnTo>
                      <a:pt x="1140" y="1233"/>
                    </a:lnTo>
                    <a:lnTo>
                      <a:pt x="1140" y="1232"/>
                    </a:lnTo>
                    <a:lnTo>
                      <a:pt x="1140" y="1231"/>
                    </a:lnTo>
                    <a:lnTo>
                      <a:pt x="1140" y="1229"/>
                    </a:lnTo>
                    <a:lnTo>
                      <a:pt x="1138" y="1229"/>
                    </a:lnTo>
                    <a:lnTo>
                      <a:pt x="1137" y="1228"/>
                    </a:lnTo>
                    <a:lnTo>
                      <a:pt x="1137" y="1226"/>
                    </a:lnTo>
                    <a:lnTo>
                      <a:pt x="1140" y="1225"/>
                    </a:lnTo>
                    <a:lnTo>
                      <a:pt x="1140" y="1223"/>
                    </a:lnTo>
                    <a:lnTo>
                      <a:pt x="1138" y="1221"/>
                    </a:lnTo>
                    <a:lnTo>
                      <a:pt x="1138" y="1219"/>
                    </a:lnTo>
                    <a:lnTo>
                      <a:pt x="1137" y="1218"/>
                    </a:lnTo>
                    <a:lnTo>
                      <a:pt x="1122" y="1225"/>
                    </a:lnTo>
                    <a:lnTo>
                      <a:pt x="1122" y="1223"/>
                    </a:lnTo>
                    <a:lnTo>
                      <a:pt x="1120" y="1222"/>
                    </a:lnTo>
                    <a:lnTo>
                      <a:pt x="1118" y="1221"/>
                    </a:lnTo>
                    <a:lnTo>
                      <a:pt x="1117" y="1219"/>
                    </a:lnTo>
                    <a:lnTo>
                      <a:pt x="1098" y="1193"/>
                    </a:lnTo>
                    <a:lnTo>
                      <a:pt x="1097" y="1193"/>
                    </a:lnTo>
                    <a:lnTo>
                      <a:pt x="1095" y="1193"/>
                    </a:lnTo>
                    <a:lnTo>
                      <a:pt x="1094" y="1193"/>
                    </a:lnTo>
                    <a:lnTo>
                      <a:pt x="1091" y="1193"/>
                    </a:lnTo>
                    <a:lnTo>
                      <a:pt x="1091" y="1195"/>
                    </a:lnTo>
                    <a:lnTo>
                      <a:pt x="1091" y="1196"/>
                    </a:lnTo>
                    <a:lnTo>
                      <a:pt x="1090" y="1196"/>
                    </a:lnTo>
                    <a:lnTo>
                      <a:pt x="1090" y="1198"/>
                    </a:lnTo>
                    <a:lnTo>
                      <a:pt x="1088" y="1198"/>
                    </a:lnTo>
                    <a:lnTo>
                      <a:pt x="1088" y="1199"/>
                    </a:lnTo>
                    <a:lnTo>
                      <a:pt x="1087" y="1199"/>
                    </a:lnTo>
                    <a:lnTo>
                      <a:pt x="1085" y="1199"/>
                    </a:lnTo>
                    <a:lnTo>
                      <a:pt x="1084" y="1199"/>
                    </a:lnTo>
                    <a:lnTo>
                      <a:pt x="1081" y="1201"/>
                    </a:lnTo>
                    <a:lnTo>
                      <a:pt x="1080" y="1201"/>
                    </a:lnTo>
                    <a:lnTo>
                      <a:pt x="1078" y="1201"/>
                    </a:lnTo>
                    <a:lnTo>
                      <a:pt x="1077" y="1202"/>
                    </a:lnTo>
                    <a:lnTo>
                      <a:pt x="1075" y="1202"/>
                    </a:lnTo>
                    <a:lnTo>
                      <a:pt x="1075" y="1203"/>
                    </a:lnTo>
                    <a:lnTo>
                      <a:pt x="1074" y="1205"/>
                    </a:lnTo>
                    <a:lnTo>
                      <a:pt x="1074" y="1206"/>
                    </a:lnTo>
                    <a:lnTo>
                      <a:pt x="1071" y="1208"/>
                    </a:lnTo>
                    <a:lnTo>
                      <a:pt x="1068" y="1209"/>
                    </a:lnTo>
                    <a:lnTo>
                      <a:pt x="1065" y="1211"/>
                    </a:lnTo>
                    <a:lnTo>
                      <a:pt x="1064" y="1212"/>
                    </a:lnTo>
                    <a:lnTo>
                      <a:pt x="1064" y="1213"/>
                    </a:lnTo>
                    <a:lnTo>
                      <a:pt x="1062" y="1215"/>
                    </a:lnTo>
                    <a:lnTo>
                      <a:pt x="1061" y="1213"/>
                    </a:lnTo>
                    <a:lnTo>
                      <a:pt x="1060" y="1212"/>
                    </a:lnTo>
                    <a:lnTo>
                      <a:pt x="1060" y="1211"/>
                    </a:lnTo>
                    <a:lnTo>
                      <a:pt x="1058" y="1209"/>
                    </a:lnTo>
                    <a:lnTo>
                      <a:pt x="1057" y="1209"/>
                    </a:lnTo>
                    <a:lnTo>
                      <a:pt x="1055" y="1209"/>
                    </a:lnTo>
                    <a:lnTo>
                      <a:pt x="1054" y="1209"/>
                    </a:lnTo>
                    <a:lnTo>
                      <a:pt x="1052" y="1209"/>
                    </a:lnTo>
                    <a:lnTo>
                      <a:pt x="1051" y="1208"/>
                    </a:lnTo>
                    <a:lnTo>
                      <a:pt x="1050" y="1209"/>
                    </a:lnTo>
                    <a:lnTo>
                      <a:pt x="1047" y="1209"/>
                    </a:lnTo>
                    <a:lnTo>
                      <a:pt x="1045" y="1209"/>
                    </a:lnTo>
                    <a:lnTo>
                      <a:pt x="1042" y="1209"/>
                    </a:lnTo>
                    <a:lnTo>
                      <a:pt x="1041" y="1209"/>
                    </a:lnTo>
                    <a:lnTo>
                      <a:pt x="1040" y="1206"/>
                    </a:lnTo>
                    <a:lnTo>
                      <a:pt x="1040" y="1205"/>
                    </a:lnTo>
                    <a:lnTo>
                      <a:pt x="1040" y="1203"/>
                    </a:lnTo>
                    <a:lnTo>
                      <a:pt x="1040" y="1202"/>
                    </a:lnTo>
                    <a:lnTo>
                      <a:pt x="1040" y="1201"/>
                    </a:lnTo>
                    <a:lnTo>
                      <a:pt x="1040" y="1199"/>
                    </a:lnTo>
                    <a:lnTo>
                      <a:pt x="1040" y="1198"/>
                    </a:lnTo>
                    <a:lnTo>
                      <a:pt x="1040" y="1196"/>
                    </a:lnTo>
                    <a:lnTo>
                      <a:pt x="1040" y="1195"/>
                    </a:lnTo>
                    <a:lnTo>
                      <a:pt x="1041" y="1193"/>
                    </a:lnTo>
                    <a:lnTo>
                      <a:pt x="1042" y="1192"/>
                    </a:lnTo>
                    <a:lnTo>
                      <a:pt x="1044" y="1192"/>
                    </a:lnTo>
                    <a:lnTo>
                      <a:pt x="1045" y="1192"/>
                    </a:lnTo>
                    <a:lnTo>
                      <a:pt x="1045" y="1191"/>
                    </a:lnTo>
                    <a:lnTo>
                      <a:pt x="1047" y="1191"/>
                    </a:lnTo>
                    <a:lnTo>
                      <a:pt x="1048" y="1189"/>
                    </a:lnTo>
                    <a:lnTo>
                      <a:pt x="1050" y="1189"/>
                    </a:lnTo>
                    <a:lnTo>
                      <a:pt x="1051" y="1188"/>
                    </a:lnTo>
                    <a:lnTo>
                      <a:pt x="1052" y="1186"/>
                    </a:lnTo>
                    <a:lnTo>
                      <a:pt x="1054" y="1186"/>
                    </a:lnTo>
                    <a:lnTo>
                      <a:pt x="1054" y="1185"/>
                    </a:lnTo>
                    <a:lnTo>
                      <a:pt x="1055" y="1183"/>
                    </a:lnTo>
                    <a:lnTo>
                      <a:pt x="1057" y="1182"/>
                    </a:lnTo>
                    <a:lnTo>
                      <a:pt x="1057" y="1181"/>
                    </a:lnTo>
                    <a:lnTo>
                      <a:pt x="1057" y="1179"/>
                    </a:lnTo>
                    <a:lnTo>
                      <a:pt x="1058" y="1179"/>
                    </a:lnTo>
                    <a:lnTo>
                      <a:pt x="1057" y="1178"/>
                    </a:lnTo>
                    <a:lnTo>
                      <a:pt x="1055" y="1178"/>
                    </a:lnTo>
                    <a:lnTo>
                      <a:pt x="1054" y="1178"/>
                    </a:lnTo>
                    <a:lnTo>
                      <a:pt x="1052" y="1178"/>
                    </a:lnTo>
                    <a:lnTo>
                      <a:pt x="1051" y="1178"/>
                    </a:lnTo>
                    <a:lnTo>
                      <a:pt x="1050" y="1178"/>
                    </a:lnTo>
                    <a:lnTo>
                      <a:pt x="1048" y="1176"/>
                    </a:lnTo>
                    <a:lnTo>
                      <a:pt x="1047" y="1175"/>
                    </a:lnTo>
                    <a:lnTo>
                      <a:pt x="1047" y="1173"/>
                    </a:lnTo>
                    <a:lnTo>
                      <a:pt x="1047" y="1172"/>
                    </a:lnTo>
                    <a:lnTo>
                      <a:pt x="1045" y="1169"/>
                    </a:lnTo>
                    <a:lnTo>
                      <a:pt x="1044" y="1168"/>
                    </a:lnTo>
                    <a:lnTo>
                      <a:pt x="1042" y="1165"/>
                    </a:lnTo>
                    <a:lnTo>
                      <a:pt x="1037" y="1166"/>
                    </a:lnTo>
                    <a:lnTo>
                      <a:pt x="1021" y="1168"/>
                    </a:lnTo>
                    <a:lnTo>
                      <a:pt x="1019" y="1169"/>
                    </a:lnTo>
                    <a:lnTo>
                      <a:pt x="1018" y="1169"/>
                    </a:lnTo>
                    <a:lnTo>
                      <a:pt x="1017" y="1171"/>
                    </a:lnTo>
                    <a:lnTo>
                      <a:pt x="1017" y="1172"/>
                    </a:lnTo>
                    <a:lnTo>
                      <a:pt x="1015" y="1172"/>
                    </a:lnTo>
                    <a:lnTo>
                      <a:pt x="1014" y="1173"/>
                    </a:lnTo>
                    <a:lnTo>
                      <a:pt x="1014" y="1175"/>
                    </a:lnTo>
                    <a:lnTo>
                      <a:pt x="1014" y="1176"/>
                    </a:lnTo>
                    <a:lnTo>
                      <a:pt x="1014" y="1178"/>
                    </a:lnTo>
                    <a:lnTo>
                      <a:pt x="1012" y="1179"/>
                    </a:lnTo>
                    <a:lnTo>
                      <a:pt x="1011" y="1181"/>
                    </a:lnTo>
                    <a:lnTo>
                      <a:pt x="1011" y="1182"/>
                    </a:lnTo>
                    <a:lnTo>
                      <a:pt x="1008" y="1183"/>
                    </a:lnTo>
                    <a:lnTo>
                      <a:pt x="1008" y="1182"/>
                    </a:lnTo>
                    <a:lnTo>
                      <a:pt x="1007" y="1179"/>
                    </a:lnTo>
                    <a:lnTo>
                      <a:pt x="1007" y="1178"/>
                    </a:lnTo>
                    <a:lnTo>
                      <a:pt x="1005" y="1176"/>
                    </a:lnTo>
                    <a:lnTo>
                      <a:pt x="1005" y="1175"/>
                    </a:lnTo>
                    <a:lnTo>
                      <a:pt x="1004" y="1172"/>
                    </a:lnTo>
                    <a:lnTo>
                      <a:pt x="1002" y="1171"/>
                    </a:lnTo>
                    <a:lnTo>
                      <a:pt x="1001" y="1169"/>
                    </a:lnTo>
                    <a:lnTo>
                      <a:pt x="1001" y="1168"/>
                    </a:lnTo>
                    <a:lnTo>
                      <a:pt x="999" y="1166"/>
                    </a:lnTo>
                    <a:lnTo>
                      <a:pt x="999" y="1163"/>
                    </a:lnTo>
                    <a:lnTo>
                      <a:pt x="998" y="1162"/>
                    </a:lnTo>
                    <a:lnTo>
                      <a:pt x="997" y="1161"/>
                    </a:lnTo>
                    <a:lnTo>
                      <a:pt x="995" y="1159"/>
                    </a:lnTo>
                    <a:lnTo>
                      <a:pt x="994" y="1158"/>
                    </a:lnTo>
                    <a:lnTo>
                      <a:pt x="994" y="1156"/>
                    </a:lnTo>
                    <a:lnTo>
                      <a:pt x="992" y="1155"/>
                    </a:lnTo>
                    <a:lnTo>
                      <a:pt x="991" y="1152"/>
                    </a:lnTo>
                    <a:lnTo>
                      <a:pt x="989" y="1151"/>
                    </a:lnTo>
                    <a:lnTo>
                      <a:pt x="988" y="1148"/>
                    </a:lnTo>
                    <a:lnTo>
                      <a:pt x="987" y="1146"/>
                    </a:lnTo>
                    <a:lnTo>
                      <a:pt x="987" y="1143"/>
                    </a:lnTo>
                    <a:lnTo>
                      <a:pt x="987" y="1142"/>
                    </a:lnTo>
                    <a:lnTo>
                      <a:pt x="987" y="1139"/>
                    </a:lnTo>
                    <a:lnTo>
                      <a:pt x="985" y="1138"/>
                    </a:lnTo>
                    <a:lnTo>
                      <a:pt x="985" y="1133"/>
                    </a:lnTo>
                    <a:lnTo>
                      <a:pt x="984" y="1132"/>
                    </a:lnTo>
                    <a:lnTo>
                      <a:pt x="984" y="1131"/>
                    </a:lnTo>
                    <a:lnTo>
                      <a:pt x="982" y="1129"/>
                    </a:lnTo>
                    <a:lnTo>
                      <a:pt x="982" y="1128"/>
                    </a:lnTo>
                    <a:lnTo>
                      <a:pt x="982" y="1126"/>
                    </a:lnTo>
                    <a:lnTo>
                      <a:pt x="982" y="1125"/>
                    </a:lnTo>
                    <a:lnTo>
                      <a:pt x="984" y="1122"/>
                    </a:lnTo>
                    <a:lnTo>
                      <a:pt x="984" y="1121"/>
                    </a:lnTo>
                    <a:lnTo>
                      <a:pt x="985" y="1119"/>
                    </a:lnTo>
                    <a:lnTo>
                      <a:pt x="985" y="1118"/>
                    </a:lnTo>
                    <a:lnTo>
                      <a:pt x="984" y="1116"/>
                    </a:lnTo>
                    <a:lnTo>
                      <a:pt x="982" y="1116"/>
                    </a:lnTo>
                    <a:lnTo>
                      <a:pt x="981" y="1116"/>
                    </a:lnTo>
                    <a:lnTo>
                      <a:pt x="979" y="1116"/>
                    </a:lnTo>
                    <a:lnTo>
                      <a:pt x="978" y="1116"/>
                    </a:lnTo>
                    <a:lnTo>
                      <a:pt x="977" y="1116"/>
                    </a:lnTo>
                    <a:lnTo>
                      <a:pt x="975" y="1118"/>
                    </a:lnTo>
                    <a:lnTo>
                      <a:pt x="972" y="1118"/>
                    </a:lnTo>
                    <a:lnTo>
                      <a:pt x="971" y="1119"/>
                    </a:lnTo>
                    <a:lnTo>
                      <a:pt x="968" y="1119"/>
                    </a:lnTo>
                    <a:lnTo>
                      <a:pt x="967" y="1121"/>
                    </a:lnTo>
                    <a:lnTo>
                      <a:pt x="965" y="1121"/>
                    </a:lnTo>
                    <a:lnTo>
                      <a:pt x="962" y="1122"/>
                    </a:lnTo>
                    <a:lnTo>
                      <a:pt x="959" y="1122"/>
                    </a:lnTo>
                    <a:lnTo>
                      <a:pt x="958" y="1122"/>
                    </a:lnTo>
                    <a:lnTo>
                      <a:pt x="957" y="1122"/>
                    </a:lnTo>
                    <a:lnTo>
                      <a:pt x="955" y="1122"/>
                    </a:lnTo>
                    <a:lnTo>
                      <a:pt x="954" y="1121"/>
                    </a:lnTo>
                    <a:lnTo>
                      <a:pt x="951" y="1121"/>
                    </a:lnTo>
                    <a:lnTo>
                      <a:pt x="951" y="1122"/>
                    </a:lnTo>
                    <a:lnTo>
                      <a:pt x="949" y="1122"/>
                    </a:lnTo>
                    <a:lnTo>
                      <a:pt x="945" y="1121"/>
                    </a:lnTo>
                    <a:lnTo>
                      <a:pt x="938" y="1118"/>
                    </a:lnTo>
                    <a:lnTo>
                      <a:pt x="937" y="1116"/>
                    </a:lnTo>
                    <a:lnTo>
                      <a:pt x="942" y="1106"/>
                    </a:lnTo>
                    <a:lnTo>
                      <a:pt x="935" y="1105"/>
                    </a:lnTo>
                    <a:lnTo>
                      <a:pt x="931" y="1102"/>
                    </a:lnTo>
                    <a:lnTo>
                      <a:pt x="928" y="1099"/>
                    </a:lnTo>
                    <a:lnTo>
                      <a:pt x="927" y="1096"/>
                    </a:lnTo>
                    <a:lnTo>
                      <a:pt x="925" y="1093"/>
                    </a:lnTo>
                    <a:lnTo>
                      <a:pt x="922" y="1092"/>
                    </a:lnTo>
                    <a:lnTo>
                      <a:pt x="917" y="1090"/>
                    </a:lnTo>
                    <a:lnTo>
                      <a:pt x="911" y="1092"/>
                    </a:lnTo>
                    <a:lnTo>
                      <a:pt x="904" y="1092"/>
                    </a:lnTo>
                    <a:lnTo>
                      <a:pt x="901" y="1092"/>
                    </a:lnTo>
                    <a:lnTo>
                      <a:pt x="897" y="1092"/>
                    </a:lnTo>
                    <a:lnTo>
                      <a:pt x="892" y="1089"/>
                    </a:lnTo>
                    <a:lnTo>
                      <a:pt x="891" y="1088"/>
                    </a:lnTo>
                    <a:lnTo>
                      <a:pt x="888" y="1080"/>
                    </a:lnTo>
                    <a:lnTo>
                      <a:pt x="887" y="1076"/>
                    </a:lnTo>
                    <a:lnTo>
                      <a:pt x="885" y="1066"/>
                    </a:lnTo>
                    <a:lnTo>
                      <a:pt x="885" y="1062"/>
                    </a:lnTo>
                    <a:lnTo>
                      <a:pt x="884" y="1056"/>
                    </a:lnTo>
                    <a:lnTo>
                      <a:pt x="882" y="1053"/>
                    </a:lnTo>
                    <a:lnTo>
                      <a:pt x="882" y="1052"/>
                    </a:lnTo>
                    <a:lnTo>
                      <a:pt x="884" y="1050"/>
                    </a:lnTo>
                    <a:lnTo>
                      <a:pt x="887" y="1049"/>
                    </a:lnTo>
                    <a:lnTo>
                      <a:pt x="888" y="1050"/>
                    </a:lnTo>
                    <a:lnTo>
                      <a:pt x="891" y="1052"/>
                    </a:lnTo>
                    <a:lnTo>
                      <a:pt x="894" y="1052"/>
                    </a:lnTo>
                    <a:lnTo>
                      <a:pt x="897" y="1050"/>
                    </a:lnTo>
                    <a:lnTo>
                      <a:pt x="898" y="1049"/>
                    </a:lnTo>
                    <a:lnTo>
                      <a:pt x="898" y="1046"/>
                    </a:lnTo>
                    <a:lnTo>
                      <a:pt x="898" y="1043"/>
                    </a:lnTo>
                    <a:lnTo>
                      <a:pt x="898" y="1042"/>
                    </a:lnTo>
                    <a:lnTo>
                      <a:pt x="899" y="1042"/>
                    </a:lnTo>
                    <a:lnTo>
                      <a:pt x="901" y="1040"/>
                    </a:lnTo>
                    <a:lnTo>
                      <a:pt x="902" y="1039"/>
                    </a:lnTo>
                    <a:lnTo>
                      <a:pt x="904" y="1038"/>
                    </a:lnTo>
                    <a:lnTo>
                      <a:pt x="904" y="1036"/>
                    </a:lnTo>
                    <a:lnTo>
                      <a:pt x="902" y="1035"/>
                    </a:lnTo>
                    <a:lnTo>
                      <a:pt x="901" y="1033"/>
                    </a:lnTo>
                    <a:lnTo>
                      <a:pt x="899" y="1032"/>
                    </a:lnTo>
                    <a:lnTo>
                      <a:pt x="898" y="1029"/>
                    </a:lnTo>
                    <a:lnTo>
                      <a:pt x="898" y="1026"/>
                    </a:lnTo>
                    <a:lnTo>
                      <a:pt x="897" y="1023"/>
                    </a:lnTo>
                    <a:lnTo>
                      <a:pt x="895" y="1022"/>
                    </a:lnTo>
                    <a:lnTo>
                      <a:pt x="897" y="1020"/>
                    </a:lnTo>
                    <a:lnTo>
                      <a:pt x="899" y="1019"/>
                    </a:lnTo>
                    <a:lnTo>
                      <a:pt x="901" y="1018"/>
                    </a:lnTo>
                    <a:lnTo>
                      <a:pt x="901" y="1016"/>
                    </a:lnTo>
                    <a:lnTo>
                      <a:pt x="898" y="1016"/>
                    </a:lnTo>
                    <a:lnTo>
                      <a:pt x="897" y="1016"/>
                    </a:lnTo>
                    <a:lnTo>
                      <a:pt x="895" y="1016"/>
                    </a:lnTo>
                    <a:lnTo>
                      <a:pt x="891" y="1016"/>
                    </a:lnTo>
                    <a:lnTo>
                      <a:pt x="882" y="1016"/>
                    </a:lnTo>
                    <a:lnTo>
                      <a:pt x="876" y="1018"/>
                    </a:lnTo>
                    <a:lnTo>
                      <a:pt x="875" y="1018"/>
                    </a:lnTo>
                    <a:lnTo>
                      <a:pt x="871" y="1020"/>
                    </a:lnTo>
                    <a:lnTo>
                      <a:pt x="869" y="1022"/>
                    </a:lnTo>
                    <a:lnTo>
                      <a:pt x="868" y="1023"/>
                    </a:lnTo>
                    <a:lnTo>
                      <a:pt x="866" y="1025"/>
                    </a:lnTo>
                    <a:lnTo>
                      <a:pt x="864" y="1026"/>
                    </a:lnTo>
                    <a:lnTo>
                      <a:pt x="862" y="1028"/>
                    </a:lnTo>
                    <a:lnTo>
                      <a:pt x="861" y="1029"/>
                    </a:lnTo>
                    <a:lnTo>
                      <a:pt x="858" y="1032"/>
                    </a:lnTo>
                    <a:lnTo>
                      <a:pt x="855" y="1033"/>
                    </a:lnTo>
                    <a:lnTo>
                      <a:pt x="854" y="1033"/>
                    </a:lnTo>
                    <a:lnTo>
                      <a:pt x="854" y="1032"/>
                    </a:lnTo>
                    <a:lnTo>
                      <a:pt x="854" y="1030"/>
                    </a:lnTo>
                    <a:lnTo>
                      <a:pt x="854" y="1029"/>
                    </a:lnTo>
                    <a:lnTo>
                      <a:pt x="855" y="1028"/>
                    </a:lnTo>
                    <a:lnTo>
                      <a:pt x="855" y="1025"/>
                    </a:lnTo>
                    <a:lnTo>
                      <a:pt x="855" y="1018"/>
                    </a:lnTo>
                    <a:lnTo>
                      <a:pt x="856" y="1015"/>
                    </a:lnTo>
                    <a:lnTo>
                      <a:pt x="856" y="1013"/>
                    </a:lnTo>
                    <a:lnTo>
                      <a:pt x="856" y="1012"/>
                    </a:lnTo>
                    <a:lnTo>
                      <a:pt x="856" y="1009"/>
                    </a:lnTo>
                    <a:lnTo>
                      <a:pt x="856" y="1006"/>
                    </a:lnTo>
                    <a:lnTo>
                      <a:pt x="856" y="1005"/>
                    </a:lnTo>
                    <a:lnTo>
                      <a:pt x="855" y="1005"/>
                    </a:lnTo>
                    <a:lnTo>
                      <a:pt x="852" y="1005"/>
                    </a:lnTo>
                    <a:lnTo>
                      <a:pt x="845" y="1006"/>
                    </a:lnTo>
                    <a:lnTo>
                      <a:pt x="836" y="1006"/>
                    </a:lnTo>
                    <a:lnTo>
                      <a:pt x="828" y="1006"/>
                    </a:lnTo>
                    <a:lnTo>
                      <a:pt x="821" y="1008"/>
                    </a:lnTo>
                    <a:lnTo>
                      <a:pt x="818" y="1008"/>
                    </a:lnTo>
                    <a:lnTo>
                      <a:pt x="812" y="1009"/>
                    </a:lnTo>
                    <a:lnTo>
                      <a:pt x="811" y="1010"/>
                    </a:lnTo>
                    <a:lnTo>
                      <a:pt x="809" y="1013"/>
                    </a:lnTo>
                    <a:lnTo>
                      <a:pt x="809" y="1016"/>
                    </a:lnTo>
                    <a:lnTo>
                      <a:pt x="809" y="1019"/>
                    </a:lnTo>
                    <a:lnTo>
                      <a:pt x="809" y="1022"/>
                    </a:lnTo>
                    <a:lnTo>
                      <a:pt x="809" y="1026"/>
                    </a:lnTo>
                    <a:lnTo>
                      <a:pt x="809" y="1028"/>
                    </a:lnTo>
                    <a:lnTo>
                      <a:pt x="809" y="1029"/>
                    </a:lnTo>
                    <a:lnTo>
                      <a:pt x="806" y="1030"/>
                    </a:lnTo>
                    <a:lnTo>
                      <a:pt x="805" y="1033"/>
                    </a:lnTo>
                    <a:lnTo>
                      <a:pt x="804" y="1035"/>
                    </a:lnTo>
                    <a:lnTo>
                      <a:pt x="801" y="1036"/>
                    </a:lnTo>
                    <a:lnTo>
                      <a:pt x="796" y="1036"/>
                    </a:lnTo>
                    <a:lnTo>
                      <a:pt x="791" y="1036"/>
                    </a:lnTo>
                    <a:lnTo>
                      <a:pt x="785" y="1036"/>
                    </a:lnTo>
                    <a:lnTo>
                      <a:pt x="781" y="1035"/>
                    </a:lnTo>
                    <a:lnTo>
                      <a:pt x="779" y="1035"/>
                    </a:lnTo>
                    <a:lnTo>
                      <a:pt x="778" y="1033"/>
                    </a:lnTo>
                    <a:lnTo>
                      <a:pt x="774" y="1032"/>
                    </a:lnTo>
                    <a:lnTo>
                      <a:pt x="769" y="1032"/>
                    </a:lnTo>
                    <a:lnTo>
                      <a:pt x="766" y="1032"/>
                    </a:lnTo>
                    <a:lnTo>
                      <a:pt x="761" y="1033"/>
                    </a:lnTo>
                    <a:lnTo>
                      <a:pt x="759" y="1033"/>
                    </a:lnTo>
                    <a:lnTo>
                      <a:pt x="758" y="1032"/>
                    </a:lnTo>
                    <a:lnTo>
                      <a:pt x="756" y="1030"/>
                    </a:lnTo>
                    <a:lnTo>
                      <a:pt x="755" y="1028"/>
                    </a:lnTo>
                    <a:lnTo>
                      <a:pt x="754" y="1026"/>
                    </a:lnTo>
                    <a:lnTo>
                      <a:pt x="749" y="1025"/>
                    </a:lnTo>
                    <a:lnTo>
                      <a:pt x="748" y="1023"/>
                    </a:lnTo>
                    <a:lnTo>
                      <a:pt x="746" y="1023"/>
                    </a:lnTo>
                    <a:lnTo>
                      <a:pt x="745" y="1022"/>
                    </a:lnTo>
                    <a:lnTo>
                      <a:pt x="742" y="1020"/>
                    </a:lnTo>
                    <a:lnTo>
                      <a:pt x="738" y="1019"/>
                    </a:lnTo>
                    <a:lnTo>
                      <a:pt x="735" y="1019"/>
                    </a:lnTo>
                    <a:lnTo>
                      <a:pt x="733" y="1020"/>
                    </a:lnTo>
                    <a:lnTo>
                      <a:pt x="731" y="1025"/>
                    </a:lnTo>
                    <a:lnTo>
                      <a:pt x="728" y="1026"/>
                    </a:lnTo>
                    <a:lnTo>
                      <a:pt x="726" y="1029"/>
                    </a:lnTo>
                    <a:lnTo>
                      <a:pt x="725" y="1030"/>
                    </a:lnTo>
                    <a:lnTo>
                      <a:pt x="725" y="1032"/>
                    </a:lnTo>
                    <a:lnTo>
                      <a:pt x="722" y="1030"/>
                    </a:lnTo>
                    <a:lnTo>
                      <a:pt x="721" y="1029"/>
                    </a:lnTo>
                    <a:lnTo>
                      <a:pt x="718" y="1028"/>
                    </a:lnTo>
                    <a:lnTo>
                      <a:pt x="716" y="1026"/>
                    </a:lnTo>
                    <a:lnTo>
                      <a:pt x="715" y="1023"/>
                    </a:lnTo>
                    <a:lnTo>
                      <a:pt x="715" y="1020"/>
                    </a:lnTo>
                    <a:lnTo>
                      <a:pt x="713" y="1019"/>
                    </a:lnTo>
                    <a:lnTo>
                      <a:pt x="712" y="1018"/>
                    </a:lnTo>
                    <a:lnTo>
                      <a:pt x="711" y="1016"/>
                    </a:lnTo>
                    <a:lnTo>
                      <a:pt x="709" y="1018"/>
                    </a:lnTo>
                    <a:lnTo>
                      <a:pt x="708" y="1018"/>
                    </a:lnTo>
                    <a:lnTo>
                      <a:pt x="708" y="1019"/>
                    </a:lnTo>
                    <a:lnTo>
                      <a:pt x="705" y="1020"/>
                    </a:lnTo>
                    <a:lnTo>
                      <a:pt x="703" y="1022"/>
                    </a:lnTo>
                    <a:lnTo>
                      <a:pt x="702" y="1023"/>
                    </a:lnTo>
                    <a:lnTo>
                      <a:pt x="701" y="1026"/>
                    </a:lnTo>
                    <a:lnTo>
                      <a:pt x="699" y="1029"/>
                    </a:lnTo>
                    <a:lnTo>
                      <a:pt x="698" y="1029"/>
                    </a:lnTo>
                    <a:lnTo>
                      <a:pt x="695" y="1029"/>
                    </a:lnTo>
                    <a:lnTo>
                      <a:pt x="692" y="1030"/>
                    </a:lnTo>
                    <a:lnTo>
                      <a:pt x="691" y="1033"/>
                    </a:lnTo>
                    <a:lnTo>
                      <a:pt x="689" y="1033"/>
                    </a:lnTo>
                    <a:lnTo>
                      <a:pt x="688" y="1033"/>
                    </a:lnTo>
                    <a:lnTo>
                      <a:pt x="689" y="1032"/>
                    </a:lnTo>
                    <a:lnTo>
                      <a:pt x="689" y="1029"/>
                    </a:lnTo>
                    <a:lnTo>
                      <a:pt x="689" y="1028"/>
                    </a:lnTo>
                    <a:lnTo>
                      <a:pt x="688" y="1025"/>
                    </a:lnTo>
                    <a:lnTo>
                      <a:pt x="686" y="1023"/>
                    </a:lnTo>
                    <a:lnTo>
                      <a:pt x="683" y="1022"/>
                    </a:lnTo>
                    <a:lnTo>
                      <a:pt x="682" y="1020"/>
                    </a:lnTo>
                    <a:lnTo>
                      <a:pt x="679" y="1018"/>
                    </a:lnTo>
                    <a:lnTo>
                      <a:pt x="676" y="1015"/>
                    </a:lnTo>
                    <a:lnTo>
                      <a:pt x="672" y="1012"/>
                    </a:lnTo>
                    <a:lnTo>
                      <a:pt x="666" y="1012"/>
                    </a:lnTo>
                    <a:lnTo>
                      <a:pt x="663" y="1010"/>
                    </a:lnTo>
                    <a:lnTo>
                      <a:pt x="661" y="1010"/>
                    </a:lnTo>
                    <a:lnTo>
                      <a:pt x="656" y="1009"/>
                    </a:lnTo>
                    <a:lnTo>
                      <a:pt x="653" y="1009"/>
                    </a:lnTo>
                    <a:lnTo>
                      <a:pt x="653" y="1010"/>
                    </a:lnTo>
                    <a:lnTo>
                      <a:pt x="653" y="1012"/>
                    </a:lnTo>
                    <a:lnTo>
                      <a:pt x="655" y="1015"/>
                    </a:lnTo>
                    <a:lnTo>
                      <a:pt x="655" y="1016"/>
                    </a:lnTo>
                    <a:lnTo>
                      <a:pt x="653" y="1018"/>
                    </a:lnTo>
                    <a:lnTo>
                      <a:pt x="652" y="1019"/>
                    </a:lnTo>
                    <a:lnTo>
                      <a:pt x="651" y="1020"/>
                    </a:lnTo>
                    <a:lnTo>
                      <a:pt x="646" y="1022"/>
                    </a:lnTo>
                    <a:lnTo>
                      <a:pt x="642" y="1022"/>
                    </a:lnTo>
                    <a:lnTo>
                      <a:pt x="641" y="1020"/>
                    </a:lnTo>
                    <a:lnTo>
                      <a:pt x="639" y="1019"/>
                    </a:lnTo>
                    <a:lnTo>
                      <a:pt x="636" y="1019"/>
                    </a:lnTo>
                    <a:lnTo>
                      <a:pt x="635" y="1019"/>
                    </a:lnTo>
                    <a:lnTo>
                      <a:pt x="632" y="1018"/>
                    </a:lnTo>
                    <a:lnTo>
                      <a:pt x="631" y="1018"/>
                    </a:lnTo>
                    <a:lnTo>
                      <a:pt x="629" y="1018"/>
                    </a:lnTo>
                    <a:lnTo>
                      <a:pt x="626" y="1018"/>
                    </a:lnTo>
                    <a:lnTo>
                      <a:pt x="623" y="1019"/>
                    </a:lnTo>
                    <a:lnTo>
                      <a:pt x="621" y="1019"/>
                    </a:lnTo>
                    <a:lnTo>
                      <a:pt x="616" y="1019"/>
                    </a:lnTo>
                    <a:lnTo>
                      <a:pt x="612" y="1019"/>
                    </a:lnTo>
                    <a:lnTo>
                      <a:pt x="609" y="1020"/>
                    </a:lnTo>
                    <a:lnTo>
                      <a:pt x="608" y="1023"/>
                    </a:lnTo>
                    <a:lnTo>
                      <a:pt x="606" y="1023"/>
                    </a:lnTo>
                    <a:lnTo>
                      <a:pt x="605" y="1023"/>
                    </a:lnTo>
                    <a:lnTo>
                      <a:pt x="603" y="1022"/>
                    </a:lnTo>
                    <a:lnTo>
                      <a:pt x="602" y="1022"/>
                    </a:lnTo>
                    <a:lnTo>
                      <a:pt x="601" y="1022"/>
                    </a:lnTo>
                    <a:lnTo>
                      <a:pt x="599" y="1023"/>
                    </a:lnTo>
                    <a:lnTo>
                      <a:pt x="598" y="1023"/>
                    </a:lnTo>
                    <a:lnTo>
                      <a:pt x="598" y="1025"/>
                    </a:lnTo>
                    <a:lnTo>
                      <a:pt x="595" y="1026"/>
                    </a:lnTo>
                    <a:lnTo>
                      <a:pt x="593" y="1025"/>
                    </a:lnTo>
                    <a:lnTo>
                      <a:pt x="592" y="1023"/>
                    </a:lnTo>
                    <a:lnTo>
                      <a:pt x="590" y="1022"/>
                    </a:lnTo>
                    <a:lnTo>
                      <a:pt x="588" y="1022"/>
                    </a:lnTo>
                    <a:lnTo>
                      <a:pt x="586" y="1022"/>
                    </a:lnTo>
                    <a:lnTo>
                      <a:pt x="585" y="1020"/>
                    </a:lnTo>
                    <a:lnTo>
                      <a:pt x="586" y="1018"/>
                    </a:lnTo>
                    <a:lnTo>
                      <a:pt x="586" y="1016"/>
                    </a:lnTo>
                    <a:lnTo>
                      <a:pt x="585" y="1016"/>
                    </a:lnTo>
                    <a:lnTo>
                      <a:pt x="582" y="1016"/>
                    </a:lnTo>
                    <a:lnTo>
                      <a:pt x="579" y="1016"/>
                    </a:lnTo>
                    <a:lnTo>
                      <a:pt x="576" y="1018"/>
                    </a:lnTo>
                    <a:lnTo>
                      <a:pt x="575" y="1019"/>
                    </a:lnTo>
                    <a:lnTo>
                      <a:pt x="572" y="1019"/>
                    </a:lnTo>
                    <a:lnTo>
                      <a:pt x="569" y="1020"/>
                    </a:lnTo>
                    <a:lnTo>
                      <a:pt x="566" y="1022"/>
                    </a:lnTo>
                    <a:lnTo>
                      <a:pt x="562" y="1020"/>
                    </a:lnTo>
                    <a:lnTo>
                      <a:pt x="555" y="1016"/>
                    </a:lnTo>
                    <a:lnTo>
                      <a:pt x="546" y="1010"/>
                    </a:lnTo>
                    <a:lnTo>
                      <a:pt x="543" y="1003"/>
                    </a:lnTo>
                    <a:lnTo>
                      <a:pt x="543" y="1000"/>
                    </a:lnTo>
                    <a:lnTo>
                      <a:pt x="542" y="998"/>
                    </a:lnTo>
                    <a:lnTo>
                      <a:pt x="542" y="993"/>
                    </a:lnTo>
                    <a:lnTo>
                      <a:pt x="542" y="988"/>
                    </a:lnTo>
                    <a:lnTo>
                      <a:pt x="542" y="983"/>
                    </a:lnTo>
                    <a:lnTo>
                      <a:pt x="539" y="976"/>
                    </a:lnTo>
                    <a:lnTo>
                      <a:pt x="538" y="972"/>
                    </a:lnTo>
                    <a:lnTo>
                      <a:pt x="532" y="966"/>
                    </a:lnTo>
                    <a:lnTo>
                      <a:pt x="526" y="960"/>
                    </a:lnTo>
                    <a:lnTo>
                      <a:pt x="519" y="955"/>
                    </a:lnTo>
                    <a:lnTo>
                      <a:pt x="510" y="945"/>
                    </a:lnTo>
                    <a:lnTo>
                      <a:pt x="498" y="919"/>
                    </a:lnTo>
                    <a:lnTo>
                      <a:pt x="470" y="862"/>
                    </a:lnTo>
                    <a:lnTo>
                      <a:pt x="455" y="829"/>
                    </a:lnTo>
                    <a:lnTo>
                      <a:pt x="456" y="829"/>
                    </a:lnTo>
                    <a:lnTo>
                      <a:pt x="455" y="826"/>
                    </a:lnTo>
                    <a:lnTo>
                      <a:pt x="453" y="822"/>
                    </a:lnTo>
                    <a:lnTo>
                      <a:pt x="452" y="817"/>
                    </a:lnTo>
                    <a:lnTo>
                      <a:pt x="449" y="807"/>
                    </a:lnTo>
                    <a:lnTo>
                      <a:pt x="450" y="787"/>
                    </a:lnTo>
                    <a:lnTo>
                      <a:pt x="459" y="773"/>
                    </a:lnTo>
                    <a:lnTo>
                      <a:pt x="470" y="762"/>
                    </a:lnTo>
                    <a:lnTo>
                      <a:pt x="489" y="749"/>
                    </a:lnTo>
                    <a:lnTo>
                      <a:pt x="493" y="744"/>
                    </a:lnTo>
                    <a:lnTo>
                      <a:pt x="493" y="737"/>
                    </a:lnTo>
                    <a:lnTo>
                      <a:pt x="492" y="734"/>
                    </a:lnTo>
                    <a:lnTo>
                      <a:pt x="490" y="733"/>
                    </a:lnTo>
                    <a:lnTo>
                      <a:pt x="488" y="732"/>
                    </a:lnTo>
                    <a:lnTo>
                      <a:pt x="480" y="733"/>
                    </a:lnTo>
                    <a:lnTo>
                      <a:pt x="475" y="737"/>
                    </a:lnTo>
                    <a:lnTo>
                      <a:pt x="469" y="742"/>
                    </a:lnTo>
                    <a:lnTo>
                      <a:pt x="455" y="740"/>
                    </a:lnTo>
                    <a:lnTo>
                      <a:pt x="432" y="733"/>
                    </a:lnTo>
                    <a:lnTo>
                      <a:pt x="413" y="726"/>
                    </a:lnTo>
                    <a:lnTo>
                      <a:pt x="395" y="720"/>
                    </a:lnTo>
                    <a:lnTo>
                      <a:pt x="387" y="716"/>
                    </a:lnTo>
                    <a:lnTo>
                      <a:pt x="382" y="707"/>
                    </a:lnTo>
                    <a:lnTo>
                      <a:pt x="373" y="686"/>
                    </a:lnTo>
                    <a:lnTo>
                      <a:pt x="366" y="677"/>
                    </a:lnTo>
                    <a:lnTo>
                      <a:pt x="349" y="673"/>
                    </a:lnTo>
                    <a:lnTo>
                      <a:pt x="337" y="674"/>
                    </a:lnTo>
                    <a:lnTo>
                      <a:pt x="332" y="677"/>
                    </a:lnTo>
                    <a:lnTo>
                      <a:pt x="327" y="680"/>
                    </a:lnTo>
                    <a:lnTo>
                      <a:pt x="320" y="686"/>
                    </a:lnTo>
                    <a:lnTo>
                      <a:pt x="315" y="694"/>
                    </a:lnTo>
                    <a:lnTo>
                      <a:pt x="315" y="704"/>
                    </a:lnTo>
                    <a:lnTo>
                      <a:pt x="312" y="716"/>
                    </a:lnTo>
                    <a:lnTo>
                      <a:pt x="305" y="727"/>
                    </a:lnTo>
                    <a:lnTo>
                      <a:pt x="293" y="733"/>
                    </a:lnTo>
                    <a:lnTo>
                      <a:pt x="284" y="737"/>
                    </a:lnTo>
                    <a:lnTo>
                      <a:pt x="269" y="743"/>
                    </a:lnTo>
                    <a:lnTo>
                      <a:pt x="244" y="753"/>
                    </a:lnTo>
                    <a:lnTo>
                      <a:pt x="210" y="775"/>
                    </a:lnTo>
                    <a:lnTo>
                      <a:pt x="202" y="779"/>
                    </a:lnTo>
                    <a:lnTo>
                      <a:pt x="187" y="785"/>
                    </a:lnTo>
                    <a:lnTo>
                      <a:pt x="169" y="792"/>
                    </a:lnTo>
                    <a:lnTo>
                      <a:pt x="156" y="797"/>
                    </a:lnTo>
                    <a:lnTo>
                      <a:pt x="143" y="793"/>
                    </a:lnTo>
                    <a:lnTo>
                      <a:pt x="139" y="789"/>
                    </a:lnTo>
                    <a:lnTo>
                      <a:pt x="133" y="790"/>
                    </a:lnTo>
                    <a:lnTo>
                      <a:pt x="123" y="799"/>
                    </a:lnTo>
                    <a:lnTo>
                      <a:pt x="114" y="807"/>
                    </a:lnTo>
                    <a:lnTo>
                      <a:pt x="99" y="815"/>
                    </a:lnTo>
                    <a:lnTo>
                      <a:pt x="87" y="820"/>
                    </a:lnTo>
                    <a:lnTo>
                      <a:pt x="64" y="842"/>
                    </a:lnTo>
                    <a:lnTo>
                      <a:pt x="59" y="850"/>
                    </a:lnTo>
                    <a:lnTo>
                      <a:pt x="49" y="852"/>
                    </a:lnTo>
                    <a:lnTo>
                      <a:pt x="33" y="850"/>
                    </a:lnTo>
                    <a:lnTo>
                      <a:pt x="21" y="850"/>
                    </a:lnTo>
                    <a:lnTo>
                      <a:pt x="14" y="857"/>
                    </a:lnTo>
                    <a:lnTo>
                      <a:pt x="8" y="863"/>
                    </a:lnTo>
                    <a:lnTo>
                      <a:pt x="8" y="866"/>
                    </a:lnTo>
                    <a:lnTo>
                      <a:pt x="7" y="865"/>
                    </a:lnTo>
                    <a:lnTo>
                      <a:pt x="6" y="860"/>
                    </a:lnTo>
                    <a:lnTo>
                      <a:pt x="6" y="856"/>
                    </a:lnTo>
                    <a:lnTo>
                      <a:pt x="6" y="850"/>
                    </a:lnTo>
                    <a:lnTo>
                      <a:pt x="6" y="843"/>
                    </a:lnTo>
                    <a:lnTo>
                      <a:pt x="4" y="839"/>
                    </a:lnTo>
                    <a:lnTo>
                      <a:pt x="1" y="839"/>
                    </a:lnTo>
                    <a:lnTo>
                      <a:pt x="1" y="836"/>
                    </a:lnTo>
                    <a:lnTo>
                      <a:pt x="3" y="835"/>
                    </a:lnTo>
                    <a:lnTo>
                      <a:pt x="4" y="833"/>
                    </a:lnTo>
                    <a:lnTo>
                      <a:pt x="3" y="832"/>
                    </a:lnTo>
                    <a:lnTo>
                      <a:pt x="4" y="829"/>
                    </a:lnTo>
                    <a:lnTo>
                      <a:pt x="6" y="826"/>
                    </a:lnTo>
                    <a:lnTo>
                      <a:pt x="6" y="823"/>
                    </a:lnTo>
                    <a:lnTo>
                      <a:pt x="4" y="820"/>
                    </a:lnTo>
                    <a:lnTo>
                      <a:pt x="4" y="817"/>
                    </a:lnTo>
                    <a:lnTo>
                      <a:pt x="4" y="812"/>
                    </a:lnTo>
                    <a:lnTo>
                      <a:pt x="3" y="809"/>
                    </a:lnTo>
                    <a:lnTo>
                      <a:pt x="0" y="805"/>
                    </a:lnTo>
                    <a:lnTo>
                      <a:pt x="0" y="800"/>
                    </a:lnTo>
                    <a:lnTo>
                      <a:pt x="0" y="797"/>
                    </a:lnTo>
                    <a:lnTo>
                      <a:pt x="1" y="796"/>
                    </a:lnTo>
                    <a:lnTo>
                      <a:pt x="3" y="793"/>
                    </a:lnTo>
                    <a:lnTo>
                      <a:pt x="4" y="792"/>
                    </a:lnTo>
                    <a:lnTo>
                      <a:pt x="7" y="792"/>
                    </a:lnTo>
                    <a:lnTo>
                      <a:pt x="8" y="792"/>
                    </a:lnTo>
                    <a:lnTo>
                      <a:pt x="10" y="790"/>
                    </a:lnTo>
                    <a:lnTo>
                      <a:pt x="8" y="789"/>
                    </a:lnTo>
                    <a:lnTo>
                      <a:pt x="8" y="787"/>
                    </a:lnTo>
                    <a:lnTo>
                      <a:pt x="8" y="786"/>
                    </a:lnTo>
                    <a:lnTo>
                      <a:pt x="8" y="783"/>
                    </a:lnTo>
                    <a:lnTo>
                      <a:pt x="8" y="782"/>
                    </a:lnTo>
                    <a:lnTo>
                      <a:pt x="8" y="779"/>
                    </a:lnTo>
                    <a:lnTo>
                      <a:pt x="8" y="776"/>
                    </a:lnTo>
                    <a:lnTo>
                      <a:pt x="8" y="775"/>
                    </a:lnTo>
                    <a:lnTo>
                      <a:pt x="8" y="773"/>
                    </a:lnTo>
                    <a:lnTo>
                      <a:pt x="11" y="772"/>
                    </a:lnTo>
                    <a:lnTo>
                      <a:pt x="11" y="770"/>
                    </a:lnTo>
                    <a:lnTo>
                      <a:pt x="13" y="766"/>
                    </a:lnTo>
                    <a:lnTo>
                      <a:pt x="13" y="765"/>
                    </a:lnTo>
                    <a:lnTo>
                      <a:pt x="13" y="762"/>
                    </a:lnTo>
                    <a:lnTo>
                      <a:pt x="11" y="760"/>
                    </a:lnTo>
                    <a:lnTo>
                      <a:pt x="10" y="762"/>
                    </a:lnTo>
                    <a:lnTo>
                      <a:pt x="8" y="760"/>
                    </a:lnTo>
                    <a:lnTo>
                      <a:pt x="10" y="757"/>
                    </a:lnTo>
                    <a:lnTo>
                      <a:pt x="11" y="756"/>
                    </a:lnTo>
                    <a:lnTo>
                      <a:pt x="13" y="755"/>
                    </a:lnTo>
                    <a:lnTo>
                      <a:pt x="13" y="753"/>
                    </a:lnTo>
                    <a:lnTo>
                      <a:pt x="14" y="750"/>
                    </a:lnTo>
                    <a:lnTo>
                      <a:pt x="16" y="749"/>
                    </a:lnTo>
                    <a:lnTo>
                      <a:pt x="14" y="747"/>
                    </a:lnTo>
                    <a:lnTo>
                      <a:pt x="13" y="746"/>
                    </a:lnTo>
                    <a:lnTo>
                      <a:pt x="14" y="744"/>
                    </a:lnTo>
                    <a:lnTo>
                      <a:pt x="17" y="742"/>
                    </a:lnTo>
                    <a:lnTo>
                      <a:pt x="17" y="740"/>
                    </a:lnTo>
                    <a:lnTo>
                      <a:pt x="17" y="739"/>
                    </a:lnTo>
                    <a:lnTo>
                      <a:pt x="16" y="737"/>
                    </a:lnTo>
                    <a:lnTo>
                      <a:pt x="16" y="736"/>
                    </a:lnTo>
                    <a:lnTo>
                      <a:pt x="17" y="734"/>
                    </a:lnTo>
                    <a:lnTo>
                      <a:pt x="16" y="734"/>
                    </a:lnTo>
                    <a:lnTo>
                      <a:pt x="14" y="733"/>
                    </a:lnTo>
                    <a:lnTo>
                      <a:pt x="14" y="732"/>
                    </a:lnTo>
                    <a:lnTo>
                      <a:pt x="16" y="730"/>
                    </a:lnTo>
                    <a:lnTo>
                      <a:pt x="14" y="729"/>
                    </a:lnTo>
                    <a:lnTo>
                      <a:pt x="13" y="729"/>
                    </a:lnTo>
                    <a:lnTo>
                      <a:pt x="13" y="727"/>
                    </a:lnTo>
                    <a:lnTo>
                      <a:pt x="16" y="726"/>
                    </a:lnTo>
                    <a:lnTo>
                      <a:pt x="16" y="724"/>
                    </a:lnTo>
                    <a:lnTo>
                      <a:pt x="14" y="724"/>
                    </a:lnTo>
                    <a:lnTo>
                      <a:pt x="13" y="723"/>
                    </a:lnTo>
                    <a:lnTo>
                      <a:pt x="14" y="723"/>
                    </a:lnTo>
                    <a:lnTo>
                      <a:pt x="16" y="722"/>
                    </a:lnTo>
                    <a:lnTo>
                      <a:pt x="16" y="719"/>
                    </a:lnTo>
                    <a:lnTo>
                      <a:pt x="16" y="717"/>
                    </a:lnTo>
                    <a:lnTo>
                      <a:pt x="14" y="714"/>
                    </a:lnTo>
                    <a:lnTo>
                      <a:pt x="14" y="712"/>
                    </a:lnTo>
                    <a:lnTo>
                      <a:pt x="30" y="710"/>
                    </a:lnTo>
                    <a:lnTo>
                      <a:pt x="41" y="712"/>
                    </a:lnTo>
                    <a:lnTo>
                      <a:pt x="43" y="712"/>
                    </a:lnTo>
                    <a:lnTo>
                      <a:pt x="46" y="712"/>
                    </a:lnTo>
                    <a:lnTo>
                      <a:pt x="46" y="710"/>
                    </a:lnTo>
                    <a:lnTo>
                      <a:pt x="47" y="707"/>
                    </a:lnTo>
                    <a:lnTo>
                      <a:pt x="51" y="704"/>
                    </a:lnTo>
                    <a:lnTo>
                      <a:pt x="56" y="703"/>
                    </a:lnTo>
                    <a:lnTo>
                      <a:pt x="69" y="703"/>
                    </a:lnTo>
                    <a:lnTo>
                      <a:pt x="70" y="704"/>
                    </a:lnTo>
                    <a:lnTo>
                      <a:pt x="71" y="706"/>
                    </a:lnTo>
                    <a:lnTo>
                      <a:pt x="76" y="707"/>
                    </a:lnTo>
                    <a:lnTo>
                      <a:pt x="79" y="709"/>
                    </a:lnTo>
                    <a:lnTo>
                      <a:pt x="83" y="709"/>
                    </a:lnTo>
                    <a:lnTo>
                      <a:pt x="87" y="707"/>
                    </a:lnTo>
                    <a:lnTo>
                      <a:pt x="91" y="706"/>
                    </a:lnTo>
                    <a:lnTo>
                      <a:pt x="99" y="704"/>
                    </a:lnTo>
                    <a:lnTo>
                      <a:pt x="107" y="702"/>
                    </a:lnTo>
                    <a:lnTo>
                      <a:pt x="110" y="699"/>
                    </a:lnTo>
                    <a:lnTo>
                      <a:pt x="110" y="694"/>
                    </a:lnTo>
                    <a:lnTo>
                      <a:pt x="111" y="689"/>
                    </a:lnTo>
                    <a:lnTo>
                      <a:pt x="116" y="680"/>
                    </a:lnTo>
                    <a:lnTo>
                      <a:pt x="120" y="673"/>
                    </a:lnTo>
                    <a:lnTo>
                      <a:pt x="121" y="672"/>
                    </a:lnTo>
                    <a:lnTo>
                      <a:pt x="120" y="667"/>
                    </a:lnTo>
                    <a:lnTo>
                      <a:pt x="120" y="657"/>
                    </a:lnTo>
                    <a:lnTo>
                      <a:pt x="123" y="652"/>
                    </a:lnTo>
                    <a:lnTo>
                      <a:pt x="127" y="649"/>
                    </a:lnTo>
                    <a:lnTo>
                      <a:pt x="131" y="643"/>
                    </a:lnTo>
                    <a:lnTo>
                      <a:pt x="130" y="637"/>
                    </a:lnTo>
                    <a:lnTo>
                      <a:pt x="129" y="629"/>
                    </a:lnTo>
                    <a:lnTo>
                      <a:pt x="129" y="622"/>
                    </a:lnTo>
                    <a:lnTo>
                      <a:pt x="130" y="617"/>
                    </a:lnTo>
                    <a:lnTo>
                      <a:pt x="127" y="610"/>
                    </a:lnTo>
                    <a:lnTo>
                      <a:pt x="123" y="596"/>
                    </a:lnTo>
                    <a:lnTo>
                      <a:pt x="123" y="592"/>
                    </a:lnTo>
                    <a:lnTo>
                      <a:pt x="127" y="583"/>
                    </a:lnTo>
                    <a:lnTo>
                      <a:pt x="131" y="579"/>
                    </a:lnTo>
                    <a:lnTo>
                      <a:pt x="136" y="576"/>
                    </a:lnTo>
                    <a:lnTo>
                      <a:pt x="141" y="574"/>
                    </a:lnTo>
                    <a:lnTo>
                      <a:pt x="144" y="570"/>
                    </a:lnTo>
                    <a:lnTo>
                      <a:pt x="147" y="563"/>
                    </a:lnTo>
                    <a:lnTo>
                      <a:pt x="151" y="557"/>
                    </a:lnTo>
                    <a:lnTo>
                      <a:pt x="154" y="554"/>
                    </a:lnTo>
                    <a:lnTo>
                      <a:pt x="160" y="546"/>
                    </a:lnTo>
                    <a:lnTo>
                      <a:pt x="160" y="541"/>
                    </a:lnTo>
                    <a:lnTo>
                      <a:pt x="162" y="533"/>
                    </a:lnTo>
                    <a:lnTo>
                      <a:pt x="164" y="529"/>
                    </a:lnTo>
                    <a:lnTo>
                      <a:pt x="172" y="527"/>
                    </a:lnTo>
                    <a:lnTo>
                      <a:pt x="177" y="529"/>
                    </a:lnTo>
                    <a:lnTo>
                      <a:pt x="180" y="527"/>
                    </a:lnTo>
                    <a:lnTo>
                      <a:pt x="184" y="524"/>
                    </a:lnTo>
                    <a:lnTo>
                      <a:pt x="190" y="520"/>
                    </a:lnTo>
                    <a:lnTo>
                      <a:pt x="192" y="516"/>
                    </a:lnTo>
                    <a:lnTo>
                      <a:pt x="190" y="514"/>
                    </a:lnTo>
                    <a:lnTo>
                      <a:pt x="189" y="511"/>
                    </a:lnTo>
                    <a:lnTo>
                      <a:pt x="187" y="507"/>
                    </a:lnTo>
                    <a:lnTo>
                      <a:pt x="183" y="497"/>
                    </a:lnTo>
                    <a:lnTo>
                      <a:pt x="182" y="491"/>
                    </a:lnTo>
                    <a:lnTo>
                      <a:pt x="184" y="484"/>
                    </a:lnTo>
                    <a:lnTo>
                      <a:pt x="192" y="477"/>
                    </a:lnTo>
                    <a:lnTo>
                      <a:pt x="199" y="474"/>
                    </a:lnTo>
                    <a:lnTo>
                      <a:pt x="212" y="470"/>
                    </a:lnTo>
                    <a:lnTo>
                      <a:pt x="220" y="467"/>
                    </a:lnTo>
                    <a:lnTo>
                      <a:pt x="227" y="466"/>
                    </a:lnTo>
                    <a:lnTo>
                      <a:pt x="232" y="466"/>
                    </a:lnTo>
                    <a:lnTo>
                      <a:pt x="236" y="467"/>
                    </a:lnTo>
                    <a:lnTo>
                      <a:pt x="240" y="467"/>
                    </a:lnTo>
                    <a:lnTo>
                      <a:pt x="242" y="466"/>
                    </a:lnTo>
                    <a:lnTo>
                      <a:pt x="244" y="466"/>
                    </a:lnTo>
                    <a:lnTo>
                      <a:pt x="247" y="464"/>
                    </a:lnTo>
                    <a:lnTo>
                      <a:pt x="253" y="460"/>
                    </a:lnTo>
                    <a:lnTo>
                      <a:pt x="256" y="454"/>
                    </a:lnTo>
                    <a:lnTo>
                      <a:pt x="256" y="449"/>
                    </a:lnTo>
                    <a:lnTo>
                      <a:pt x="260" y="444"/>
                    </a:lnTo>
                    <a:lnTo>
                      <a:pt x="267" y="437"/>
                    </a:lnTo>
                    <a:lnTo>
                      <a:pt x="269" y="433"/>
                    </a:lnTo>
                    <a:lnTo>
                      <a:pt x="270" y="424"/>
                    </a:lnTo>
                    <a:lnTo>
                      <a:pt x="272" y="416"/>
                    </a:lnTo>
                    <a:lnTo>
                      <a:pt x="272" y="410"/>
                    </a:lnTo>
                    <a:lnTo>
                      <a:pt x="270" y="403"/>
                    </a:lnTo>
                    <a:lnTo>
                      <a:pt x="273" y="399"/>
                    </a:lnTo>
                    <a:lnTo>
                      <a:pt x="276" y="394"/>
                    </a:lnTo>
                    <a:lnTo>
                      <a:pt x="280" y="393"/>
                    </a:lnTo>
                    <a:lnTo>
                      <a:pt x="282" y="391"/>
                    </a:lnTo>
                    <a:lnTo>
                      <a:pt x="286" y="391"/>
                    </a:lnTo>
                    <a:lnTo>
                      <a:pt x="287" y="390"/>
                    </a:lnTo>
                    <a:lnTo>
                      <a:pt x="289" y="384"/>
                    </a:lnTo>
                    <a:lnTo>
                      <a:pt x="290" y="380"/>
                    </a:lnTo>
                    <a:lnTo>
                      <a:pt x="292" y="376"/>
                    </a:lnTo>
                    <a:lnTo>
                      <a:pt x="292" y="371"/>
                    </a:lnTo>
                    <a:lnTo>
                      <a:pt x="290" y="368"/>
                    </a:lnTo>
                    <a:lnTo>
                      <a:pt x="290" y="367"/>
                    </a:lnTo>
                    <a:lnTo>
                      <a:pt x="283" y="367"/>
                    </a:lnTo>
                    <a:lnTo>
                      <a:pt x="280" y="364"/>
                    </a:lnTo>
                    <a:lnTo>
                      <a:pt x="277" y="361"/>
                    </a:lnTo>
                    <a:lnTo>
                      <a:pt x="276" y="358"/>
                    </a:lnTo>
                    <a:lnTo>
                      <a:pt x="272" y="356"/>
                    </a:lnTo>
                    <a:lnTo>
                      <a:pt x="270" y="353"/>
                    </a:lnTo>
                    <a:lnTo>
                      <a:pt x="267" y="350"/>
                    </a:lnTo>
                    <a:lnTo>
                      <a:pt x="266" y="346"/>
                    </a:lnTo>
                    <a:lnTo>
                      <a:pt x="263" y="341"/>
                    </a:lnTo>
                    <a:lnTo>
                      <a:pt x="263" y="337"/>
                    </a:lnTo>
                    <a:lnTo>
                      <a:pt x="267" y="326"/>
                    </a:lnTo>
                    <a:lnTo>
                      <a:pt x="272" y="314"/>
                    </a:lnTo>
                    <a:lnTo>
                      <a:pt x="277" y="304"/>
                    </a:lnTo>
                    <a:lnTo>
                      <a:pt x="277" y="297"/>
                    </a:lnTo>
                    <a:lnTo>
                      <a:pt x="279" y="291"/>
                    </a:lnTo>
                    <a:lnTo>
                      <a:pt x="283" y="288"/>
                    </a:lnTo>
                    <a:lnTo>
                      <a:pt x="293" y="284"/>
                    </a:lnTo>
                    <a:lnTo>
                      <a:pt x="296" y="283"/>
                    </a:lnTo>
                    <a:lnTo>
                      <a:pt x="307" y="290"/>
                    </a:lnTo>
                    <a:lnTo>
                      <a:pt x="316" y="294"/>
                    </a:lnTo>
                    <a:lnTo>
                      <a:pt x="320" y="296"/>
                    </a:lnTo>
                    <a:lnTo>
                      <a:pt x="323" y="298"/>
                    </a:lnTo>
                    <a:lnTo>
                      <a:pt x="325" y="298"/>
                    </a:lnTo>
                    <a:lnTo>
                      <a:pt x="329" y="287"/>
                    </a:lnTo>
                    <a:lnTo>
                      <a:pt x="330" y="280"/>
                    </a:lnTo>
                    <a:lnTo>
                      <a:pt x="330" y="274"/>
                    </a:lnTo>
                    <a:lnTo>
                      <a:pt x="335" y="257"/>
                    </a:lnTo>
                    <a:lnTo>
                      <a:pt x="339" y="248"/>
                    </a:lnTo>
                    <a:lnTo>
                      <a:pt x="345" y="240"/>
                    </a:lnTo>
                    <a:lnTo>
                      <a:pt x="345" y="233"/>
                    </a:lnTo>
                    <a:lnTo>
                      <a:pt x="343" y="220"/>
                    </a:lnTo>
                    <a:lnTo>
                      <a:pt x="343" y="215"/>
                    </a:lnTo>
                    <a:lnTo>
                      <a:pt x="342" y="208"/>
                    </a:lnTo>
                    <a:lnTo>
                      <a:pt x="340" y="205"/>
                    </a:lnTo>
                    <a:lnTo>
                      <a:pt x="332" y="200"/>
                    </a:lnTo>
                    <a:lnTo>
                      <a:pt x="326" y="195"/>
                    </a:lnTo>
                    <a:lnTo>
                      <a:pt x="323" y="188"/>
                    </a:lnTo>
                    <a:lnTo>
                      <a:pt x="320" y="180"/>
                    </a:lnTo>
                    <a:lnTo>
                      <a:pt x="313" y="171"/>
                    </a:lnTo>
                    <a:lnTo>
                      <a:pt x="313" y="165"/>
                    </a:lnTo>
                    <a:lnTo>
                      <a:pt x="317" y="154"/>
                    </a:lnTo>
                    <a:lnTo>
                      <a:pt x="320" y="145"/>
                    </a:lnTo>
                    <a:lnTo>
                      <a:pt x="320" y="138"/>
                    </a:lnTo>
                    <a:lnTo>
                      <a:pt x="317" y="123"/>
                    </a:lnTo>
                    <a:lnTo>
                      <a:pt x="316" y="117"/>
                    </a:lnTo>
                    <a:lnTo>
                      <a:pt x="313" y="111"/>
                    </a:lnTo>
                    <a:lnTo>
                      <a:pt x="309" y="108"/>
                    </a:lnTo>
                    <a:lnTo>
                      <a:pt x="305" y="108"/>
                    </a:lnTo>
                    <a:lnTo>
                      <a:pt x="303" y="107"/>
                    </a:lnTo>
                    <a:lnTo>
                      <a:pt x="305" y="101"/>
                    </a:lnTo>
                    <a:lnTo>
                      <a:pt x="306" y="100"/>
                    </a:lnTo>
                    <a:lnTo>
                      <a:pt x="305" y="91"/>
                    </a:lnTo>
                    <a:lnTo>
                      <a:pt x="306" y="84"/>
                    </a:lnTo>
                    <a:lnTo>
                      <a:pt x="306" y="78"/>
                    </a:lnTo>
                    <a:lnTo>
                      <a:pt x="306" y="77"/>
                    </a:lnTo>
                    <a:lnTo>
                      <a:pt x="305" y="75"/>
                    </a:lnTo>
                    <a:lnTo>
                      <a:pt x="315" y="75"/>
                    </a:lnTo>
                    <a:lnTo>
                      <a:pt x="327" y="81"/>
                    </a:lnTo>
                    <a:lnTo>
                      <a:pt x="335" y="85"/>
                    </a:lnTo>
                    <a:lnTo>
                      <a:pt x="340" y="88"/>
                    </a:lnTo>
                    <a:lnTo>
                      <a:pt x="357" y="98"/>
                    </a:lnTo>
                    <a:lnTo>
                      <a:pt x="372" y="104"/>
                    </a:lnTo>
                    <a:lnTo>
                      <a:pt x="389" y="110"/>
                    </a:lnTo>
                    <a:lnTo>
                      <a:pt x="412" y="108"/>
                    </a:lnTo>
                    <a:lnTo>
                      <a:pt x="422" y="107"/>
                    </a:lnTo>
                    <a:lnTo>
                      <a:pt x="432" y="107"/>
                    </a:lnTo>
                    <a:lnTo>
                      <a:pt x="442" y="108"/>
                    </a:lnTo>
                    <a:lnTo>
                      <a:pt x="447" y="105"/>
                    </a:lnTo>
                    <a:lnTo>
                      <a:pt x="456" y="105"/>
                    </a:lnTo>
                    <a:lnTo>
                      <a:pt x="460" y="110"/>
                    </a:lnTo>
                    <a:lnTo>
                      <a:pt x="465" y="113"/>
                    </a:lnTo>
                    <a:lnTo>
                      <a:pt x="469" y="120"/>
                    </a:lnTo>
                    <a:lnTo>
                      <a:pt x="472" y="121"/>
                    </a:lnTo>
                    <a:lnTo>
                      <a:pt x="476" y="120"/>
                    </a:lnTo>
                    <a:lnTo>
                      <a:pt x="479" y="121"/>
                    </a:lnTo>
                    <a:lnTo>
                      <a:pt x="478" y="130"/>
                    </a:lnTo>
                    <a:lnTo>
                      <a:pt x="478" y="134"/>
                    </a:lnTo>
                    <a:lnTo>
                      <a:pt x="479" y="137"/>
                    </a:lnTo>
                    <a:lnTo>
                      <a:pt x="486" y="140"/>
                    </a:lnTo>
                    <a:lnTo>
                      <a:pt x="489" y="141"/>
                    </a:lnTo>
                    <a:lnTo>
                      <a:pt x="496" y="141"/>
                    </a:lnTo>
                    <a:lnTo>
                      <a:pt x="496" y="143"/>
                    </a:lnTo>
                    <a:lnTo>
                      <a:pt x="498" y="143"/>
                    </a:lnTo>
                    <a:lnTo>
                      <a:pt x="500" y="143"/>
                    </a:lnTo>
                    <a:lnTo>
                      <a:pt x="505" y="145"/>
                    </a:lnTo>
                    <a:lnTo>
                      <a:pt x="508" y="145"/>
                    </a:lnTo>
                    <a:lnTo>
                      <a:pt x="513" y="147"/>
                    </a:lnTo>
                    <a:lnTo>
                      <a:pt x="520" y="148"/>
                    </a:lnTo>
                    <a:lnTo>
                      <a:pt x="526" y="147"/>
                    </a:lnTo>
                    <a:lnTo>
                      <a:pt x="533" y="145"/>
                    </a:lnTo>
                    <a:lnTo>
                      <a:pt x="536" y="145"/>
                    </a:lnTo>
                    <a:lnTo>
                      <a:pt x="542" y="143"/>
                    </a:lnTo>
                    <a:lnTo>
                      <a:pt x="552" y="141"/>
                    </a:lnTo>
                    <a:lnTo>
                      <a:pt x="556" y="140"/>
                    </a:lnTo>
                    <a:lnTo>
                      <a:pt x="560" y="141"/>
                    </a:lnTo>
                    <a:lnTo>
                      <a:pt x="566" y="144"/>
                    </a:lnTo>
                    <a:lnTo>
                      <a:pt x="572" y="144"/>
                    </a:lnTo>
                    <a:lnTo>
                      <a:pt x="576" y="143"/>
                    </a:lnTo>
                    <a:lnTo>
                      <a:pt x="583" y="141"/>
                    </a:lnTo>
                    <a:lnTo>
                      <a:pt x="585" y="138"/>
                    </a:lnTo>
                    <a:lnTo>
                      <a:pt x="586" y="137"/>
                    </a:lnTo>
                    <a:lnTo>
                      <a:pt x="589" y="133"/>
                    </a:lnTo>
                    <a:lnTo>
                      <a:pt x="593" y="128"/>
                    </a:lnTo>
                    <a:lnTo>
                      <a:pt x="595" y="128"/>
                    </a:lnTo>
                    <a:lnTo>
                      <a:pt x="601" y="130"/>
                    </a:lnTo>
                    <a:lnTo>
                      <a:pt x="603" y="133"/>
                    </a:lnTo>
                    <a:lnTo>
                      <a:pt x="605" y="135"/>
                    </a:lnTo>
                    <a:lnTo>
                      <a:pt x="606" y="138"/>
                    </a:lnTo>
                    <a:lnTo>
                      <a:pt x="608" y="140"/>
                    </a:lnTo>
                    <a:lnTo>
                      <a:pt x="611" y="141"/>
                    </a:lnTo>
                    <a:lnTo>
                      <a:pt x="616" y="147"/>
                    </a:lnTo>
                    <a:lnTo>
                      <a:pt x="619" y="154"/>
                    </a:lnTo>
                    <a:lnTo>
                      <a:pt x="618" y="161"/>
                    </a:lnTo>
                    <a:lnTo>
                      <a:pt x="612" y="173"/>
                    </a:lnTo>
                    <a:lnTo>
                      <a:pt x="611" y="185"/>
                    </a:lnTo>
                    <a:lnTo>
                      <a:pt x="608" y="195"/>
                    </a:lnTo>
                    <a:lnTo>
                      <a:pt x="606" y="205"/>
                    </a:lnTo>
                    <a:lnTo>
                      <a:pt x="606" y="210"/>
                    </a:lnTo>
                    <a:lnTo>
                      <a:pt x="605" y="218"/>
                    </a:lnTo>
                    <a:lnTo>
                      <a:pt x="603" y="226"/>
                    </a:lnTo>
                    <a:lnTo>
                      <a:pt x="593" y="231"/>
                    </a:lnTo>
                    <a:lnTo>
                      <a:pt x="583" y="240"/>
                    </a:lnTo>
                    <a:lnTo>
                      <a:pt x="578" y="246"/>
                    </a:lnTo>
                    <a:lnTo>
                      <a:pt x="570" y="250"/>
                    </a:lnTo>
                    <a:lnTo>
                      <a:pt x="559" y="254"/>
                    </a:lnTo>
                    <a:lnTo>
                      <a:pt x="552" y="256"/>
                    </a:lnTo>
                    <a:lnTo>
                      <a:pt x="548" y="258"/>
                    </a:lnTo>
                    <a:lnTo>
                      <a:pt x="543" y="264"/>
                    </a:lnTo>
                    <a:lnTo>
                      <a:pt x="540" y="278"/>
                    </a:lnTo>
                    <a:lnTo>
                      <a:pt x="538" y="293"/>
                    </a:lnTo>
                    <a:lnTo>
                      <a:pt x="540" y="310"/>
                    </a:lnTo>
                    <a:lnTo>
                      <a:pt x="539" y="318"/>
                    </a:lnTo>
                    <a:lnTo>
                      <a:pt x="539" y="321"/>
                    </a:lnTo>
                    <a:lnTo>
                      <a:pt x="542" y="327"/>
                    </a:lnTo>
                    <a:lnTo>
                      <a:pt x="550" y="331"/>
                    </a:lnTo>
                    <a:lnTo>
                      <a:pt x="558" y="334"/>
                    </a:lnTo>
                    <a:lnTo>
                      <a:pt x="563" y="340"/>
                    </a:lnTo>
                    <a:lnTo>
                      <a:pt x="565" y="344"/>
                    </a:lnTo>
                    <a:lnTo>
                      <a:pt x="565" y="347"/>
                    </a:lnTo>
                    <a:lnTo>
                      <a:pt x="566" y="347"/>
                    </a:lnTo>
                    <a:lnTo>
                      <a:pt x="565" y="354"/>
                    </a:lnTo>
                    <a:lnTo>
                      <a:pt x="560" y="363"/>
                    </a:lnTo>
                    <a:lnTo>
                      <a:pt x="553" y="378"/>
                    </a:lnTo>
                    <a:lnTo>
                      <a:pt x="553" y="388"/>
                    </a:lnTo>
                    <a:lnTo>
                      <a:pt x="556" y="387"/>
                    </a:lnTo>
                    <a:lnTo>
                      <a:pt x="569" y="383"/>
                    </a:lnTo>
                    <a:lnTo>
                      <a:pt x="579" y="381"/>
                    </a:lnTo>
                    <a:lnTo>
                      <a:pt x="586" y="384"/>
                    </a:lnTo>
                    <a:lnTo>
                      <a:pt x="589" y="386"/>
                    </a:lnTo>
                    <a:lnTo>
                      <a:pt x="596" y="388"/>
                    </a:lnTo>
                    <a:lnTo>
                      <a:pt x="603" y="388"/>
                    </a:lnTo>
                    <a:lnTo>
                      <a:pt x="606" y="386"/>
                    </a:lnTo>
                    <a:lnTo>
                      <a:pt x="609" y="383"/>
                    </a:lnTo>
                    <a:lnTo>
                      <a:pt x="611" y="374"/>
                    </a:lnTo>
                    <a:lnTo>
                      <a:pt x="611" y="373"/>
                    </a:lnTo>
                    <a:lnTo>
                      <a:pt x="608" y="370"/>
                    </a:lnTo>
                    <a:lnTo>
                      <a:pt x="603" y="367"/>
                    </a:lnTo>
                    <a:lnTo>
                      <a:pt x="599" y="363"/>
                    </a:lnTo>
                    <a:lnTo>
                      <a:pt x="598" y="358"/>
                    </a:lnTo>
                    <a:lnTo>
                      <a:pt x="596" y="354"/>
                    </a:lnTo>
                    <a:lnTo>
                      <a:pt x="599" y="353"/>
                    </a:lnTo>
                    <a:lnTo>
                      <a:pt x="605" y="348"/>
                    </a:lnTo>
                    <a:lnTo>
                      <a:pt x="608" y="346"/>
                    </a:lnTo>
                    <a:lnTo>
                      <a:pt x="606" y="338"/>
                    </a:lnTo>
                    <a:lnTo>
                      <a:pt x="606" y="333"/>
                    </a:lnTo>
                    <a:lnTo>
                      <a:pt x="608" y="330"/>
                    </a:lnTo>
                    <a:lnTo>
                      <a:pt x="611" y="327"/>
                    </a:lnTo>
                    <a:lnTo>
                      <a:pt x="616" y="326"/>
                    </a:lnTo>
                    <a:lnTo>
                      <a:pt x="621" y="328"/>
                    </a:lnTo>
                    <a:lnTo>
                      <a:pt x="629" y="333"/>
                    </a:lnTo>
                    <a:lnTo>
                      <a:pt x="638" y="331"/>
                    </a:lnTo>
                    <a:lnTo>
                      <a:pt x="642" y="328"/>
                    </a:lnTo>
                    <a:lnTo>
                      <a:pt x="645" y="326"/>
                    </a:lnTo>
                    <a:lnTo>
                      <a:pt x="648" y="320"/>
                    </a:lnTo>
                    <a:lnTo>
                      <a:pt x="649" y="310"/>
                    </a:lnTo>
                    <a:lnTo>
                      <a:pt x="651" y="303"/>
                    </a:lnTo>
                    <a:lnTo>
                      <a:pt x="651" y="294"/>
                    </a:lnTo>
                    <a:lnTo>
                      <a:pt x="653" y="286"/>
                    </a:lnTo>
                    <a:lnTo>
                      <a:pt x="653" y="281"/>
                    </a:lnTo>
                    <a:lnTo>
                      <a:pt x="651" y="276"/>
                    </a:lnTo>
                    <a:lnTo>
                      <a:pt x="646" y="273"/>
                    </a:lnTo>
                    <a:lnTo>
                      <a:pt x="645" y="271"/>
                    </a:lnTo>
                    <a:lnTo>
                      <a:pt x="642" y="267"/>
                    </a:lnTo>
                    <a:lnTo>
                      <a:pt x="642" y="263"/>
                    </a:lnTo>
                    <a:lnTo>
                      <a:pt x="643" y="257"/>
                    </a:lnTo>
                    <a:lnTo>
                      <a:pt x="643" y="251"/>
                    </a:lnTo>
                    <a:lnTo>
                      <a:pt x="645" y="247"/>
                    </a:lnTo>
                    <a:lnTo>
                      <a:pt x="643" y="240"/>
                    </a:lnTo>
                    <a:lnTo>
                      <a:pt x="641" y="237"/>
                    </a:lnTo>
                    <a:lnTo>
                      <a:pt x="638" y="234"/>
                    </a:lnTo>
                    <a:lnTo>
                      <a:pt x="636" y="230"/>
                    </a:lnTo>
                    <a:lnTo>
                      <a:pt x="638" y="223"/>
                    </a:lnTo>
                    <a:lnTo>
                      <a:pt x="641" y="220"/>
                    </a:lnTo>
                    <a:lnTo>
                      <a:pt x="641" y="215"/>
                    </a:lnTo>
                    <a:lnTo>
                      <a:pt x="639" y="210"/>
                    </a:lnTo>
                    <a:lnTo>
                      <a:pt x="639" y="208"/>
                    </a:lnTo>
                    <a:lnTo>
                      <a:pt x="641" y="205"/>
                    </a:lnTo>
                    <a:lnTo>
                      <a:pt x="646" y="207"/>
                    </a:lnTo>
                    <a:lnTo>
                      <a:pt x="648" y="207"/>
                    </a:lnTo>
                    <a:lnTo>
                      <a:pt x="651" y="208"/>
                    </a:lnTo>
                    <a:lnTo>
                      <a:pt x="652" y="205"/>
                    </a:lnTo>
                    <a:lnTo>
                      <a:pt x="656" y="205"/>
                    </a:lnTo>
                    <a:lnTo>
                      <a:pt x="658" y="207"/>
                    </a:lnTo>
                    <a:lnTo>
                      <a:pt x="662" y="207"/>
                    </a:lnTo>
                    <a:lnTo>
                      <a:pt x="665" y="207"/>
                    </a:lnTo>
                    <a:lnTo>
                      <a:pt x="666" y="210"/>
                    </a:lnTo>
                    <a:lnTo>
                      <a:pt x="671" y="211"/>
                    </a:lnTo>
                    <a:lnTo>
                      <a:pt x="672" y="211"/>
                    </a:lnTo>
                    <a:lnTo>
                      <a:pt x="675" y="210"/>
                    </a:lnTo>
                    <a:lnTo>
                      <a:pt x="678" y="211"/>
                    </a:lnTo>
                    <a:lnTo>
                      <a:pt x="681" y="211"/>
                    </a:lnTo>
                    <a:lnTo>
                      <a:pt x="682" y="210"/>
                    </a:lnTo>
                    <a:lnTo>
                      <a:pt x="682" y="207"/>
                    </a:lnTo>
                    <a:lnTo>
                      <a:pt x="685" y="205"/>
                    </a:lnTo>
                    <a:lnTo>
                      <a:pt x="688" y="205"/>
                    </a:lnTo>
                    <a:lnTo>
                      <a:pt x="691" y="204"/>
                    </a:lnTo>
                    <a:lnTo>
                      <a:pt x="691" y="203"/>
                    </a:lnTo>
                    <a:lnTo>
                      <a:pt x="692" y="203"/>
                    </a:lnTo>
                    <a:lnTo>
                      <a:pt x="695" y="203"/>
                    </a:lnTo>
                    <a:lnTo>
                      <a:pt x="696" y="201"/>
                    </a:lnTo>
                    <a:lnTo>
                      <a:pt x="701" y="201"/>
                    </a:lnTo>
                    <a:lnTo>
                      <a:pt x="701" y="197"/>
                    </a:lnTo>
                    <a:lnTo>
                      <a:pt x="702" y="195"/>
                    </a:lnTo>
                    <a:lnTo>
                      <a:pt x="705" y="193"/>
                    </a:lnTo>
                    <a:lnTo>
                      <a:pt x="706" y="193"/>
                    </a:lnTo>
                    <a:lnTo>
                      <a:pt x="708" y="194"/>
                    </a:lnTo>
                    <a:lnTo>
                      <a:pt x="711" y="195"/>
                    </a:lnTo>
                    <a:lnTo>
                      <a:pt x="713" y="195"/>
                    </a:lnTo>
                    <a:lnTo>
                      <a:pt x="716" y="195"/>
                    </a:lnTo>
                    <a:lnTo>
                      <a:pt x="718" y="193"/>
                    </a:lnTo>
                    <a:lnTo>
                      <a:pt x="722" y="193"/>
                    </a:lnTo>
                    <a:lnTo>
                      <a:pt x="723" y="190"/>
                    </a:lnTo>
                    <a:lnTo>
                      <a:pt x="728" y="190"/>
                    </a:lnTo>
                    <a:lnTo>
                      <a:pt x="729" y="188"/>
                    </a:lnTo>
                    <a:lnTo>
                      <a:pt x="729" y="190"/>
                    </a:lnTo>
                    <a:lnTo>
                      <a:pt x="729" y="185"/>
                    </a:lnTo>
                    <a:lnTo>
                      <a:pt x="732" y="181"/>
                    </a:lnTo>
                    <a:lnTo>
                      <a:pt x="732" y="178"/>
                    </a:lnTo>
                    <a:lnTo>
                      <a:pt x="729" y="174"/>
                    </a:lnTo>
                    <a:lnTo>
                      <a:pt x="723" y="171"/>
                    </a:lnTo>
                    <a:lnTo>
                      <a:pt x="716" y="170"/>
                    </a:lnTo>
                    <a:lnTo>
                      <a:pt x="713" y="170"/>
                    </a:lnTo>
                    <a:lnTo>
                      <a:pt x="711" y="165"/>
                    </a:lnTo>
                    <a:lnTo>
                      <a:pt x="708" y="158"/>
                    </a:lnTo>
                    <a:lnTo>
                      <a:pt x="706" y="154"/>
                    </a:lnTo>
                    <a:lnTo>
                      <a:pt x="706" y="148"/>
                    </a:lnTo>
                    <a:lnTo>
                      <a:pt x="709" y="147"/>
                    </a:lnTo>
                    <a:lnTo>
                      <a:pt x="715" y="144"/>
                    </a:lnTo>
                    <a:lnTo>
                      <a:pt x="722" y="141"/>
                    </a:lnTo>
                    <a:lnTo>
                      <a:pt x="723" y="138"/>
                    </a:lnTo>
                    <a:lnTo>
                      <a:pt x="723" y="131"/>
                    </a:lnTo>
                    <a:lnTo>
                      <a:pt x="719" y="118"/>
                    </a:lnTo>
                    <a:lnTo>
                      <a:pt x="718" y="111"/>
                    </a:lnTo>
                    <a:lnTo>
                      <a:pt x="712" y="103"/>
                    </a:lnTo>
                    <a:lnTo>
                      <a:pt x="711" y="100"/>
                    </a:lnTo>
                    <a:lnTo>
                      <a:pt x="709" y="100"/>
                    </a:lnTo>
                    <a:lnTo>
                      <a:pt x="706" y="100"/>
                    </a:lnTo>
                    <a:lnTo>
                      <a:pt x="705" y="98"/>
                    </a:lnTo>
                    <a:lnTo>
                      <a:pt x="701" y="100"/>
                    </a:lnTo>
                    <a:lnTo>
                      <a:pt x="698" y="98"/>
                    </a:lnTo>
                    <a:lnTo>
                      <a:pt x="696" y="97"/>
                    </a:lnTo>
                    <a:lnTo>
                      <a:pt x="696" y="94"/>
                    </a:lnTo>
                    <a:lnTo>
                      <a:pt x="692" y="91"/>
                    </a:lnTo>
                    <a:lnTo>
                      <a:pt x="689" y="91"/>
                    </a:lnTo>
                    <a:lnTo>
                      <a:pt x="686" y="90"/>
                    </a:lnTo>
                    <a:lnTo>
                      <a:pt x="682" y="90"/>
                    </a:lnTo>
                    <a:lnTo>
                      <a:pt x="678" y="90"/>
                    </a:lnTo>
                    <a:lnTo>
                      <a:pt x="671" y="90"/>
                    </a:lnTo>
                    <a:lnTo>
                      <a:pt x="668" y="88"/>
                    </a:lnTo>
                    <a:lnTo>
                      <a:pt x="661" y="87"/>
                    </a:lnTo>
                    <a:lnTo>
                      <a:pt x="656" y="84"/>
                    </a:lnTo>
                    <a:lnTo>
                      <a:pt x="655" y="84"/>
                    </a:lnTo>
                    <a:lnTo>
                      <a:pt x="652" y="81"/>
                    </a:lnTo>
                    <a:lnTo>
                      <a:pt x="649" y="80"/>
                    </a:lnTo>
                    <a:lnTo>
                      <a:pt x="642" y="78"/>
                    </a:lnTo>
                    <a:lnTo>
                      <a:pt x="641" y="80"/>
                    </a:lnTo>
                    <a:lnTo>
                      <a:pt x="638" y="80"/>
                    </a:lnTo>
                    <a:lnTo>
                      <a:pt x="633" y="78"/>
                    </a:lnTo>
                    <a:lnTo>
                      <a:pt x="632" y="77"/>
                    </a:lnTo>
                    <a:lnTo>
                      <a:pt x="631" y="75"/>
                    </a:lnTo>
                    <a:lnTo>
                      <a:pt x="626" y="73"/>
                    </a:lnTo>
                    <a:lnTo>
                      <a:pt x="623" y="71"/>
                    </a:lnTo>
                    <a:lnTo>
                      <a:pt x="621" y="70"/>
                    </a:lnTo>
                    <a:lnTo>
                      <a:pt x="612" y="61"/>
                    </a:lnTo>
                    <a:lnTo>
                      <a:pt x="609" y="60"/>
                    </a:lnTo>
                    <a:lnTo>
                      <a:pt x="606" y="55"/>
                    </a:lnTo>
                    <a:lnTo>
                      <a:pt x="606" y="53"/>
                    </a:lnTo>
                    <a:lnTo>
                      <a:pt x="606" y="47"/>
                    </a:lnTo>
                    <a:lnTo>
                      <a:pt x="608" y="45"/>
                    </a:lnTo>
                    <a:lnTo>
                      <a:pt x="618" y="38"/>
                    </a:lnTo>
                    <a:lnTo>
                      <a:pt x="622" y="35"/>
                    </a:lnTo>
                    <a:lnTo>
                      <a:pt x="625" y="32"/>
                    </a:lnTo>
                    <a:lnTo>
                      <a:pt x="626" y="30"/>
                    </a:lnTo>
                    <a:lnTo>
                      <a:pt x="626" y="28"/>
                    </a:lnTo>
                    <a:lnTo>
                      <a:pt x="626" y="24"/>
                    </a:lnTo>
                    <a:lnTo>
                      <a:pt x="626" y="22"/>
                    </a:lnTo>
                    <a:lnTo>
                      <a:pt x="626" y="21"/>
                    </a:lnTo>
                    <a:lnTo>
                      <a:pt x="632" y="20"/>
                    </a:lnTo>
                    <a:lnTo>
                      <a:pt x="639" y="17"/>
                    </a:lnTo>
                    <a:lnTo>
                      <a:pt x="643" y="14"/>
                    </a:lnTo>
                    <a:lnTo>
                      <a:pt x="645" y="12"/>
                    </a:lnTo>
                    <a:lnTo>
                      <a:pt x="648" y="11"/>
                    </a:lnTo>
                    <a:lnTo>
                      <a:pt x="652" y="10"/>
                    </a:lnTo>
                    <a:lnTo>
                      <a:pt x="656" y="7"/>
                    </a:lnTo>
                    <a:lnTo>
                      <a:pt x="659" y="7"/>
                    </a:lnTo>
                    <a:lnTo>
                      <a:pt x="662" y="4"/>
                    </a:lnTo>
                    <a:lnTo>
                      <a:pt x="665" y="1"/>
                    </a:lnTo>
                    <a:lnTo>
                      <a:pt x="669" y="0"/>
                    </a:lnTo>
                    <a:lnTo>
                      <a:pt x="673" y="1"/>
                    </a:lnTo>
                    <a:lnTo>
                      <a:pt x="675" y="2"/>
                    </a:lnTo>
                    <a:lnTo>
                      <a:pt x="676" y="5"/>
                    </a:ln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1" name="Freeform 6"/>
              <p:cNvSpPr>
                <a:spLocks/>
              </p:cNvSpPr>
              <p:nvPr/>
            </p:nvSpPr>
            <p:spPr bwMode="auto">
              <a:xfrm>
                <a:off x="881" y="1885"/>
                <a:ext cx="1161" cy="729"/>
              </a:xfrm>
              <a:custGeom>
                <a:avLst/>
                <a:gdLst/>
                <a:ahLst/>
                <a:cxnLst>
                  <a:cxn ang="0">
                    <a:pos x="25" y="29"/>
                  </a:cxn>
                  <a:cxn ang="0">
                    <a:pos x="42" y="39"/>
                  </a:cxn>
                  <a:cxn ang="0">
                    <a:pos x="52" y="31"/>
                  </a:cxn>
                  <a:cxn ang="0">
                    <a:pos x="72" y="9"/>
                  </a:cxn>
                  <a:cxn ang="0">
                    <a:pos x="93" y="34"/>
                  </a:cxn>
                  <a:cxn ang="0">
                    <a:pos x="123" y="3"/>
                  </a:cxn>
                  <a:cxn ang="0">
                    <a:pos x="138" y="56"/>
                  </a:cxn>
                  <a:cxn ang="0">
                    <a:pos x="158" y="119"/>
                  </a:cxn>
                  <a:cxn ang="0">
                    <a:pos x="226" y="123"/>
                  </a:cxn>
                  <a:cxn ang="0">
                    <a:pos x="303" y="94"/>
                  </a:cxn>
                  <a:cxn ang="0">
                    <a:pos x="339" y="89"/>
                  </a:cxn>
                  <a:cxn ang="0">
                    <a:pos x="378" y="136"/>
                  </a:cxn>
                  <a:cxn ang="0">
                    <a:pos x="368" y="162"/>
                  </a:cxn>
                  <a:cxn ang="0">
                    <a:pos x="362" y="183"/>
                  </a:cxn>
                  <a:cxn ang="0">
                    <a:pos x="362" y="207"/>
                  </a:cxn>
                  <a:cxn ang="0">
                    <a:pos x="365" y="236"/>
                  </a:cxn>
                  <a:cxn ang="0">
                    <a:pos x="361" y="277"/>
                  </a:cxn>
                  <a:cxn ang="0">
                    <a:pos x="382" y="305"/>
                  </a:cxn>
                  <a:cxn ang="0">
                    <a:pos x="422" y="277"/>
                  </a:cxn>
                  <a:cxn ang="0">
                    <a:pos x="459" y="245"/>
                  </a:cxn>
                  <a:cxn ang="0">
                    <a:pos x="491" y="243"/>
                  </a:cxn>
                  <a:cxn ang="0">
                    <a:pos x="517" y="245"/>
                  </a:cxn>
                  <a:cxn ang="0">
                    <a:pos x="554" y="240"/>
                  </a:cxn>
                  <a:cxn ang="0">
                    <a:pos x="564" y="223"/>
                  </a:cxn>
                  <a:cxn ang="0">
                    <a:pos x="589" y="245"/>
                  </a:cxn>
                  <a:cxn ang="0">
                    <a:pos x="608" y="255"/>
                  </a:cxn>
                  <a:cxn ang="0">
                    <a:pos x="618" y="293"/>
                  </a:cxn>
                  <a:cxn ang="0">
                    <a:pos x="639" y="312"/>
                  </a:cxn>
                  <a:cxn ang="0">
                    <a:pos x="641" y="346"/>
                  </a:cxn>
                  <a:cxn ang="0">
                    <a:pos x="619" y="366"/>
                  </a:cxn>
                  <a:cxn ang="0">
                    <a:pos x="609" y="398"/>
                  </a:cxn>
                  <a:cxn ang="0">
                    <a:pos x="677" y="413"/>
                  </a:cxn>
                  <a:cxn ang="0">
                    <a:pos x="715" y="410"/>
                  </a:cxn>
                  <a:cxn ang="0">
                    <a:pos x="727" y="440"/>
                  </a:cxn>
                  <a:cxn ang="0">
                    <a:pos x="728" y="480"/>
                  </a:cxn>
                  <a:cxn ang="0">
                    <a:pos x="708" y="502"/>
                  </a:cxn>
                  <a:cxn ang="0">
                    <a:pos x="735" y="526"/>
                  </a:cxn>
                  <a:cxn ang="0">
                    <a:pos x="727" y="559"/>
                  </a:cxn>
                  <a:cxn ang="0">
                    <a:pos x="704" y="581"/>
                  </a:cxn>
                  <a:cxn ang="0">
                    <a:pos x="724" y="595"/>
                  </a:cxn>
                  <a:cxn ang="0">
                    <a:pos x="720" y="622"/>
                  </a:cxn>
                  <a:cxn ang="0">
                    <a:pos x="758" y="622"/>
                  </a:cxn>
                  <a:cxn ang="0">
                    <a:pos x="875" y="641"/>
                  </a:cxn>
                  <a:cxn ang="0">
                    <a:pos x="910" y="618"/>
                  </a:cxn>
                  <a:cxn ang="0">
                    <a:pos x="947" y="636"/>
                  </a:cxn>
                  <a:cxn ang="0">
                    <a:pos x="977" y="669"/>
                  </a:cxn>
                  <a:cxn ang="0">
                    <a:pos x="993" y="712"/>
                  </a:cxn>
                  <a:cxn ang="0">
                    <a:pos x="1023" y="673"/>
                  </a:cxn>
                  <a:cxn ang="0">
                    <a:pos x="1068" y="681"/>
                  </a:cxn>
                  <a:cxn ang="0">
                    <a:pos x="1094" y="713"/>
                  </a:cxn>
                  <a:cxn ang="0">
                    <a:pos x="1120" y="711"/>
                  </a:cxn>
                  <a:cxn ang="0">
                    <a:pos x="1146" y="678"/>
                  </a:cxn>
                  <a:cxn ang="0">
                    <a:pos x="1146" y="649"/>
                  </a:cxn>
                  <a:cxn ang="0">
                    <a:pos x="1160" y="613"/>
                  </a:cxn>
                  <a:cxn ang="0">
                    <a:pos x="1133" y="588"/>
                  </a:cxn>
                  <a:cxn ang="0">
                    <a:pos x="1117" y="559"/>
                  </a:cxn>
                  <a:cxn ang="0">
                    <a:pos x="1127" y="525"/>
                  </a:cxn>
                  <a:cxn ang="0">
                    <a:pos x="1140" y="492"/>
                  </a:cxn>
                  <a:cxn ang="0">
                    <a:pos x="1139" y="453"/>
                  </a:cxn>
                  <a:cxn ang="0">
                    <a:pos x="1147" y="429"/>
                  </a:cxn>
                </a:cxnLst>
                <a:rect l="0" t="0" r="r" b="b"/>
                <a:pathLst>
                  <a:path w="1161" h="729">
                    <a:moveTo>
                      <a:pt x="0" y="4"/>
                    </a:moveTo>
                    <a:lnTo>
                      <a:pt x="2" y="6"/>
                    </a:lnTo>
                    <a:lnTo>
                      <a:pt x="5" y="4"/>
                    </a:lnTo>
                    <a:lnTo>
                      <a:pt x="6" y="1"/>
                    </a:lnTo>
                    <a:lnTo>
                      <a:pt x="7" y="0"/>
                    </a:lnTo>
                    <a:lnTo>
                      <a:pt x="10" y="0"/>
                    </a:lnTo>
                    <a:lnTo>
                      <a:pt x="12" y="3"/>
                    </a:lnTo>
                    <a:lnTo>
                      <a:pt x="13" y="6"/>
                    </a:lnTo>
                    <a:lnTo>
                      <a:pt x="15" y="7"/>
                    </a:lnTo>
                    <a:lnTo>
                      <a:pt x="15" y="10"/>
                    </a:lnTo>
                    <a:lnTo>
                      <a:pt x="16" y="13"/>
                    </a:lnTo>
                    <a:lnTo>
                      <a:pt x="16" y="16"/>
                    </a:lnTo>
                    <a:lnTo>
                      <a:pt x="17" y="20"/>
                    </a:lnTo>
                    <a:lnTo>
                      <a:pt x="19" y="24"/>
                    </a:lnTo>
                    <a:lnTo>
                      <a:pt x="19" y="26"/>
                    </a:lnTo>
                    <a:lnTo>
                      <a:pt x="23" y="27"/>
                    </a:lnTo>
                    <a:lnTo>
                      <a:pt x="25" y="29"/>
                    </a:lnTo>
                    <a:lnTo>
                      <a:pt x="26" y="30"/>
                    </a:lnTo>
                    <a:lnTo>
                      <a:pt x="26" y="31"/>
                    </a:lnTo>
                    <a:lnTo>
                      <a:pt x="25" y="31"/>
                    </a:lnTo>
                    <a:lnTo>
                      <a:pt x="25" y="33"/>
                    </a:lnTo>
                    <a:lnTo>
                      <a:pt x="25" y="34"/>
                    </a:lnTo>
                    <a:lnTo>
                      <a:pt x="26" y="37"/>
                    </a:lnTo>
                    <a:lnTo>
                      <a:pt x="27" y="37"/>
                    </a:lnTo>
                    <a:lnTo>
                      <a:pt x="30" y="36"/>
                    </a:lnTo>
                    <a:lnTo>
                      <a:pt x="32" y="34"/>
                    </a:lnTo>
                    <a:lnTo>
                      <a:pt x="33" y="33"/>
                    </a:lnTo>
                    <a:lnTo>
                      <a:pt x="35" y="31"/>
                    </a:lnTo>
                    <a:lnTo>
                      <a:pt x="36" y="30"/>
                    </a:lnTo>
                    <a:lnTo>
                      <a:pt x="39" y="30"/>
                    </a:lnTo>
                    <a:lnTo>
                      <a:pt x="40" y="31"/>
                    </a:lnTo>
                    <a:lnTo>
                      <a:pt x="42" y="33"/>
                    </a:lnTo>
                    <a:lnTo>
                      <a:pt x="42" y="36"/>
                    </a:lnTo>
                    <a:lnTo>
                      <a:pt x="42" y="39"/>
                    </a:lnTo>
                    <a:lnTo>
                      <a:pt x="40" y="41"/>
                    </a:lnTo>
                    <a:lnTo>
                      <a:pt x="39" y="43"/>
                    </a:lnTo>
                    <a:lnTo>
                      <a:pt x="37" y="44"/>
                    </a:lnTo>
                    <a:lnTo>
                      <a:pt x="37" y="47"/>
                    </a:lnTo>
                    <a:lnTo>
                      <a:pt x="37" y="49"/>
                    </a:lnTo>
                    <a:lnTo>
                      <a:pt x="39" y="52"/>
                    </a:lnTo>
                    <a:lnTo>
                      <a:pt x="40" y="52"/>
                    </a:lnTo>
                    <a:lnTo>
                      <a:pt x="42" y="50"/>
                    </a:lnTo>
                    <a:lnTo>
                      <a:pt x="43" y="47"/>
                    </a:lnTo>
                    <a:lnTo>
                      <a:pt x="43" y="46"/>
                    </a:lnTo>
                    <a:lnTo>
                      <a:pt x="45" y="44"/>
                    </a:lnTo>
                    <a:lnTo>
                      <a:pt x="45" y="43"/>
                    </a:lnTo>
                    <a:lnTo>
                      <a:pt x="45" y="41"/>
                    </a:lnTo>
                    <a:lnTo>
                      <a:pt x="45" y="40"/>
                    </a:lnTo>
                    <a:lnTo>
                      <a:pt x="47" y="36"/>
                    </a:lnTo>
                    <a:lnTo>
                      <a:pt x="50" y="33"/>
                    </a:lnTo>
                    <a:lnTo>
                      <a:pt x="52" y="31"/>
                    </a:lnTo>
                    <a:lnTo>
                      <a:pt x="53" y="29"/>
                    </a:lnTo>
                    <a:lnTo>
                      <a:pt x="53" y="26"/>
                    </a:lnTo>
                    <a:lnTo>
                      <a:pt x="55" y="21"/>
                    </a:lnTo>
                    <a:lnTo>
                      <a:pt x="55" y="17"/>
                    </a:lnTo>
                    <a:lnTo>
                      <a:pt x="55" y="14"/>
                    </a:lnTo>
                    <a:lnTo>
                      <a:pt x="53" y="13"/>
                    </a:lnTo>
                    <a:lnTo>
                      <a:pt x="53" y="10"/>
                    </a:lnTo>
                    <a:lnTo>
                      <a:pt x="53" y="7"/>
                    </a:lnTo>
                    <a:lnTo>
                      <a:pt x="55" y="6"/>
                    </a:lnTo>
                    <a:lnTo>
                      <a:pt x="59" y="4"/>
                    </a:lnTo>
                    <a:lnTo>
                      <a:pt x="62" y="6"/>
                    </a:lnTo>
                    <a:lnTo>
                      <a:pt x="63" y="6"/>
                    </a:lnTo>
                    <a:lnTo>
                      <a:pt x="66" y="6"/>
                    </a:lnTo>
                    <a:lnTo>
                      <a:pt x="68" y="7"/>
                    </a:lnTo>
                    <a:lnTo>
                      <a:pt x="69" y="7"/>
                    </a:lnTo>
                    <a:lnTo>
                      <a:pt x="70" y="7"/>
                    </a:lnTo>
                    <a:lnTo>
                      <a:pt x="72" y="9"/>
                    </a:lnTo>
                    <a:lnTo>
                      <a:pt x="75" y="9"/>
                    </a:lnTo>
                    <a:lnTo>
                      <a:pt x="76" y="9"/>
                    </a:lnTo>
                    <a:lnTo>
                      <a:pt x="79" y="10"/>
                    </a:lnTo>
                    <a:lnTo>
                      <a:pt x="82" y="11"/>
                    </a:lnTo>
                    <a:lnTo>
                      <a:pt x="85" y="13"/>
                    </a:lnTo>
                    <a:lnTo>
                      <a:pt x="88" y="14"/>
                    </a:lnTo>
                    <a:lnTo>
                      <a:pt x="88" y="19"/>
                    </a:lnTo>
                    <a:lnTo>
                      <a:pt x="89" y="20"/>
                    </a:lnTo>
                    <a:lnTo>
                      <a:pt x="89" y="21"/>
                    </a:lnTo>
                    <a:lnTo>
                      <a:pt x="89" y="24"/>
                    </a:lnTo>
                    <a:lnTo>
                      <a:pt x="89" y="26"/>
                    </a:lnTo>
                    <a:lnTo>
                      <a:pt x="89" y="27"/>
                    </a:lnTo>
                    <a:lnTo>
                      <a:pt x="89" y="30"/>
                    </a:lnTo>
                    <a:lnTo>
                      <a:pt x="89" y="31"/>
                    </a:lnTo>
                    <a:lnTo>
                      <a:pt x="90" y="33"/>
                    </a:lnTo>
                    <a:lnTo>
                      <a:pt x="92" y="34"/>
                    </a:lnTo>
                    <a:lnTo>
                      <a:pt x="93" y="34"/>
                    </a:lnTo>
                    <a:lnTo>
                      <a:pt x="95" y="33"/>
                    </a:lnTo>
                    <a:lnTo>
                      <a:pt x="96" y="30"/>
                    </a:lnTo>
                    <a:lnTo>
                      <a:pt x="96" y="27"/>
                    </a:lnTo>
                    <a:lnTo>
                      <a:pt x="96" y="26"/>
                    </a:lnTo>
                    <a:lnTo>
                      <a:pt x="95" y="23"/>
                    </a:lnTo>
                    <a:lnTo>
                      <a:pt x="92" y="19"/>
                    </a:lnTo>
                    <a:lnTo>
                      <a:pt x="92" y="14"/>
                    </a:lnTo>
                    <a:lnTo>
                      <a:pt x="93" y="11"/>
                    </a:lnTo>
                    <a:lnTo>
                      <a:pt x="96" y="9"/>
                    </a:lnTo>
                    <a:lnTo>
                      <a:pt x="99" y="7"/>
                    </a:lnTo>
                    <a:lnTo>
                      <a:pt x="102" y="4"/>
                    </a:lnTo>
                    <a:lnTo>
                      <a:pt x="105" y="3"/>
                    </a:lnTo>
                    <a:lnTo>
                      <a:pt x="109" y="3"/>
                    </a:lnTo>
                    <a:lnTo>
                      <a:pt x="113" y="1"/>
                    </a:lnTo>
                    <a:lnTo>
                      <a:pt x="116" y="1"/>
                    </a:lnTo>
                    <a:lnTo>
                      <a:pt x="120" y="1"/>
                    </a:lnTo>
                    <a:lnTo>
                      <a:pt x="123" y="3"/>
                    </a:lnTo>
                    <a:lnTo>
                      <a:pt x="125" y="4"/>
                    </a:lnTo>
                    <a:lnTo>
                      <a:pt x="126" y="7"/>
                    </a:lnTo>
                    <a:lnTo>
                      <a:pt x="126" y="10"/>
                    </a:lnTo>
                    <a:lnTo>
                      <a:pt x="126" y="11"/>
                    </a:lnTo>
                    <a:lnTo>
                      <a:pt x="126" y="13"/>
                    </a:lnTo>
                    <a:lnTo>
                      <a:pt x="129" y="17"/>
                    </a:lnTo>
                    <a:lnTo>
                      <a:pt x="129" y="20"/>
                    </a:lnTo>
                    <a:lnTo>
                      <a:pt x="130" y="23"/>
                    </a:lnTo>
                    <a:lnTo>
                      <a:pt x="130" y="29"/>
                    </a:lnTo>
                    <a:lnTo>
                      <a:pt x="130" y="30"/>
                    </a:lnTo>
                    <a:lnTo>
                      <a:pt x="130" y="34"/>
                    </a:lnTo>
                    <a:lnTo>
                      <a:pt x="132" y="37"/>
                    </a:lnTo>
                    <a:lnTo>
                      <a:pt x="133" y="39"/>
                    </a:lnTo>
                    <a:lnTo>
                      <a:pt x="133" y="43"/>
                    </a:lnTo>
                    <a:lnTo>
                      <a:pt x="133" y="44"/>
                    </a:lnTo>
                    <a:lnTo>
                      <a:pt x="136" y="52"/>
                    </a:lnTo>
                    <a:lnTo>
                      <a:pt x="138" y="56"/>
                    </a:lnTo>
                    <a:lnTo>
                      <a:pt x="140" y="57"/>
                    </a:lnTo>
                    <a:lnTo>
                      <a:pt x="143" y="59"/>
                    </a:lnTo>
                    <a:lnTo>
                      <a:pt x="148" y="62"/>
                    </a:lnTo>
                    <a:lnTo>
                      <a:pt x="152" y="63"/>
                    </a:lnTo>
                    <a:lnTo>
                      <a:pt x="155" y="64"/>
                    </a:lnTo>
                    <a:lnTo>
                      <a:pt x="156" y="69"/>
                    </a:lnTo>
                    <a:lnTo>
                      <a:pt x="159" y="72"/>
                    </a:lnTo>
                    <a:lnTo>
                      <a:pt x="159" y="76"/>
                    </a:lnTo>
                    <a:lnTo>
                      <a:pt x="159" y="82"/>
                    </a:lnTo>
                    <a:lnTo>
                      <a:pt x="158" y="84"/>
                    </a:lnTo>
                    <a:lnTo>
                      <a:pt x="155" y="90"/>
                    </a:lnTo>
                    <a:lnTo>
                      <a:pt x="155" y="96"/>
                    </a:lnTo>
                    <a:lnTo>
                      <a:pt x="155" y="102"/>
                    </a:lnTo>
                    <a:lnTo>
                      <a:pt x="155" y="109"/>
                    </a:lnTo>
                    <a:lnTo>
                      <a:pt x="156" y="112"/>
                    </a:lnTo>
                    <a:lnTo>
                      <a:pt x="158" y="114"/>
                    </a:lnTo>
                    <a:lnTo>
                      <a:pt x="158" y="119"/>
                    </a:lnTo>
                    <a:lnTo>
                      <a:pt x="159" y="123"/>
                    </a:lnTo>
                    <a:lnTo>
                      <a:pt x="162" y="127"/>
                    </a:lnTo>
                    <a:lnTo>
                      <a:pt x="163" y="129"/>
                    </a:lnTo>
                    <a:lnTo>
                      <a:pt x="166" y="129"/>
                    </a:lnTo>
                    <a:lnTo>
                      <a:pt x="168" y="127"/>
                    </a:lnTo>
                    <a:lnTo>
                      <a:pt x="173" y="127"/>
                    </a:lnTo>
                    <a:lnTo>
                      <a:pt x="180" y="126"/>
                    </a:lnTo>
                    <a:lnTo>
                      <a:pt x="185" y="126"/>
                    </a:lnTo>
                    <a:lnTo>
                      <a:pt x="186" y="126"/>
                    </a:lnTo>
                    <a:lnTo>
                      <a:pt x="196" y="126"/>
                    </a:lnTo>
                    <a:lnTo>
                      <a:pt x="199" y="124"/>
                    </a:lnTo>
                    <a:lnTo>
                      <a:pt x="203" y="126"/>
                    </a:lnTo>
                    <a:lnTo>
                      <a:pt x="211" y="124"/>
                    </a:lnTo>
                    <a:lnTo>
                      <a:pt x="213" y="126"/>
                    </a:lnTo>
                    <a:lnTo>
                      <a:pt x="219" y="126"/>
                    </a:lnTo>
                    <a:lnTo>
                      <a:pt x="225" y="124"/>
                    </a:lnTo>
                    <a:lnTo>
                      <a:pt x="226" y="123"/>
                    </a:lnTo>
                    <a:lnTo>
                      <a:pt x="232" y="122"/>
                    </a:lnTo>
                    <a:lnTo>
                      <a:pt x="235" y="120"/>
                    </a:lnTo>
                    <a:lnTo>
                      <a:pt x="239" y="117"/>
                    </a:lnTo>
                    <a:lnTo>
                      <a:pt x="245" y="116"/>
                    </a:lnTo>
                    <a:lnTo>
                      <a:pt x="251" y="113"/>
                    </a:lnTo>
                    <a:lnTo>
                      <a:pt x="255" y="109"/>
                    </a:lnTo>
                    <a:lnTo>
                      <a:pt x="258" y="106"/>
                    </a:lnTo>
                    <a:lnTo>
                      <a:pt x="262" y="103"/>
                    </a:lnTo>
                    <a:lnTo>
                      <a:pt x="268" y="100"/>
                    </a:lnTo>
                    <a:lnTo>
                      <a:pt x="271" y="100"/>
                    </a:lnTo>
                    <a:lnTo>
                      <a:pt x="275" y="97"/>
                    </a:lnTo>
                    <a:lnTo>
                      <a:pt x="278" y="97"/>
                    </a:lnTo>
                    <a:lnTo>
                      <a:pt x="282" y="97"/>
                    </a:lnTo>
                    <a:lnTo>
                      <a:pt x="288" y="96"/>
                    </a:lnTo>
                    <a:lnTo>
                      <a:pt x="292" y="96"/>
                    </a:lnTo>
                    <a:lnTo>
                      <a:pt x="298" y="94"/>
                    </a:lnTo>
                    <a:lnTo>
                      <a:pt x="303" y="94"/>
                    </a:lnTo>
                    <a:lnTo>
                      <a:pt x="306" y="93"/>
                    </a:lnTo>
                    <a:lnTo>
                      <a:pt x="308" y="90"/>
                    </a:lnTo>
                    <a:lnTo>
                      <a:pt x="311" y="87"/>
                    </a:lnTo>
                    <a:lnTo>
                      <a:pt x="313" y="83"/>
                    </a:lnTo>
                    <a:lnTo>
                      <a:pt x="315" y="82"/>
                    </a:lnTo>
                    <a:lnTo>
                      <a:pt x="318" y="77"/>
                    </a:lnTo>
                    <a:lnTo>
                      <a:pt x="319" y="77"/>
                    </a:lnTo>
                    <a:lnTo>
                      <a:pt x="322" y="72"/>
                    </a:lnTo>
                    <a:lnTo>
                      <a:pt x="326" y="70"/>
                    </a:lnTo>
                    <a:lnTo>
                      <a:pt x="328" y="69"/>
                    </a:lnTo>
                    <a:lnTo>
                      <a:pt x="331" y="70"/>
                    </a:lnTo>
                    <a:lnTo>
                      <a:pt x="332" y="70"/>
                    </a:lnTo>
                    <a:lnTo>
                      <a:pt x="335" y="72"/>
                    </a:lnTo>
                    <a:lnTo>
                      <a:pt x="336" y="76"/>
                    </a:lnTo>
                    <a:lnTo>
                      <a:pt x="338" y="79"/>
                    </a:lnTo>
                    <a:lnTo>
                      <a:pt x="338" y="83"/>
                    </a:lnTo>
                    <a:lnTo>
                      <a:pt x="339" y="89"/>
                    </a:lnTo>
                    <a:lnTo>
                      <a:pt x="341" y="92"/>
                    </a:lnTo>
                    <a:lnTo>
                      <a:pt x="342" y="94"/>
                    </a:lnTo>
                    <a:lnTo>
                      <a:pt x="345" y="97"/>
                    </a:lnTo>
                    <a:lnTo>
                      <a:pt x="346" y="102"/>
                    </a:lnTo>
                    <a:lnTo>
                      <a:pt x="351" y="104"/>
                    </a:lnTo>
                    <a:lnTo>
                      <a:pt x="354" y="106"/>
                    </a:lnTo>
                    <a:lnTo>
                      <a:pt x="359" y="110"/>
                    </a:lnTo>
                    <a:lnTo>
                      <a:pt x="364" y="112"/>
                    </a:lnTo>
                    <a:lnTo>
                      <a:pt x="365" y="114"/>
                    </a:lnTo>
                    <a:lnTo>
                      <a:pt x="366" y="116"/>
                    </a:lnTo>
                    <a:lnTo>
                      <a:pt x="371" y="120"/>
                    </a:lnTo>
                    <a:lnTo>
                      <a:pt x="372" y="123"/>
                    </a:lnTo>
                    <a:lnTo>
                      <a:pt x="374" y="126"/>
                    </a:lnTo>
                    <a:lnTo>
                      <a:pt x="375" y="127"/>
                    </a:lnTo>
                    <a:lnTo>
                      <a:pt x="376" y="130"/>
                    </a:lnTo>
                    <a:lnTo>
                      <a:pt x="376" y="133"/>
                    </a:lnTo>
                    <a:lnTo>
                      <a:pt x="378" y="136"/>
                    </a:lnTo>
                    <a:lnTo>
                      <a:pt x="379" y="137"/>
                    </a:lnTo>
                    <a:lnTo>
                      <a:pt x="379" y="140"/>
                    </a:lnTo>
                    <a:lnTo>
                      <a:pt x="379" y="142"/>
                    </a:lnTo>
                    <a:lnTo>
                      <a:pt x="379" y="144"/>
                    </a:lnTo>
                    <a:lnTo>
                      <a:pt x="381" y="147"/>
                    </a:lnTo>
                    <a:lnTo>
                      <a:pt x="381" y="150"/>
                    </a:lnTo>
                    <a:lnTo>
                      <a:pt x="381" y="153"/>
                    </a:lnTo>
                    <a:lnTo>
                      <a:pt x="381" y="154"/>
                    </a:lnTo>
                    <a:lnTo>
                      <a:pt x="381" y="156"/>
                    </a:lnTo>
                    <a:lnTo>
                      <a:pt x="379" y="156"/>
                    </a:lnTo>
                    <a:lnTo>
                      <a:pt x="379" y="157"/>
                    </a:lnTo>
                    <a:lnTo>
                      <a:pt x="378" y="159"/>
                    </a:lnTo>
                    <a:lnTo>
                      <a:pt x="376" y="160"/>
                    </a:lnTo>
                    <a:lnTo>
                      <a:pt x="375" y="160"/>
                    </a:lnTo>
                    <a:lnTo>
                      <a:pt x="374" y="160"/>
                    </a:lnTo>
                    <a:lnTo>
                      <a:pt x="372" y="160"/>
                    </a:lnTo>
                    <a:lnTo>
                      <a:pt x="368" y="162"/>
                    </a:lnTo>
                    <a:lnTo>
                      <a:pt x="366" y="164"/>
                    </a:lnTo>
                    <a:lnTo>
                      <a:pt x="368" y="164"/>
                    </a:lnTo>
                    <a:lnTo>
                      <a:pt x="369" y="166"/>
                    </a:lnTo>
                    <a:lnTo>
                      <a:pt x="371" y="167"/>
                    </a:lnTo>
                    <a:lnTo>
                      <a:pt x="371" y="169"/>
                    </a:lnTo>
                    <a:lnTo>
                      <a:pt x="369" y="170"/>
                    </a:lnTo>
                    <a:lnTo>
                      <a:pt x="368" y="172"/>
                    </a:lnTo>
                    <a:lnTo>
                      <a:pt x="366" y="172"/>
                    </a:lnTo>
                    <a:lnTo>
                      <a:pt x="364" y="172"/>
                    </a:lnTo>
                    <a:lnTo>
                      <a:pt x="364" y="173"/>
                    </a:lnTo>
                    <a:lnTo>
                      <a:pt x="365" y="174"/>
                    </a:lnTo>
                    <a:lnTo>
                      <a:pt x="365" y="176"/>
                    </a:lnTo>
                    <a:lnTo>
                      <a:pt x="365" y="177"/>
                    </a:lnTo>
                    <a:lnTo>
                      <a:pt x="364" y="179"/>
                    </a:lnTo>
                    <a:lnTo>
                      <a:pt x="364" y="180"/>
                    </a:lnTo>
                    <a:lnTo>
                      <a:pt x="362" y="182"/>
                    </a:lnTo>
                    <a:lnTo>
                      <a:pt x="362" y="183"/>
                    </a:lnTo>
                    <a:lnTo>
                      <a:pt x="361" y="184"/>
                    </a:lnTo>
                    <a:lnTo>
                      <a:pt x="362" y="187"/>
                    </a:lnTo>
                    <a:lnTo>
                      <a:pt x="364" y="187"/>
                    </a:lnTo>
                    <a:lnTo>
                      <a:pt x="364" y="189"/>
                    </a:lnTo>
                    <a:lnTo>
                      <a:pt x="364" y="190"/>
                    </a:lnTo>
                    <a:lnTo>
                      <a:pt x="364" y="192"/>
                    </a:lnTo>
                    <a:lnTo>
                      <a:pt x="365" y="193"/>
                    </a:lnTo>
                    <a:lnTo>
                      <a:pt x="365" y="194"/>
                    </a:lnTo>
                    <a:lnTo>
                      <a:pt x="365" y="196"/>
                    </a:lnTo>
                    <a:lnTo>
                      <a:pt x="364" y="196"/>
                    </a:lnTo>
                    <a:lnTo>
                      <a:pt x="364" y="199"/>
                    </a:lnTo>
                    <a:lnTo>
                      <a:pt x="362" y="200"/>
                    </a:lnTo>
                    <a:lnTo>
                      <a:pt x="361" y="202"/>
                    </a:lnTo>
                    <a:lnTo>
                      <a:pt x="358" y="204"/>
                    </a:lnTo>
                    <a:lnTo>
                      <a:pt x="358" y="206"/>
                    </a:lnTo>
                    <a:lnTo>
                      <a:pt x="359" y="207"/>
                    </a:lnTo>
                    <a:lnTo>
                      <a:pt x="362" y="207"/>
                    </a:lnTo>
                    <a:lnTo>
                      <a:pt x="365" y="207"/>
                    </a:lnTo>
                    <a:lnTo>
                      <a:pt x="365" y="210"/>
                    </a:lnTo>
                    <a:lnTo>
                      <a:pt x="366" y="212"/>
                    </a:lnTo>
                    <a:lnTo>
                      <a:pt x="371" y="213"/>
                    </a:lnTo>
                    <a:lnTo>
                      <a:pt x="372" y="213"/>
                    </a:lnTo>
                    <a:lnTo>
                      <a:pt x="372" y="216"/>
                    </a:lnTo>
                    <a:lnTo>
                      <a:pt x="372" y="219"/>
                    </a:lnTo>
                    <a:lnTo>
                      <a:pt x="371" y="219"/>
                    </a:lnTo>
                    <a:lnTo>
                      <a:pt x="371" y="220"/>
                    </a:lnTo>
                    <a:lnTo>
                      <a:pt x="369" y="222"/>
                    </a:lnTo>
                    <a:lnTo>
                      <a:pt x="369" y="223"/>
                    </a:lnTo>
                    <a:lnTo>
                      <a:pt x="369" y="225"/>
                    </a:lnTo>
                    <a:lnTo>
                      <a:pt x="368" y="225"/>
                    </a:lnTo>
                    <a:lnTo>
                      <a:pt x="368" y="226"/>
                    </a:lnTo>
                    <a:lnTo>
                      <a:pt x="368" y="229"/>
                    </a:lnTo>
                    <a:lnTo>
                      <a:pt x="365" y="233"/>
                    </a:lnTo>
                    <a:lnTo>
                      <a:pt x="365" y="236"/>
                    </a:lnTo>
                    <a:lnTo>
                      <a:pt x="365" y="237"/>
                    </a:lnTo>
                    <a:lnTo>
                      <a:pt x="369" y="239"/>
                    </a:lnTo>
                    <a:lnTo>
                      <a:pt x="371" y="243"/>
                    </a:lnTo>
                    <a:lnTo>
                      <a:pt x="369" y="247"/>
                    </a:lnTo>
                    <a:lnTo>
                      <a:pt x="368" y="249"/>
                    </a:lnTo>
                    <a:lnTo>
                      <a:pt x="368" y="252"/>
                    </a:lnTo>
                    <a:lnTo>
                      <a:pt x="365" y="253"/>
                    </a:lnTo>
                    <a:lnTo>
                      <a:pt x="364" y="253"/>
                    </a:lnTo>
                    <a:lnTo>
                      <a:pt x="361" y="255"/>
                    </a:lnTo>
                    <a:lnTo>
                      <a:pt x="359" y="255"/>
                    </a:lnTo>
                    <a:lnTo>
                      <a:pt x="358" y="256"/>
                    </a:lnTo>
                    <a:lnTo>
                      <a:pt x="358" y="262"/>
                    </a:lnTo>
                    <a:lnTo>
                      <a:pt x="356" y="263"/>
                    </a:lnTo>
                    <a:lnTo>
                      <a:pt x="358" y="275"/>
                    </a:lnTo>
                    <a:lnTo>
                      <a:pt x="358" y="276"/>
                    </a:lnTo>
                    <a:lnTo>
                      <a:pt x="359" y="276"/>
                    </a:lnTo>
                    <a:lnTo>
                      <a:pt x="361" y="277"/>
                    </a:lnTo>
                    <a:lnTo>
                      <a:pt x="361" y="279"/>
                    </a:lnTo>
                    <a:lnTo>
                      <a:pt x="362" y="282"/>
                    </a:lnTo>
                    <a:lnTo>
                      <a:pt x="365" y="280"/>
                    </a:lnTo>
                    <a:lnTo>
                      <a:pt x="366" y="280"/>
                    </a:lnTo>
                    <a:lnTo>
                      <a:pt x="371" y="279"/>
                    </a:lnTo>
                    <a:lnTo>
                      <a:pt x="374" y="280"/>
                    </a:lnTo>
                    <a:lnTo>
                      <a:pt x="376" y="283"/>
                    </a:lnTo>
                    <a:lnTo>
                      <a:pt x="376" y="286"/>
                    </a:lnTo>
                    <a:lnTo>
                      <a:pt x="376" y="287"/>
                    </a:lnTo>
                    <a:lnTo>
                      <a:pt x="378" y="290"/>
                    </a:lnTo>
                    <a:lnTo>
                      <a:pt x="378" y="292"/>
                    </a:lnTo>
                    <a:lnTo>
                      <a:pt x="378" y="296"/>
                    </a:lnTo>
                    <a:lnTo>
                      <a:pt x="378" y="297"/>
                    </a:lnTo>
                    <a:lnTo>
                      <a:pt x="379" y="299"/>
                    </a:lnTo>
                    <a:lnTo>
                      <a:pt x="381" y="302"/>
                    </a:lnTo>
                    <a:lnTo>
                      <a:pt x="382" y="303"/>
                    </a:lnTo>
                    <a:lnTo>
                      <a:pt x="382" y="305"/>
                    </a:lnTo>
                    <a:lnTo>
                      <a:pt x="384" y="303"/>
                    </a:lnTo>
                    <a:lnTo>
                      <a:pt x="389" y="303"/>
                    </a:lnTo>
                    <a:lnTo>
                      <a:pt x="392" y="303"/>
                    </a:lnTo>
                    <a:lnTo>
                      <a:pt x="396" y="300"/>
                    </a:lnTo>
                    <a:lnTo>
                      <a:pt x="401" y="296"/>
                    </a:lnTo>
                    <a:lnTo>
                      <a:pt x="401" y="293"/>
                    </a:lnTo>
                    <a:lnTo>
                      <a:pt x="404" y="293"/>
                    </a:lnTo>
                    <a:lnTo>
                      <a:pt x="405" y="292"/>
                    </a:lnTo>
                    <a:lnTo>
                      <a:pt x="408" y="292"/>
                    </a:lnTo>
                    <a:lnTo>
                      <a:pt x="408" y="290"/>
                    </a:lnTo>
                    <a:lnTo>
                      <a:pt x="408" y="289"/>
                    </a:lnTo>
                    <a:lnTo>
                      <a:pt x="409" y="286"/>
                    </a:lnTo>
                    <a:lnTo>
                      <a:pt x="411" y="282"/>
                    </a:lnTo>
                    <a:lnTo>
                      <a:pt x="416" y="280"/>
                    </a:lnTo>
                    <a:lnTo>
                      <a:pt x="418" y="280"/>
                    </a:lnTo>
                    <a:lnTo>
                      <a:pt x="418" y="279"/>
                    </a:lnTo>
                    <a:lnTo>
                      <a:pt x="422" y="277"/>
                    </a:lnTo>
                    <a:lnTo>
                      <a:pt x="422" y="276"/>
                    </a:lnTo>
                    <a:lnTo>
                      <a:pt x="424" y="273"/>
                    </a:lnTo>
                    <a:lnTo>
                      <a:pt x="425" y="272"/>
                    </a:lnTo>
                    <a:lnTo>
                      <a:pt x="426" y="270"/>
                    </a:lnTo>
                    <a:lnTo>
                      <a:pt x="431" y="266"/>
                    </a:lnTo>
                    <a:lnTo>
                      <a:pt x="436" y="263"/>
                    </a:lnTo>
                    <a:lnTo>
                      <a:pt x="442" y="259"/>
                    </a:lnTo>
                    <a:lnTo>
                      <a:pt x="444" y="259"/>
                    </a:lnTo>
                    <a:lnTo>
                      <a:pt x="445" y="257"/>
                    </a:lnTo>
                    <a:lnTo>
                      <a:pt x="449" y="252"/>
                    </a:lnTo>
                    <a:lnTo>
                      <a:pt x="451" y="252"/>
                    </a:lnTo>
                    <a:lnTo>
                      <a:pt x="451" y="250"/>
                    </a:lnTo>
                    <a:lnTo>
                      <a:pt x="451" y="249"/>
                    </a:lnTo>
                    <a:lnTo>
                      <a:pt x="452" y="247"/>
                    </a:lnTo>
                    <a:lnTo>
                      <a:pt x="452" y="246"/>
                    </a:lnTo>
                    <a:lnTo>
                      <a:pt x="454" y="246"/>
                    </a:lnTo>
                    <a:lnTo>
                      <a:pt x="459" y="245"/>
                    </a:lnTo>
                    <a:lnTo>
                      <a:pt x="462" y="242"/>
                    </a:lnTo>
                    <a:lnTo>
                      <a:pt x="464" y="240"/>
                    </a:lnTo>
                    <a:lnTo>
                      <a:pt x="465" y="240"/>
                    </a:lnTo>
                    <a:lnTo>
                      <a:pt x="469" y="239"/>
                    </a:lnTo>
                    <a:lnTo>
                      <a:pt x="471" y="237"/>
                    </a:lnTo>
                    <a:lnTo>
                      <a:pt x="475" y="236"/>
                    </a:lnTo>
                    <a:lnTo>
                      <a:pt x="476" y="236"/>
                    </a:lnTo>
                    <a:lnTo>
                      <a:pt x="478" y="235"/>
                    </a:lnTo>
                    <a:lnTo>
                      <a:pt x="479" y="235"/>
                    </a:lnTo>
                    <a:lnTo>
                      <a:pt x="482" y="233"/>
                    </a:lnTo>
                    <a:lnTo>
                      <a:pt x="485" y="235"/>
                    </a:lnTo>
                    <a:lnTo>
                      <a:pt x="486" y="235"/>
                    </a:lnTo>
                    <a:lnTo>
                      <a:pt x="488" y="236"/>
                    </a:lnTo>
                    <a:lnTo>
                      <a:pt x="491" y="237"/>
                    </a:lnTo>
                    <a:lnTo>
                      <a:pt x="492" y="239"/>
                    </a:lnTo>
                    <a:lnTo>
                      <a:pt x="491" y="242"/>
                    </a:lnTo>
                    <a:lnTo>
                      <a:pt x="491" y="243"/>
                    </a:lnTo>
                    <a:lnTo>
                      <a:pt x="491" y="246"/>
                    </a:lnTo>
                    <a:lnTo>
                      <a:pt x="492" y="249"/>
                    </a:lnTo>
                    <a:lnTo>
                      <a:pt x="494" y="252"/>
                    </a:lnTo>
                    <a:lnTo>
                      <a:pt x="495" y="253"/>
                    </a:lnTo>
                    <a:lnTo>
                      <a:pt x="497" y="255"/>
                    </a:lnTo>
                    <a:lnTo>
                      <a:pt x="499" y="255"/>
                    </a:lnTo>
                    <a:lnTo>
                      <a:pt x="501" y="255"/>
                    </a:lnTo>
                    <a:lnTo>
                      <a:pt x="502" y="253"/>
                    </a:lnTo>
                    <a:lnTo>
                      <a:pt x="504" y="253"/>
                    </a:lnTo>
                    <a:lnTo>
                      <a:pt x="505" y="252"/>
                    </a:lnTo>
                    <a:lnTo>
                      <a:pt x="507" y="250"/>
                    </a:lnTo>
                    <a:lnTo>
                      <a:pt x="508" y="249"/>
                    </a:lnTo>
                    <a:lnTo>
                      <a:pt x="509" y="247"/>
                    </a:lnTo>
                    <a:lnTo>
                      <a:pt x="509" y="246"/>
                    </a:lnTo>
                    <a:lnTo>
                      <a:pt x="511" y="246"/>
                    </a:lnTo>
                    <a:lnTo>
                      <a:pt x="514" y="245"/>
                    </a:lnTo>
                    <a:lnTo>
                      <a:pt x="517" y="245"/>
                    </a:lnTo>
                    <a:lnTo>
                      <a:pt x="517" y="243"/>
                    </a:lnTo>
                    <a:lnTo>
                      <a:pt x="518" y="243"/>
                    </a:lnTo>
                    <a:lnTo>
                      <a:pt x="519" y="243"/>
                    </a:lnTo>
                    <a:lnTo>
                      <a:pt x="521" y="242"/>
                    </a:lnTo>
                    <a:lnTo>
                      <a:pt x="522" y="242"/>
                    </a:lnTo>
                    <a:lnTo>
                      <a:pt x="525" y="242"/>
                    </a:lnTo>
                    <a:lnTo>
                      <a:pt x="527" y="240"/>
                    </a:lnTo>
                    <a:lnTo>
                      <a:pt x="529" y="239"/>
                    </a:lnTo>
                    <a:lnTo>
                      <a:pt x="531" y="240"/>
                    </a:lnTo>
                    <a:lnTo>
                      <a:pt x="537" y="240"/>
                    </a:lnTo>
                    <a:lnTo>
                      <a:pt x="539" y="240"/>
                    </a:lnTo>
                    <a:lnTo>
                      <a:pt x="542" y="240"/>
                    </a:lnTo>
                    <a:lnTo>
                      <a:pt x="545" y="240"/>
                    </a:lnTo>
                    <a:lnTo>
                      <a:pt x="547" y="240"/>
                    </a:lnTo>
                    <a:lnTo>
                      <a:pt x="548" y="242"/>
                    </a:lnTo>
                    <a:lnTo>
                      <a:pt x="549" y="242"/>
                    </a:lnTo>
                    <a:lnTo>
                      <a:pt x="554" y="240"/>
                    </a:lnTo>
                    <a:lnTo>
                      <a:pt x="555" y="239"/>
                    </a:lnTo>
                    <a:lnTo>
                      <a:pt x="555" y="236"/>
                    </a:lnTo>
                    <a:lnTo>
                      <a:pt x="554" y="235"/>
                    </a:lnTo>
                    <a:lnTo>
                      <a:pt x="554" y="233"/>
                    </a:lnTo>
                    <a:lnTo>
                      <a:pt x="554" y="232"/>
                    </a:lnTo>
                    <a:lnTo>
                      <a:pt x="552" y="230"/>
                    </a:lnTo>
                    <a:lnTo>
                      <a:pt x="551" y="229"/>
                    </a:lnTo>
                    <a:lnTo>
                      <a:pt x="549" y="227"/>
                    </a:lnTo>
                    <a:lnTo>
                      <a:pt x="551" y="226"/>
                    </a:lnTo>
                    <a:lnTo>
                      <a:pt x="551" y="225"/>
                    </a:lnTo>
                    <a:lnTo>
                      <a:pt x="552" y="223"/>
                    </a:lnTo>
                    <a:lnTo>
                      <a:pt x="554" y="223"/>
                    </a:lnTo>
                    <a:lnTo>
                      <a:pt x="555" y="222"/>
                    </a:lnTo>
                    <a:lnTo>
                      <a:pt x="557" y="223"/>
                    </a:lnTo>
                    <a:lnTo>
                      <a:pt x="559" y="223"/>
                    </a:lnTo>
                    <a:lnTo>
                      <a:pt x="561" y="223"/>
                    </a:lnTo>
                    <a:lnTo>
                      <a:pt x="564" y="223"/>
                    </a:lnTo>
                    <a:lnTo>
                      <a:pt x="567" y="225"/>
                    </a:lnTo>
                    <a:lnTo>
                      <a:pt x="569" y="225"/>
                    </a:lnTo>
                    <a:lnTo>
                      <a:pt x="571" y="225"/>
                    </a:lnTo>
                    <a:lnTo>
                      <a:pt x="572" y="226"/>
                    </a:lnTo>
                    <a:lnTo>
                      <a:pt x="575" y="225"/>
                    </a:lnTo>
                    <a:lnTo>
                      <a:pt x="577" y="225"/>
                    </a:lnTo>
                    <a:lnTo>
                      <a:pt x="578" y="225"/>
                    </a:lnTo>
                    <a:lnTo>
                      <a:pt x="581" y="226"/>
                    </a:lnTo>
                    <a:lnTo>
                      <a:pt x="582" y="226"/>
                    </a:lnTo>
                    <a:lnTo>
                      <a:pt x="584" y="227"/>
                    </a:lnTo>
                    <a:lnTo>
                      <a:pt x="585" y="230"/>
                    </a:lnTo>
                    <a:lnTo>
                      <a:pt x="587" y="233"/>
                    </a:lnTo>
                    <a:lnTo>
                      <a:pt x="585" y="236"/>
                    </a:lnTo>
                    <a:lnTo>
                      <a:pt x="585" y="237"/>
                    </a:lnTo>
                    <a:lnTo>
                      <a:pt x="588" y="239"/>
                    </a:lnTo>
                    <a:lnTo>
                      <a:pt x="588" y="242"/>
                    </a:lnTo>
                    <a:lnTo>
                      <a:pt x="589" y="245"/>
                    </a:lnTo>
                    <a:lnTo>
                      <a:pt x="589" y="246"/>
                    </a:lnTo>
                    <a:lnTo>
                      <a:pt x="589" y="247"/>
                    </a:lnTo>
                    <a:lnTo>
                      <a:pt x="589" y="250"/>
                    </a:lnTo>
                    <a:lnTo>
                      <a:pt x="589" y="253"/>
                    </a:lnTo>
                    <a:lnTo>
                      <a:pt x="588" y="256"/>
                    </a:lnTo>
                    <a:lnTo>
                      <a:pt x="589" y="259"/>
                    </a:lnTo>
                    <a:lnTo>
                      <a:pt x="591" y="259"/>
                    </a:lnTo>
                    <a:lnTo>
                      <a:pt x="592" y="259"/>
                    </a:lnTo>
                    <a:lnTo>
                      <a:pt x="594" y="256"/>
                    </a:lnTo>
                    <a:lnTo>
                      <a:pt x="595" y="253"/>
                    </a:lnTo>
                    <a:lnTo>
                      <a:pt x="597" y="252"/>
                    </a:lnTo>
                    <a:lnTo>
                      <a:pt x="598" y="252"/>
                    </a:lnTo>
                    <a:lnTo>
                      <a:pt x="599" y="252"/>
                    </a:lnTo>
                    <a:lnTo>
                      <a:pt x="602" y="253"/>
                    </a:lnTo>
                    <a:lnTo>
                      <a:pt x="604" y="253"/>
                    </a:lnTo>
                    <a:lnTo>
                      <a:pt x="607" y="255"/>
                    </a:lnTo>
                    <a:lnTo>
                      <a:pt x="608" y="255"/>
                    </a:lnTo>
                    <a:lnTo>
                      <a:pt x="609" y="256"/>
                    </a:lnTo>
                    <a:lnTo>
                      <a:pt x="611" y="256"/>
                    </a:lnTo>
                    <a:lnTo>
                      <a:pt x="612" y="257"/>
                    </a:lnTo>
                    <a:lnTo>
                      <a:pt x="614" y="259"/>
                    </a:lnTo>
                    <a:lnTo>
                      <a:pt x="614" y="260"/>
                    </a:lnTo>
                    <a:lnTo>
                      <a:pt x="615" y="263"/>
                    </a:lnTo>
                    <a:lnTo>
                      <a:pt x="617" y="265"/>
                    </a:lnTo>
                    <a:lnTo>
                      <a:pt x="618" y="267"/>
                    </a:lnTo>
                    <a:lnTo>
                      <a:pt x="622" y="270"/>
                    </a:lnTo>
                    <a:lnTo>
                      <a:pt x="624" y="273"/>
                    </a:lnTo>
                    <a:lnTo>
                      <a:pt x="624" y="277"/>
                    </a:lnTo>
                    <a:lnTo>
                      <a:pt x="624" y="280"/>
                    </a:lnTo>
                    <a:lnTo>
                      <a:pt x="622" y="282"/>
                    </a:lnTo>
                    <a:lnTo>
                      <a:pt x="622" y="283"/>
                    </a:lnTo>
                    <a:lnTo>
                      <a:pt x="621" y="286"/>
                    </a:lnTo>
                    <a:lnTo>
                      <a:pt x="619" y="289"/>
                    </a:lnTo>
                    <a:lnTo>
                      <a:pt x="618" y="293"/>
                    </a:lnTo>
                    <a:lnTo>
                      <a:pt x="617" y="297"/>
                    </a:lnTo>
                    <a:lnTo>
                      <a:pt x="615" y="305"/>
                    </a:lnTo>
                    <a:lnTo>
                      <a:pt x="615" y="306"/>
                    </a:lnTo>
                    <a:lnTo>
                      <a:pt x="615" y="307"/>
                    </a:lnTo>
                    <a:lnTo>
                      <a:pt x="617" y="309"/>
                    </a:lnTo>
                    <a:lnTo>
                      <a:pt x="618" y="310"/>
                    </a:lnTo>
                    <a:lnTo>
                      <a:pt x="619" y="310"/>
                    </a:lnTo>
                    <a:lnTo>
                      <a:pt x="622" y="312"/>
                    </a:lnTo>
                    <a:lnTo>
                      <a:pt x="624" y="310"/>
                    </a:lnTo>
                    <a:lnTo>
                      <a:pt x="627" y="310"/>
                    </a:lnTo>
                    <a:lnTo>
                      <a:pt x="628" y="310"/>
                    </a:lnTo>
                    <a:lnTo>
                      <a:pt x="631" y="310"/>
                    </a:lnTo>
                    <a:lnTo>
                      <a:pt x="634" y="310"/>
                    </a:lnTo>
                    <a:lnTo>
                      <a:pt x="635" y="312"/>
                    </a:lnTo>
                    <a:lnTo>
                      <a:pt x="637" y="312"/>
                    </a:lnTo>
                    <a:lnTo>
                      <a:pt x="638" y="312"/>
                    </a:lnTo>
                    <a:lnTo>
                      <a:pt x="639" y="312"/>
                    </a:lnTo>
                    <a:lnTo>
                      <a:pt x="644" y="313"/>
                    </a:lnTo>
                    <a:lnTo>
                      <a:pt x="645" y="315"/>
                    </a:lnTo>
                    <a:lnTo>
                      <a:pt x="647" y="315"/>
                    </a:lnTo>
                    <a:lnTo>
                      <a:pt x="648" y="316"/>
                    </a:lnTo>
                    <a:lnTo>
                      <a:pt x="651" y="322"/>
                    </a:lnTo>
                    <a:lnTo>
                      <a:pt x="652" y="323"/>
                    </a:lnTo>
                    <a:lnTo>
                      <a:pt x="654" y="325"/>
                    </a:lnTo>
                    <a:lnTo>
                      <a:pt x="654" y="326"/>
                    </a:lnTo>
                    <a:lnTo>
                      <a:pt x="654" y="329"/>
                    </a:lnTo>
                    <a:lnTo>
                      <a:pt x="652" y="332"/>
                    </a:lnTo>
                    <a:lnTo>
                      <a:pt x="651" y="333"/>
                    </a:lnTo>
                    <a:lnTo>
                      <a:pt x="648" y="333"/>
                    </a:lnTo>
                    <a:lnTo>
                      <a:pt x="647" y="336"/>
                    </a:lnTo>
                    <a:lnTo>
                      <a:pt x="644" y="337"/>
                    </a:lnTo>
                    <a:lnTo>
                      <a:pt x="644" y="340"/>
                    </a:lnTo>
                    <a:lnTo>
                      <a:pt x="641" y="345"/>
                    </a:lnTo>
                    <a:lnTo>
                      <a:pt x="641" y="346"/>
                    </a:lnTo>
                    <a:lnTo>
                      <a:pt x="641" y="347"/>
                    </a:lnTo>
                    <a:lnTo>
                      <a:pt x="639" y="347"/>
                    </a:lnTo>
                    <a:lnTo>
                      <a:pt x="639" y="346"/>
                    </a:lnTo>
                    <a:lnTo>
                      <a:pt x="637" y="346"/>
                    </a:lnTo>
                    <a:lnTo>
                      <a:pt x="635" y="347"/>
                    </a:lnTo>
                    <a:lnTo>
                      <a:pt x="634" y="349"/>
                    </a:lnTo>
                    <a:lnTo>
                      <a:pt x="632" y="347"/>
                    </a:lnTo>
                    <a:lnTo>
                      <a:pt x="631" y="349"/>
                    </a:lnTo>
                    <a:lnTo>
                      <a:pt x="629" y="350"/>
                    </a:lnTo>
                    <a:lnTo>
                      <a:pt x="628" y="353"/>
                    </a:lnTo>
                    <a:lnTo>
                      <a:pt x="628" y="356"/>
                    </a:lnTo>
                    <a:lnTo>
                      <a:pt x="627" y="359"/>
                    </a:lnTo>
                    <a:lnTo>
                      <a:pt x="625" y="360"/>
                    </a:lnTo>
                    <a:lnTo>
                      <a:pt x="624" y="363"/>
                    </a:lnTo>
                    <a:lnTo>
                      <a:pt x="622" y="365"/>
                    </a:lnTo>
                    <a:lnTo>
                      <a:pt x="621" y="366"/>
                    </a:lnTo>
                    <a:lnTo>
                      <a:pt x="619" y="366"/>
                    </a:lnTo>
                    <a:lnTo>
                      <a:pt x="618" y="366"/>
                    </a:lnTo>
                    <a:lnTo>
                      <a:pt x="617" y="366"/>
                    </a:lnTo>
                    <a:lnTo>
                      <a:pt x="615" y="365"/>
                    </a:lnTo>
                    <a:lnTo>
                      <a:pt x="615" y="363"/>
                    </a:lnTo>
                    <a:lnTo>
                      <a:pt x="614" y="363"/>
                    </a:lnTo>
                    <a:lnTo>
                      <a:pt x="612" y="365"/>
                    </a:lnTo>
                    <a:lnTo>
                      <a:pt x="611" y="367"/>
                    </a:lnTo>
                    <a:lnTo>
                      <a:pt x="609" y="369"/>
                    </a:lnTo>
                    <a:lnTo>
                      <a:pt x="608" y="370"/>
                    </a:lnTo>
                    <a:lnTo>
                      <a:pt x="605" y="373"/>
                    </a:lnTo>
                    <a:lnTo>
                      <a:pt x="604" y="375"/>
                    </a:lnTo>
                    <a:lnTo>
                      <a:pt x="602" y="376"/>
                    </a:lnTo>
                    <a:lnTo>
                      <a:pt x="602" y="386"/>
                    </a:lnTo>
                    <a:lnTo>
                      <a:pt x="605" y="393"/>
                    </a:lnTo>
                    <a:lnTo>
                      <a:pt x="608" y="399"/>
                    </a:lnTo>
                    <a:lnTo>
                      <a:pt x="608" y="398"/>
                    </a:lnTo>
                    <a:lnTo>
                      <a:pt x="609" y="398"/>
                    </a:lnTo>
                    <a:lnTo>
                      <a:pt x="612" y="398"/>
                    </a:lnTo>
                    <a:lnTo>
                      <a:pt x="615" y="402"/>
                    </a:lnTo>
                    <a:lnTo>
                      <a:pt x="619" y="403"/>
                    </a:lnTo>
                    <a:lnTo>
                      <a:pt x="624" y="408"/>
                    </a:lnTo>
                    <a:lnTo>
                      <a:pt x="627" y="408"/>
                    </a:lnTo>
                    <a:lnTo>
                      <a:pt x="634" y="408"/>
                    </a:lnTo>
                    <a:lnTo>
                      <a:pt x="641" y="408"/>
                    </a:lnTo>
                    <a:lnTo>
                      <a:pt x="644" y="410"/>
                    </a:lnTo>
                    <a:lnTo>
                      <a:pt x="648" y="409"/>
                    </a:lnTo>
                    <a:lnTo>
                      <a:pt x="658" y="409"/>
                    </a:lnTo>
                    <a:lnTo>
                      <a:pt x="664" y="410"/>
                    </a:lnTo>
                    <a:lnTo>
                      <a:pt x="667" y="412"/>
                    </a:lnTo>
                    <a:lnTo>
                      <a:pt x="670" y="413"/>
                    </a:lnTo>
                    <a:lnTo>
                      <a:pt x="670" y="412"/>
                    </a:lnTo>
                    <a:lnTo>
                      <a:pt x="671" y="413"/>
                    </a:lnTo>
                    <a:lnTo>
                      <a:pt x="672" y="413"/>
                    </a:lnTo>
                    <a:lnTo>
                      <a:pt x="677" y="413"/>
                    </a:lnTo>
                    <a:lnTo>
                      <a:pt x="677" y="412"/>
                    </a:lnTo>
                    <a:lnTo>
                      <a:pt x="681" y="410"/>
                    </a:lnTo>
                    <a:lnTo>
                      <a:pt x="684" y="412"/>
                    </a:lnTo>
                    <a:lnTo>
                      <a:pt x="687" y="412"/>
                    </a:lnTo>
                    <a:lnTo>
                      <a:pt x="690" y="412"/>
                    </a:lnTo>
                    <a:lnTo>
                      <a:pt x="694" y="413"/>
                    </a:lnTo>
                    <a:lnTo>
                      <a:pt x="697" y="413"/>
                    </a:lnTo>
                    <a:lnTo>
                      <a:pt x="698" y="413"/>
                    </a:lnTo>
                    <a:lnTo>
                      <a:pt x="700" y="412"/>
                    </a:lnTo>
                    <a:lnTo>
                      <a:pt x="702" y="409"/>
                    </a:lnTo>
                    <a:lnTo>
                      <a:pt x="704" y="410"/>
                    </a:lnTo>
                    <a:lnTo>
                      <a:pt x="705" y="410"/>
                    </a:lnTo>
                    <a:lnTo>
                      <a:pt x="707" y="410"/>
                    </a:lnTo>
                    <a:lnTo>
                      <a:pt x="708" y="410"/>
                    </a:lnTo>
                    <a:lnTo>
                      <a:pt x="710" y="409"/>
                    </a:lnTo>
                    <a:lnTo>
                      <a:pt x="712" y="410"/>
                    </a:lnTo>
                    <a:lnTo>
                      <a:pt x="715" y="410"/>
                    </a:lnTo>
                    <a:lnTo>
                      <a:pt x="717" y="410"/>
                    </a:lnTo>
                    <a:lnTo>
                      <a:pt x="718" y="410"/>
                    </a:lnTo>
                    <a:lnTo>
                      <a:pt x="720" y="412"/>
                    </a:lnTo>
                    <a:lnTo>
                      <a:pt x="721" y="413"/>
                    </a:lnTo>
                    <a:lnTo>
                      <a:pt x="722" y="415"/>
                    </a:lnTo>
                    <a:lnTo>
                      <a:pt x="724" y="418"/>
                    </a:lnTo>
                    <a:lnTo>
                      <a:pt x="724" y="419"/>
                    </a:lnTo>
                    <a:lnTo>
                      <a:pt x="724" y="422"/>
                    </a:lnTo>
                    <a:lnTo>
                      <a:pt x="725" y="425"/>
                    </a:lnTo>
                    <a:lnTo>
                      <a:pt x="724" y="426"/>
                    </a:lnTo>
                    <a:lnTo>
                      <a:pt x="724" y="428"/>
                    </a:lnTo>
                    <a:lnTo>
                      <a:pt x="724" y="430"/>
                    </a:lnTo>
                    <a:lnTo>
                      <a:pt x="725" y="430"/>
                    </a:lnTo>
                    <a:lnTo>
                      <a:pt x="725" y="433"/>
                    </a:lnTo>
                    <a:lnTo>
                      <a:pt x="725" y="435"/>
                    </a:lnTo>
                    <a:lnTo>
                      <a:pt x="727" y="438"/>
                    </a:lnTo>
                    <a:lnTo>
                      <a:pt x="727" y="440"/>
                    </a:lnTo>
                    <a:lnTo>
                      <a:pt x="727" y="442"/>
                    </a:lnTo>
                    <a:lnTo>
                      <a:pt x="727" y="443"/>
                    </a:lnTo>
                    <a:lnTo>
                      <a:pt x="727" y="445"/>
                    </a:lnTo>
                    <a:lnTo>
                      <a:pt x="727" y="446"/>
                    </a:lnTo>
                    <a:lnTo>
                      <a:pt x="728" y="450"/>
                    </a:lnTo>
                    <a:lnTo>
                      <a:pt x="730" y="453"/>
                    </a:lnTo>
                    <a:lnTo>
                      <a:pt x="730" y="456"/>
                    </a:lnTo>
                    <a:lnTo>
                      <a:pt x="730" y="459"/>
                    </a:lnTo>
                    <a:lnTo>
                      <a:pt x="730" y="462"/>
                    </a:lnTo>
                    <a:lnTo>
                      <a:pt x="731" y="465"/>
                    </a:lnTo>
                    <a:lnTo>
                      <a:pt x="731" y="466"/>
                    </a:lnTo>
                    <a:lnTo>
                      <a:pt x="730" y="468"/>
                    </a:lnTo>
                    <a:lnTo>
                      <a:pt x="728" y="468"/>
                    </a:lnTo>
                    <a:lnTo>
                      <a:pt x="727" y="472"/>
                    </a:lnTo>
                    <a:lnTo>
                      <a:pt x="728" y="475"/>
                    </a:lnTo>
                    <a:lnTo>
                      <a:pt x="728" y="476"/>
                    </a:lnTo>
                    <a:lnTo>
                      <a:pt x="728" y="480"/>
                    </a:lnTo>
                    <a:lnTo>
                      <a:pt x="728" y="483"/>
                    </a:lnTo>
                    <a:lnTo>
                      <a:pt x="727" y="488"/>
                    </a:lnTo>
                    <a:lnTo>
                      <a:pt x="724" y="488"/>
                    </a:lnTo>
                    <a:lnTo>
                      <a:pt x="722" y="489"/>
                    </a:lnTo>
                    <a:lnTo>
                      <a:pt x="721" y="489"/>
                    </a:lnTo>
                    <a:lnTo>
                      <a:pt x="718" y="488"/>
                    </a:lnTo>
                    <a:lnTo>
                      <a:pt x="717" y="486"/>
                    </a:lnTo>
                    <a:lnTo>
                      <a:pt x="715" y="485"/>
                    </a:lnTo>
                    <a:lnTo>
                      <a:pt x="710" y="486"/>
                    </a:lnTo>
                    <a:lnTo>
                      <a:pt x="707" y="488"/>
                    </a:lnTo>
                    <a:lnTo>
                      <a:pt x="704" y="489"/>
                    </a:lnTo>
                    <a:lnTo>
                      <a:pt x="702" y="490"/>
                    </a:lnTo>
                    <a:lnTo>
                      <a:pt x="702" y="493"/>
                    </a:lnTo>
                    <a:lnTo>
                      <a:pt x="702" y="495"/>
                    </a:lnTo>
                    <a:lnTo>
                      <a:pt x="701" y="496"/>
                    </a:lnTo>
                    <a:lnTo>
                      <a:pt x="704" y="499"/>
                    </a:lnTo>
                    <a:lnTo>
                      <a:pt x="708" y="502"/>
                    </a:lnTo>
                    <a:lnTo>
                      <a:pt x="714" y="505"/>
                    </a:lnTo>
                    <a:lnTo>
                      <a:pt x="721" y="505"/>
                    </a:lnTo>
                    <a:lnTo>
                      <a:pt x="724" y="508"/>
                    </a:lnTo>
                    <a:lnTo>
                      <a:pt x="725" y="509"/>
                    </a:lnTo>
                    <a:lnTo>
                      <a:pt x="727" y="510"/>
                    </a:lnTo>
                    <a:lnTo>
                      <a:pt x="727" y="512"/>
                    </a:lnTo>
                    <a:lnTo>
                      <a:pt x="727" y="513"/>
                    </a:lnTo>
                    <a:lnTo>
                      <a:pt x="725" y="516"/>
                    </a:lnTo>
                    <a:lnTo>
                      <a:pt x="725" y="518"/>
                    </a:lnTo>
                    <a:lnTo>
                      <a:pt x="725" y="519"/>
                    </a:lnTo>
                    <a:lnTo>
                      <a:pt x="728" y="520"/>
                    </a:lnTo>
                    <a:lnTo>
                      <a:pt x="730" y="520"/>
                    </a:lnTo>
                    <a:lnTo>
                      <a:pt x="731" y="522"/>
                    </a:lnTo>
                    <a:lnTo>
                      <a:pt x="732" y="523"/>
                    </a:lnTo>
                    <a:lnTo>
                      <a:pt x="734" y="523"/>
                    </a:lnTo>
                    <a:lnTo>
                      <a:pt x="735" y="525"/>
                    </a:lnTo>
                    <a:lnTo>
                      <a:pt x="735" y="526"/>
                    </a:lnTo>
                    <a:lnTo>
                      <a:pt x="738" y="529"/>
                    </a:lnTo>
                    <a:lnTo>
                      <a:pt x="740" y="530"/>
                    </a:lnTo>
                    <a:lnTo>
                      <a:pt x="744" y="535"/>
                    </a:lnTo>
                    <a:lnTo>
                      <a:pt x="744" y="536"/>
                    </a:lnTo>
                    <a:lnTo>
                      <a:pt x="745" y="539"/>
                    </a:lnTo>
                    <a:lnTo>
                      <a:pt x="745" y="542"/>
                    </a:lnTo>
                    <a:lnTo>
                      <a:pt x="745" y="543"/>
                    </a:lnTo>
                    <a:lnTo>
                      <a:pt x="744" y="543"/>
                    </a:lnTo>
                    <a:lnTo>
                      <a:pt x="741" y="545"/>
                    </a:lnTo>
                    <a:lnTo>
                      <a:pt x="740" y="545"/>
                    </a:lnTo>
                    <a:lnTo>
                      <a:pt x="737" y="546"/>
                    </a:lnTo>
                    <a:lnTo>
                      <a:pt x="735" y="546"/>
                    </a:lnTo>
                    <a:lnTo>
                      <a:pt x="734" y="548"/>
                    </a:lnTo>
                    <a:lnTo>
                      <a:pt x="732" y="548"/>
                    </a:lnTo>
                    <a:lnTo>
                      <a:pt x="730" y="550"/>
                    </a:lnTo>
                    <a:lnTo>
                      <a:pt x="728" y="553"/>
                    </a:lnTo>
                    <a:lnTo>
                      <a:pt x="727" y="559"/>
                    </a:lnTo>
                    <a:lnTo>
                      <a:pt x="725" y="560"/>
                    </a:lnTo>
                    <a:lnTo>
                      <a:pt x="724" y="562"/>
                    </a:lnTo>
                    <a:lnTo>
                      <a:pt x="722" y="563"/>
                    </a:lnTo>
                    <a:lnTo>
                      <a:pt x="721" y="565"/>
                    </a:lnTo>
                    <a:lnTo>
                      <a:pt x="720" y="566"/>
                    </a:lnTo>
                    <a:lnTo>
                      <a:pt x="718" y="568"/>
                    </a:lnTo>
                    <a:lnTo>
                      <a:pt x="717" y="569"/>
                    </a:lnTo>
                    <a:lnTo>
                      <a:pt x="715" y="569"/>
                    </a:lnTo>
                    <a:lnTo>
                      <a:pt x="714" y="569"/>
                    </a:lnTo>
                    <a:lnTo>
                      <a:pt x="712" y="570"/>
                    </a:lnTo>
                    <a:lnTo>
                      <a:pt x="711" y="573"/>
                    </a:lnTo>
                    <a:lnTo>
                      <a:pt x="708" y="578"/>
                    </a:lnTo>
                    <a:lnTo>
                      <a:pt x="707" y="578"/>
                    </a:lnTo>
                    <a:lnTo>
                      <a:pt x="705" y="575"/>
                    </a:lnTo>
                    <a:lnTo>
                      <a:pt x="704" y="576"/>
                    </a:lnTo>
                    <a:lnTo>
                      <a:pt x="704" y="579"/>
                    </a:lnTo>
                    <a:lnTo>
                      <a:pt x="704" y="581"/>
                    </a:lnTo>
                    <a:lnTo>
                      <a:pt x="704" y="582"/>
                    </a:lnTo>
                    <a:lnTo>
                      <a:pt x="705" y="583"/>
                    </a:lnTo>
                    <a:lnTo>
                      <a:pt x="705" y="585"/>
                    </a:lnTo>
                    <a:lnTo>
                      <a:pt x="707" y="586"/>
                    </a:lnTo>
                    <a:lnTo>
                      <a:pt x="707" y="588"/>
                    </a:lnTo>
                    <a:lnTo>
                      <a:pt x="707" y="591"/>
                    </a:lnTo>
                    <a:lnTo>
                      <a:pt x="707" y="592"/>
                    </a:lnTo>
                    <a:lnTo>
                      <a:pt x="708" y="593"/>
                    </a:lnTo>
                    <a:lnTo>
                      <a:pt x="711" y="595"/>
                    </a:lnTo>
                    <a:lnTo>
                      <a:pt x="712" y="595"/>
                    </a:lnTo>
                    <a:lnTo>
                      <a:pt x="714" y="595"/>
                    </a:lnTo>
                    <a:lnTo>
                      <a:pt x="717" y="593"/>
                    </a:lnTo>
                    <a:lnTo>
                      <a:pt x="718" y="595"/>
                    </a:lnTo>
                    <a:lnTo>
                      <a:pt x="720" y="595"/>
                    </a:lnTo>
                    <a:lnTo>
                      <a:pt x="721" y="595"/>
                    </a:lnTo>
                    <a:lnTo>
                      <a:pt x="722" y="595"/>
                    </a:lnTo>
                    <a:lnTo>
                      <a:pt x="724" y="595"/>
                    </a:lnTo>
                    <a:lnTo>
                      <a:pt x="724" y="596"/>
                    </a:lnTo>
                    <a:lnTo>
                      <a:pt x="725" y="598"/>
                    </a:lnTo>
                    <a:lnTo>
                      <a:pt x="727" y="599"/>
                    </a:lnTo>
                    <a:lnTo>
                      <a:pt x="727" y="603"/>
                    </a:lnTo>
                    <a:lnTo>
                      <a:pt x="728" y="603"/>
                    </a:lnTo>
                    <a:lnTo>
                      <a:pt x="725" y="605"/>
                    </a:lnTo>
                    <a:lnTo>
                      <a:pt x="725" y="606"/>
                    </a:lnTo>
                    <a:lnTo>
                      <a:pt x="724" y="606"/>
                    </a:lnTo>
                    <a:lnTo>
                      <a:pt x="722" y="608"/>
                    </a:lnTo>
                    <a:lnTo>
                      <a:pt x="721" y="609"/>
                    </a:lnTo>
                    <a:lnTo>
                      <a:pt x="720" y="611"/>
                    </a:lnTo>
                    <a:lnTo>
                      <a:pt x="718" y="613"/>
                    </a:lnTo>
                    <a:lnTo>
                      <a:pt x="717" y="615"/>
                    </a:lnTo>
                    <a:lnTo>
                      <a:pt x="717" y="618"/>
                    </a:lnTo>
                    <a:lnTo>
                      <a:pt x="718" y="619"/>
                    </a:lnTo>
                    <a:lnTo>
                      <a:pt x="718" y="621"/>
                    </a:lnTo>
                    <a:lnTo>
                      <a:pt x="720" y="622"/>
                    </a:lnTo>
                    <a:lnTo>
                      <a:pt x="721" y="622"/>
                    </a:lnTo>
                    <a:lnTo>
                      <a:pt x="722" y="622"/>
                    </a:lnTo>
                    <a:lnTo>
                      <a:pt x="724" y="622"/>
                    </a:lnTo>
                    <a:lnTo>
                      <a:pt x="725" y="622"/>
                    </a:lnTo>
                    <a:lnTo>
                      <a:pt x="728" y="621"/>
                    </a:lnTo>
                    <a:lnTo>
                      <a:pt x="730" y="619"/>
                    </a:lnTo>
                    <a:lnTo>
                      <a:pt x="734" y="618"/>
                    </a:lnTo>
                    <a:lnTo>
                      <a:pt x="735" y="618"/>
                    </a:lnTo>
                    <a:lnTo>
                      <a:pt x="737" y="618"/>
                    </a:lnTo>
                    <a:lnTo>
                      <a:pt x="740" y="618"/>
                    </a:lnTo>
                    <a:lnTo>
                      <a:pt x="741" y="619"/>
                    </a:lnTo>
                    <a:lnTo>
                      <a:pt x="744" y="618"/>
                    </a:lnTo>
                    <a:lnTo>
                      <a:pt x="745" y="618"/>
                    </a:lnTo>
                    <a:lnTo>
                      <a:pt x="747" y="618"/>
                    </a:lnTo>
                    <a:lnTo>
                      <a:pt x="750" y="616"/>
                    </a:lnTo>
                    <a:lnTo>
                      <a:pt x="754" y="618"/>
                    </a:lnTo>
                    <a:lnTo>
                      <a:pt x="758" y="622"/>
                    </a:lnTo>
                    <a:lnTo>
                      <a:pt x="760" y="621"/>
                    </a:lnTo>
                    <a:lnTo>
                      <a:pt x="761" y="621"/>
                    </a:lnTo>
                    <a:lnTo>
                      <a:pt x="767" y="616"/>
                    </a:lnTo>
                    <a:lnTo>
                      <a:pt x="775" y="616"/>
                    </a:lnTo>
                    <a:lnTo>
                      <a:pt x="781" y="616"/>
                    </a:lnTo>
                    <a:lnTo>
                      <a:pt x="785" y="616"/>
                    </a:lnTo>
                    <a:lnTo>
                      <a:pt x="791" y="619"/>
                    </a:lnTo>
                    <a:lnTo>
                      <a:pt x="795" y="619"/>
                    </a:lnTo>
                    <a:lnTo>
                      <a:pt x="820" y="598"/>
                    </a:lnTo>
                    <a:lnTo>
                      <a:pt x="845" y="603"/>
                    </a:lnTo>
                    <a:lnTo>
                      <a:pt x="860" y="623"/>
                    </a:lnTo>
                    <a:lnTo>
                      <a:pt x="863" y="628"/>
                    </a:lnTo>
                    <a:lnTo>
                      <a:pt x="868" y="631"/>
                    </a:lnTo>
                    <a:lnTo>
                      <a:pt x="870" y="633"/>
                    </a:lnTo>
                    <a:lnTo>
                      <a:pt x="871" y="636"/>
                    </a:lnTo>
                    <a:lnTo>
                      <a:pt x="874" y="639"/>
                    </a:lnTo>
                    <a:lnTo>
                      <a:pt x="875" y="641"/>
                    </a:lnTo>
                    <a:lnTo>
                      <a:pt x="881" y="643"/>
                    </a:lnTo>
                    <a:lnTo>
                      <a:pt x="883" y="645"/>
                    </a:lnTo>
                    <a:lnTo>
                      <a:pt x="884" y="648"/>
                    </a:lnTo>
                    <a:lnTo>
                      <a:pt x="887" y="648"/>
                    </a:lnTo>
                    <a:lnTo>
                      <a:pt x="891" y="646"/>
                    </a:lnTo>
                    <a:lnTo>
                      <a:pt x="893" y="645"/>
                    </a:lnTo>
                    <a:lnTo>
                      <a:pt x="895" y="642"/>
                    </a:lnTo>
                    <a:lnTo>
                      <a:pt x="897" y="639"/>
                    </a:lnTo>
                    <a:lnTo>
                      <a:pt x="898" y="636"/>
                    </a:lnTo>
                    <a:lnTo>
                      <a:pt x="900" y="635"/>
                    </a:lnTo>
                    <a:lnTo>
                      <a:pt x="900" y="633"/>
                    </a:lnTo>
                    <a:lnTo>
                      <a:pt x="901" y="632"/>
                    </a:lnTo>
                    <a:lnTo>
                      <a:pt x="903" y="631"/>
                    </a:lnTo>
                    <a:lnTo>
                      <a:pt x="905" y="626"/>
                    </a:lnTo>
                    <a:lnTo>
                      <a:pt x="908" y="621"/>
                    </a:lnTo>
                    <a:lnTo>
                      <a:pt x="910" y="619"/>
                    </a:lnTo>
                    <a:lnTo>
                      <a:pt x="910" y="618"/>
                    </a:lnTo>
                    <a:lnTo>
                      <a:pt x="913" y="615"/>
                    </a:lnTo>
                    <a:lnTo>
                      <a:pt x="915" y="611"/>
                    </a:lnTo>
                    <a:lnTo>
                      <a:pt x="917" y="609"/>
                    </a:lnTo>
                    <a:lnTo>
                      <a:pt x="920" y="606"/>
                    </a:lnTo>
                    <a:lnTo>
                      <a:pt x="921" y="605"/>
                    </a:lnTo>
                    <a:lnTo>
                      <a:pt x="927" y="606"/>
                    </a:lnTo>
                    <a:lnTo>
                      <a:pt x="928" y="608"/>
                    </a:lnTo>
                    <a:lnTo>
                      <a:pt x="940" y="616"/>
                    </a:lnTo>
                    <a:lnTo>
                      <a:pt x="943" y="618"/>
                    </a:lnTo>
                    <a:lnTo>
                      <a:pt x="944" y="619"/>
                    </a:lnTo>
                    <a:lnTo>
                      <a:pt x="946" y="621"/>
                    </a:lnTo>
                    <a:lnTo>
                      <a:pt x="947" y="625"/>
                    </a:lnTo>
                    <a:lnTo>
                      <a:pt x="946" y="629"/>
                    </a:lnTo>
                    <a:lnTo>
                      <a:pt x="946" y="631"/>
                    </a:lnTo>
                    <a:lnTo>
                      <a:pt x="946" y="632"/>
                    </a:lnTo>
                    <a:lnTo>
                      <a:pt x="946" y="633"/>
                    </a:lnTo>
                    <a:lnTo>
                      <a:pt x="947" y="636"/>
                    </a:lnTo>
                    <a:lnTo>
                      <a:pt x="948" y="636"/>
                    </a:lnTo>
                    <a:lnTo>
                      <a:pt x="951" y="639"/>
                    </a:lnTo>
                    <a:lnTo>
                      <a:pt x="953" y="641"/>
                    </a:lnTo>
                    <a:lnTo>
                      <a:pt x="954" y="641"/>
                    </a:lnTo>
                    <a:lnTo>
                      <a:pt x="956" y="642"/>
                    </a:lnTo>
                    <a:lnTo>
                      <a:pt x="958" y="643"/>
                    </a:lnTo>
                    <a:lnTo>
                      <a:pt x="960" y="645"/>
                    </a:lnTo>
                    <a:lnTo>
                      <a:pt x="964" y="646"/>
                    </a:lnTo>
                    <a:lnTo>
                      <a:pt x="966" y="646"/>
                    </a:lnTo>
                    <a:lnTo>
                      <a:pt x="968" y="651"/>
                    </a:lnTo>
                    <a:lnTo>
                      <a:pt x="970" y="652"/>
                    </a:lnTo>
                    <a:lnTo>
                      <a:pt x="970" y="655"/>
                    </a:lnTo>
                    <a:lnTo>
                      <a:pt x="971" y="658"/>
                    </a:lnTo>
                    <a:lnTo>
                      <a:pt x="974" y="659"/>
                    </a:lnTo>
                    <a:lnTo>
                      <a:pt x="976" y="663"/>
                    </a:lnTo>
                    <a:lnTo>
                      <a:pt x="976" y="665"/>
                    </a:lnTo>
                    <a:lnTo>
                      <a:pt x="977" y="669"/>
                    </a:lnTo>
                    <a:lnTo>
                      <a:pt x="978" y="676"/>
                    </a:lnTo>
                    <a:lnTo>
                      <a:pt x="978" y="678"/>
                    </a:lnTo>
                    <a:lnTo>
                      <a:pt x="977" y="679"/>
                    </a:lnTo>
                    <a:lnTo>
                      <a:pt x="977" y="683"/>
                    </a:lnTo>
                    <a:lnTo>
                      <a:pt x="977" y="685"/>
                    </a:lnTo>
                    <a:lnTo>
                      <a:pt x="977" y="692"/>
                    </a:lnTo>
                    <a:lnTo>
                      <a:pt x="977" y="695"/>
                    </a:lnTo>
                    <a:lnTo>
                      <a:pt x="977" y="701"/>
                    </a:lnTo>
                    <a:lnTo>
                      <a:pt x="977" y="703"/>
                    </a:lnTo>
                    <a:lnTo>
                      <a:pt x="977" y="705"/>
                    </a:lnTo>
                    <a:lnTo>
                      <a:pt x="977" y="706"/>
                    </a:lnTo>
                    <a:lnTo>
                      <a:pt x="978" y="711"/>
                    </a:lnTo>
                    <a:lnTo>
                      <a:pt x="980" y="713"/>
                    </a:lnTo>
                    <a:lnTo>
                      <a:pt x="986" y="715"/>
                    </a:lnTo>
                    <a:lnTo>
                      <a:pt x="988" y="713"/>
                    </a:lnTo>
                    <a:lnTo>
                      <a:pt x="990" y="713"/>
                    </a:lnTo>
                    <a:lnTo>
                      <a:pt x="993" y="712"/>
                    </a:lnTo>
                    <a:lnTo>
                      <a:pt x="994" y="711"/>
                    </a:lnTo>
                    <a:lnTo>
                      <a:pt x="996" y="709"/>
                    </a:lnTo>
                    <a:lnTo>
                      <a:pt x="1000" y="705"/>
                    </a:lnTo>
                    <a:lnTo>
                      <a:pt x="1003" y="703"/>
                    </a:lnTo>
                    <a:lnTo>
                      <a:pt x="1004" y="702"/>
                    </a:lnTo>
                    <a:lnTo>
                      <a:pt x="1008" y="698"/>
                    </a:lnTo>
                    <a:lnTo>
                      <a:pt x="1010" y="696"/>
                    </a:lnTo>
                    <a:lnTo>
                      <a:pt x="1013" y="693"/>
                    </a:lnTo>
                    <a:lnTo>
                      <a:pt x="1016" y="691"/>
                    </a:lnTo>
                    <a:lnTo>
                      <a:pt x="1017" y="689"/>
                    </a:lnTo>
                    <a:lnTo>
                      <a:pt x="1020" y="686"/>
                    </a:lnTo>
                    <a:lnTo>
                      <a:pt x="1020" y="685"/>
                    </a:lnTo>
                    <a:lnTo>
                      <a:pt x="1021" y="682"/>
                    </a:lnTo>
                    <a:lnTo>
                      <a:pt x="1024" y="679"/>
                    </a:lnTo>
                    <a:lnTo>
                      <a:pt x="1024" y="676"/>
                    </a:lnTo>
                    <a:lnTo>
                      <a:pt x="1026" y="675"/>
                    </a:lnTo>
                    <a:lnTo>
                      <a:pt x="1023" y="673"/>
                    </a:lnTo>
                    <a:lnTo>
                      <a:pt x="1023" y="671"/>
                    </a:lnTo>
                    <a:lnTo>
                      <a:pt x="1028" y="669"/>
                    </a:lnTo>
                    <a:lnTo>
                      <a:pt x="1033" y="669"/>
                    </a:lnTo>
                    <a:lnTo>
                      <a:pt x="1036" y="669"/>
                    </a:lnTo>
                    <a:lnTo>
                      <a:pt x="1038" y="671"/>
                    </a:lnTo>
                    <a:lnTo>
                      <a:pt x="1040" y="671"/>
                    </a:lnTo>
                    <a:lnTo>
                      <a:pt x="1043" y="672"/>
                    </a:lnTo>
                    <a:lnTo>
                      <a:pt x="1044" y="672"/>
                    </a:lnTo>
                    <a:lnTo>
                      <a:pt x="1047" y="673"/>
                    </a:lnTo>
                    <a:lnTo>
                      <a:pt x="1048" y="675"/>
                    </a:lnTo>
                    <a:lnTo>
                      <a:pt x="1050" y="675"/>
                    </a:lnTo>
                    <a:lnTo>
                      <a:pt x="1053" y="675"/>
                    </a:lnTo>
                    <a:lnTo>
                      <a:pt x="1056" y="675"/>
                    </a:lnTo>
                    <a:lnTo>
                      <a:pt x="1064" y="675"/>
                    </a:lnTo>
                    <a:lnTo>
                      <a:pt x="1066" y="676"/>
                    </a:lnTo>
                    <a:lnTo>
                      <a:pt x="1067" y="678"/>
                    </a:lnTo>
                    <a:lnTo>
                      <a:pt x="1068" y="681"/>
                    </a:lnTo>
                    <a:lnTo>
                      <a:pt x="1070" y="682"/>
                    </a:lnTo>
                    <a:lnTo>
                      <a:pt x="1073" y="685"/>
                    </a:lnTo>
                    <a:lnTo>
                      <a:pt x="1076" y="686"/>
                    </a:lnTo>
                    <a:lnTo>
                      <a:pt x="1077" y="689"/>
                    </a:lnTo>
                    <a:lnTo>
                      <a:pt x="1079" y="691"/>
                    </a:lnTo>
                    <a:lnTo>
                      <a:pt x="1081" y="693"/>
                    </a:lnTo>
                    <a:lnTo>
                      <a:pt x="1083" y="693"/>
                    </a:lnTo>
                    <a:lnTo>
                      <a:pt x="1084" y="695"/>
                    </a:lnTo>
                    <a:lnTo>
                      <a:pt x="1086" y="699"/>
                    </a:lnTo>
                    <a:lnTo>
                      <a:pt x="1087" y="699"/>
                    </a:lnTo>
                    <a:lnTo>
                      <a:pt x="1089" y="702"/>
                    </a:lnTo>
                    <a:lnTo>
                      <a:pt x="1090" y="705"/>
                    </a:lnTo>
                    <a:lnTo>
                      <a:pt x="1091" y="706"/>
                    </a:lnTo>
                    <a:lnTo>
                      <a:pt x="1091" y="708"/>
                    </a:lnTo>
                    <a:lnTo>
                      <a:pt x="1093" y="708"/>
                    </a:lnTo>
                    <a:lnTo>
                      <a:pt x="1093" y="713"/>
                    </a:lnTo>
                    <a:lnTo>
                      <a:pt x="1094" y="713"/>
                    </a:lnTo>
                    <a:lnTo>
                      <a:pt x="1096" y="716"/>
                    </a:lnTo>
                    <a:lnTo>
                      <a:pt x="1097" y="718"/>
                    </a:lnTo>
                    <a:lnTo>
                      <a:pt x="1099" y="722"/>
                    </a:lnTo>
                    <a:lnTo>
                      <a:pt x="1100" y="726"/>
                    </a:lnTo>
                    <a:lnTo>
                      <a:pt x="1101" y="729"/>
                    </a:lnTo>
                    <a:lnTo>
                      <a:pt x="1103" y="729"/>
                    </a:lnTo>
                    <a:lnTo>
                      <a:pt x="1104" y="729"/>
                    </a:lnTo>
                    <a:lnTo>
                      <a:pt x="1107" y="729"/>
                    </a:lnTo>
                    <a:lnTo>
                      <a:pt x="1110" y="729"/>
                    </a:lnTo>
                    <a:lnTo>
                      <a:pt x="1113" y="726"/>
                    </a:lnTo>
                    <a:lnTo>
                      <a:pt x="1114" y="725"/>
                    </a:lnTo>
                    <a:lnTo>
                      <a:pt x="1117" y="723"/>
                    </a:lnTo>
                    <a:lnTo>
                      <a:pt x="1119" y="721"/>
                    </a:lnTo>
                    <a:lnTo>
                      <a:pt x="1119" y="719"/>
                    </a:lnTo>
                    <a:lnTo>
                      <a:pt x="1120" y="716"/>
                    </a:lnTo>
                    <a:lnTo>
                      <a:pt x="1120" y="713"/>
                    </a:lnTo>
                    <a:lnTo>
                      <a:pt x="1120" y="711"/>
                    </a:lnTo>
                    <a:lnTo>
                      <a:pt x="1121" y="711"/>
                    </a:lnTo>
                    <a:lnTo>
                      <a:pt x="1123" y="708"/>
                    </a:lnTo>
                    <a:lnTo>
                      <a:pt x="1124" y="708"/>
                    </a:lnTo>
                    <a:lnTo>
                      <a:pt x="1127" y="705"/>
                    </a:lnTo>
                    <a:lnTo>
                      <a:pt x="1129" y="702"/>
                    </a:lnTo>
                    <a:lnTo>
                      <a:pt x="1133" y="699"/>
                    </a:lnTo>
                    <a:lnTo>
                      <a:pt x="1134" y="698"/>
                    </a:lnTo>
                    <a:lnTo>
                      <a:pt x="1136" y="696"/>
                    </a:lnTo>
                    <a:lnTo>
                      <a:pt x="1137" y="695"/>
                    </a:lnTo>
                    <a:lnTo>
                      <a:pt x="1139" y="692"/>
                    </a:lnTo>
                    <a:lnTo>
                      <a:pt x="1139" y="691"/>
                    </a:lnTo>
                    <a:lnTo>
                      <a:pt x="1140" y="689"/>
                    </a:lnTo>
                    <a:lnTo>
                      <a:pt x="1140" y="688"/>
                    </a:lnTo>
                    <a:lnTo>
                      <a:pt x="1141" y="685"/>
                    </a:lnTo>
                    <a:lnTo>
                      <a:pt x="1143" y="682"/>
                    </a:lnTo>
                    <a:lnTo>
                      <a:pt x="1144" y="679"/>
                    </a:lnTo>
                    <a:lnTo>
                      <a:pt x="1146" y="678"/>
                    </a:lnTo>
                    <a:lnTo>
                      <a:pt x="1147" y="673"/>
                    </a:lnTo>
                    <a:lnTo>
                      <a:pt x="1147" y="672"/>
                    </a:lnTo>
                    <a:lnTo>
                      <a:pt x="1149" y="669"/>
                    </a:lnTo>
                    <a:lnTo>
                      <a:pt x="1149" y="666"/>
                    </a:lnTo>
                    <a:lnTo>
                      <a:pt x="1149" y="665"/>
                    </a:lnTo>
                    <a:lnTo>
                      <a:pt x="1149" y="663"/>
                    </a:lnTo>
                    <a:lnTo>
                      <a:pt x="1149" y="661"/>
                    </a:lnTo>
                    <a:lnTo>
                      <a:pt x="1149" y="659"/>
                    </a:lnTo>
                    <a:lnTo>
                      <a:pt x="1147" y="658"/>
                    </a:lnTo>
                    <a:lnTo>
                      <a:pt x="1146" y="656"/>
                    </a:lnTo>
                    <a:lnTo>
                      <a:pt x="1144" y="656"/>
                    </a:lnTo>
                    <a:lnTo>
                      <a:pt x="1143" y="656"/>
                    </a:lnTo>
                    <a:lnTo>
                      <a:pt x="1141" y="653"/>
                    </a:lnTo>
                    <a:lnTo>
                      <a:pt x="1143" y="652"/>
                    </a:lnTo>
                    <a:lnTo>
                      <a:pt x="1144" y="651"/>
                    </a:lnTo>
                    <a:lnTo>
                      <a:pt x="1144" y="649"/>
                    </a:lnTo>
                    <a:lnTo>
                      <a:pt x="1146" y="649"/>
                    </a:lnTo>
                    <a:lnTo>
                      <a:pt x="1149" y="648"/>
                    </a:lnTo>
                    <a:lnTo>
                      <a:pt x="1151" y="648"/>
                    </a:lnTo>
                    <a:lnTo>
                      <a:pt x="1153" y="648"/>
                    </a:lnTo>
                    <a:lnTo>
                      <a:pt x="1156" y="645"/>
                    </a:lnTo>
                    <a:lnTo>
                      <a:pt x="1157" y="643"/>
                    </a:lnTo>
                    <a:lnTo>
                      <a:pt x="1157" y="638"/>
                    </a:lnTo>
                    <a:lnTo>
                      <a:pt x="1159" y="636"/>
                    </a:lnTo>
                    <a:lnTo>
                      <a:pt x="1160" y="633"/>
                    </a:lnTo>
                    <a:lnTo>
                      <a:pt x="1161" y="631"/>
                    </a:lnTo>
                    <a:lnTo>
                      <a:pt x="1160" y="631"/>
                    </a:lnTo>
                    <a:lnTo>
                      <a:pt x="1160" y="629"/>
                    </a:lnTo>
                    <a:lnTo>
                      <a:pt x="1159" y="625"/>
                    </a:lnTo>
                    <a:lnTo>
                      <a:pt x="1159" y="621"/>
                    </a:lnTo>
                    <a:lnTo>
                      <a:pt x="1160" y="619"/>
                    </a:lnTo>
                    <a:lnTo>
                      <a:pt x="1160" y="616"/>
                    </a:lnTo>
                    <a:lnTo>
                      <a:pt x="1160" y="615"/>
                    </a:lnTo>
                    <a:lnTo>
                      <a:pt x="1160" y="613"/>
                    </a:lnTo>
                    <a:lnTo>
                      <a:pt x="1159" y="612"/>
                    </a:lnTo>
                    <a:lnTo>
                      <a:pt x="1157" y="611"/>
                    </a:lnTo>
                    <a:lnTo>
                      <a:pt x="1156" y="609"/>
                    </a:lnTo>
                    <a:lnTo>
                      <a:pt x="1153" y="608"/>
                    </a:lnTo>
                    <a:lnTo>
                      <a:pt x="1151" y="609"/>
                    </a:lnTo>
                    <a:lnTo>
                      <a:pt x="1149" y="609"/>
                    </a:lnTo>
                    <a:lnTo>
                      <a:pt x="1146" y="608"/>
                    </a:lnTo>
                    <a:lnTo>
                      <a:pt x="1144" y="606"/>
                    </a:lnTo>
                    <a:lnTo>
                      <a:pt x="1143" y="605"/>
                    </a:lnTo>
                    <a:lnTo>
                      <a:pt x="1141" y="603"/>
                    </a:lnTo>
                    <a:lnTo>
                      <a:pt x="1140" y="601"/>
                    </a:lnTo>
                    <a:lnTo>
                      <a:pt x="1139" y="598"/>
                    </a:lnTo>
                    <a:lnTo>
                      <a:pt x="1137" y="596"/>
                    </a:lnTo>
                    <a:lnTo>
                      <a:pt x="1136" y="596"/>
                    </a:lnTo>
                    <a:lnTo>
                      <a:pt x="1134" y="592"/>
                    </a:lnTo>
                    <a:lnTo>
                      <a:pt x="1134" y="589"/>
                    </a:lnTo>
                    <a:lnTo>
                      <a:pt x="1133" y="588"/>
                    </a:lnTo>
                    <a:lnTo>
                      <a:pt x="1133" y="586"/>
                    </a:lnTo>
                    <a:lnTo>
                      <a:pt x="1131" y="585"/>
                    </a:lnTo>
                    <a:lnTo>
                      <a:pt x="1131" y="583"/>
                    </a:lnTo>
                    <a:lnTo>
                      <a:pt x="1129" y="582"/>
                    </a:lnTo>
                    <a:lnTo>
                      <a:pt x="1127" y="582"/>
                    </a:lnTo>
                    <a:lnTo>
                      <a:pt x="1124" y="581"/>
                    </a:lnTo>
                    <a:lnTo>
                      <a:pt x="1123" y="578"/>
                    </a:lnTo>
                    <a:lnTo>
                      <a:pt x="1121" y="576"/>
                    </a:lnTo>
                    <a:lnTo>
                      <a:pt x="1121" y="575"/>
                    </a:lnTo>
                    <a:lnTo>
                      <a:pt x="1120" y="572"/>
                    </a:lnTo>
                    <a:lnTo>
                      <a:pt x="1120" y="569"/>
                    </a:lnTo>
                    <a:lnTo>
                      <a:pt x="1119" y="568"/>
                    </a:lnTo>
                    <a:lnTo>
                      <a:pt x="1119" y="565"/>
                    </a:lnTo>
                    <a:lnTo>
                      <a:pt x="1119" y="563"/>
                    </a:lnTo>
                    <a:lnTo>
                      <a:pt x="1117" y="562"/>
                    </a:lnTo>
                    <a:lnTo>
                      <a:pt x="1117" y="560"/>
                    </a:lnTo>
                    <a:lnTo>
                      <a:pt x="1117" y="559"/>
                    </a:lnTo>
                    <a:lnTo>
                      <a:pt x="1117" y="555"/>
                    </a:lnTo>
                    <a:lnTo>
                      <a:pt x="1117" y="550"/>
                    </a:lnTo>
                    <a:lnTo>
                      <a:pt x="1119" y="549"/>
                    </a:lnTo>
                    <a:lnTo>
                      <a:pt x="1120" y="548"/>
                    </a:lnTo>
                    <a:lnTo>
                      <a:pt x="1120" y="546"/>
                    </a:lnTo>
                    <a:lnTo>
                      <a:pt x="1121" y="543"/>
                    </a:lnTo>
                    <a:lnTo>
                      <a:pt x="1121" y="540"/>
                    </a:lnTo>
                    <a:lnTo>
                      <a:pt x="1120" y="539"/>
                    </a:lnTo>
                    <a:lnTo>
                      <a:pt x="1120" y="536"/>
                    </a:lnTo>
                    <a:lnTo>
                      <a:pt x="1119" y="535"/>
                    </a:lnTo>
                    <a:lnTo>
                      <a:pt x="1119" y="533"/>
                    </a:lnTo>
                    <a:lnTo>
                      <a:pt x="1117" y="529"/>
                    </a:lnTo>
                    <a:lnTo>
                      <a:pt x="1117" y="526"/>
                    </a:lnTo>
                    <a:lnTo>
                      <a:pt x="1120" y="523"/>
                    </a:lnTo>
                    <a:lnTo>
                      <a:pt x="1123" y="525"/>
                    </a:lnTo>
                    <a:lnTo>
                      <a:pt x="1126" y="525"/>
                    </a:lnTo>
                    <a:lnTo>
                      <a:pt x="1127" y="525"/>
                    </a:lnTo>
                    <a:lnTo>
                      <a:pt x="1129" y="522"/>
                    </a:lnTo>
                    <a:lnTo>
                      <a:pt x="1130" y="520"/>
                    </a:lnTo>
                    <a:lnTo>
                      <a:pt x="1130" y="519"/>
                    </a:lnTo>
                    <a:lnTo>
                      <a:pt x="1130" y="518"/>
                    </a:lnTo>
                    <a:lnTo>
                      <a:pt x="1130" y="515"/>
                    </a:lnTo>
                    <a:lnTo>
                      <a:pt x="1130" y="513"/>
                    </a:lnTo>
                    <a:lnTo>
                      <a:pt x="1130" y="512"/>
                    </a:lnTo>
                    <a:lnTo>
                      <a:pt x="1129" y="508"/>
                    </a:lnTo>
                    <a:lnTo>
                      <a:pt x="1129" y="505"/>
                    </a:lnTo>
                    <a:lnTo>
                      <a:pt x="1131" y="503"/>
                    </a:lnTo>
                    <a:lnTo>
                      <a:pt x="1131" y="502"/>
                    </a:lnTo>
                    <a:lnTo>
                      <a:pt x="1134" y="502"/>
                    </a:lnTo>
                    <a:lnTo>
                      <a:pt x="1136" y="502"/>
                    </a:lnTo>
                    <a:lnTo>
                      <a:pt x="1137" y="499"/>
                    </a:lnTo>
                    <a:lnTo>
                      <a:pt x="1139" y="498"/>
                    </a:lnTo>
                    <a:lnTo>
                      <a:pt x="1140" y="496"/>
                    </a:lnTo>
                    <a:lnTo>
                      <a:pt x="1140" y="492"/>
                    </a:lnTo>
                    <a:lnTo>
                      <a:pt x="1140" y="490"/>
                    </a:lnTo>
                    <a:lnTo>
                      <a:pt x="1140" y="489"/>
                    </a:lnTo>
                    <a:lnTo>
                      <a:pt x="1139" y="488"/>
                    </a:lnTo>
                    <a:lnTo>
                      <a:pt x="1140" y="485"/>
                    </a:lnTo>
                    <a:lnTo>
                      <a:pt x="1140" y="483"/>
                    </a:lnTo>
                    <a:lnTo>
                      <a:pt x="1140" y="479"/>
                    </a:lnTo>
                    <a:lnTo>
                      <a:pt x="1140" y="476"/>
                    </a:lnTo>
                    <a:lnTo>
                      <a:pt x="1140" y="475"/>
                    </a:lnTo>
                    <a:lnTo>
                      <a:pt x="1140" y="473"/>
                    </a:lnTo>
                    <a:lnTo>
                      <a:pt x="1140" y="470"/>
                    </a:lnTo>
                    <a:lnTo>
                      <a:pt x="1140" y="468"/>
                    </a:lnTo>
                    <a:lnTo>
                      <a:pt x="1140" y="465"/>
                    </a:lnTo>
                    <a:lnTo>
                      <a:pt x="1139" y="463"/>
                    </a:lnTo>
                    <a:lnTo>
                      <a:pt x="1137" y="460"/>
                    </a:lnTo>
                    <a:lnTo>
                      <a:pt x="1137" y="458"/>
                    </a:lnTo>
                    <a:lnTo>
                      <a:pt x="1137" y="455"/>
                    </a:lnTo>
                    <a:lnTo>
                      <a:pt x="1139" y="453"/>
                    </a:lnTo>
                    <a:lnTo>
                      <a:pt x="1139" y="452"/>
                    </a:lnTo>
                    <a:lnTo>
                      <a:pt x="1140" y="450"/>
                    </a:lnTo>
                    <a:lnTo>
                      <a:pt x="1141" y="448"/>
                    </a:lnTo>
                    <a:lnTo>
                      <a:pt x="1141" y="446"/>
                    </a:lnTo>
                    <a:lnTo>
                      <a:pt x="1141" y="443"/>
                    </a:lnTo>
                    <a:lnTo>
                      <a:pt x="1140" y="442"/>
                    </a:lnTo>
                    <a:lnTo>
                      <a:pt x="1139" y="439"/>
                    </a:lnTo>
                    <a:lnTo>
                      <a:pt x="1136" y="438"/>
                    </a:lnTo>
                    <a:lnTo>
                      <a:pt x="1134" y="435"/>
                    </a:lnTo>
                    <a:lnTo>
                      <a:pt x="1134" y="433"/>
                    </a:lnTo>
                    <a:lnTo>
                      <a:pt x="1136" y="432"/>
                    </a:lnTo>
                    <a:lnTo>
                      <a:pt x="1136" y="430"/>
                    </a:lnTo>
                    <a:lnTo>
                      <a:pt x="1139" y="429"/>
                    </a:lnTo>
                    <a:lnTo>
                      <a:pt x="1140" y="429"/>
                    </a:lnTo>
                    <a:lnTo>
                      <a:pt x="1141" y="429"/>
                    </a:lnTo>
                    <a:lnTo>
                      <a:pt x="1143" y="429"/>
                    </a:lnTo>
                    <a:lnTo>
                      <a:pt x="1147" y="429"/>
                    </a:lnTo>
                    <a:lnTo>
                      <a:pt x="1150" y="428"/>
                    </a:lnTo>
                    <a:lnTo>
                      <a:pt x="1151" y="426"/>
                    </a:lnTo>
                    <a:lnTo>
                      <a:pt x="1153" y="426"/>
                    </a:lnTo>
                    <a:lnTo>
                      <a:pt x="1154" y="425"/>
                    </a:lnTo>
                  </a:path>
                </a:pathLst>
              </a:custGeom>
              <a:noFill/>
              <a:ln w="3">
                <a:solidFill>
                  <a:srgbClr val="6E6E6E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2" name="Freeform 10"/>
              <p:cNvSpPr>
                <a:spLocks/>
              </p:cNvSpPr>
              <p:nvPr/>
            </p:nvSpPr>
            <p:spPr bwMode="auto">
              <a:xfrm>
                <a:off x="2051" y="1163"/>
                <a:ext cx="1833" cy="2220"/>
              </a:xfrm>
              <a:custGeom>
                <a:avLst/>
                <a:gdLst/>
                <a:ahLst/>
                <a:cxnLst>
                  <a:cxn ang="0">
                    <a:pos x="1586" y="107"/>
                  </a:cxn>
                  <a:cxn ang="0">
                    <a:pos x="1656" y="224"/>
                  </a:cxn>
                  <a:cxn ang="0">
                    <a:pos x="1682" y="379"/>
                  </a:cxn>
                  <a:cxn ang="0">
                    <a:pos x="1769" y="420"/>
                  </a:cxn>
                  <a:cxn ang="0">
                    <a:pos x="1825" y="495"/>
                  </a:cxn>
                  <a:cxn ang="0">
                    <a:pos x="1820" y="661"/>
                  </a:cxn>
                  <a:cxn ang="0">
                    <a:pos x="1613" y="749"/>
                  </a:cxn>
                  <a:cxn ang="0">
                    <a:pos x="1504" y="905"/>
                  </a:cxn>
                  <a:cxn ang="0">
                    <a:pos x="1450" y="1091"/>
                  </a:cxn>
                  <a:cxn ang="0">
                    <a:pos x="1396" y="1234"/>
                  </a:cxn>
                  <a:cxn ang="0">
                    <a:pos x="1286" y="1350"/>
                  </a:cxn>
                  <a:cxn ang="0">
                    <a:pos x="1253" y="1490"/>
                  </a:cxn>
                  <a:cxn ang="0">
                    <a:pos x="1115" y="1617"/>
                  </a:cxn>
                  <a:cxn ang="0">
                    <a:pos x="1067" y="1779"/>
                  </a:cxn>
                  <a:cxn ang="0">
                    <a:pos x="945" y="2049"/>
                  </a:cxn>
                  <a:cxn ang="0">
                    <a:pos x="877" y="2152"/>
                  </a:cxn>
                  <a:cxn ang="0">
                    <a:pos x="731" y="2209"/>
                  </a:cxn>
                  <a:cxn ang="0">
                    <a:pos x="634" y="2077"/>
                  </a:cxn>
                  <a:cxn ang="0">
                    <a:pos x="448" y="2085"/>
                  </a:cxn>
                  <a:cxn ang="0">
                    <a:pos x="305" y="2208"/>
                  </a:cxn>
                  <a:cxn ang="0">
                    <a:pos x="153" y="1816"/>
                  </a:cxn>
                  <a:cxn ang="0">
                    <a:pos x="186" y="1677"/>
                  </a:cxn>
                  <a:cxn ang="0">
                    <a:pos x="305" y="1646"/>
                  </a:cxn>
                  <a:cxn ang="0">
                    <a:pos x="439" y="1543"/>
                  </a:cxn>
                  <a:cxn ang="0">
                    <a:pos x="579" y="1454"/>
                  </a:cxn>
                  <a:cxn ang="0">
                    <a:pos x="565" y="1333"/>
                  </a:cxn>
                  <a:cxn ang="0">
                    <a:pos x="466" y="1247"/>
                  </a:cxn>
                  <a:cxn ang="0">
                    <a:pos x="323" y="1282"/>
                  </a:cxn>
                  <a:cxn ang="0">
                    <a:pos x="187" y="1271"/>
                  </a:cxn>
                  <a:cxn ang="0">
                    <a:pos x="159" y="1205"/>
                  </a:cxn>
                  <a:cxn ang="0">
                    <a:pos x="104" y="1137"/>
                  </a:cxn>
                  <a:cxn ang="0">
                    <a:pos x="70" y="1048"/>
                  </a:cxn>
                  <a:cxn ang="0">
                    <a:pos x="39" y="932"/>
                  </a:cxn>
                  <a:cxn ang="0">
                    <a:pos x="56" y="801"/>
                  </a:cxn>
                  <a:cxn ang="0">
                    <a:pos x="186" y="725"/>
                  </a:cxn>
                  <a:cxn ang="0">
                    <a:pos x="270" y="756"/>
                  </a:cxn>
                  <a:cxn ang="0">
                    <a:pos x="352" y="782"/>
                  </a:cxn>
                  <a:cxn ang="0">
                    <a:pos x="396" y="845"/>
                  </a:cxn>
                  <a:cxn ang="0">
                    <a:pos x="442" y="821"/>
                  </a:cxn>
                  <a:cxn ang="0">
                    <a:pos x="495" y="774"/>
                  </a:cxn>
                  <a:cxn ang="0">
                    <a:pos x="399" y="758"/>
                  </a:cxn>
                  <a:cxn ang="0">
                    <a:pos x="355" y="693"/>
                  </a:cxn>
                  <a:cxn ang="0">
                    <a:pos x="339" y="643"/>
                  </a:cxn>
                  <a:cxn ang="0">
                    <a:pos x="277" y="605"/>
                  </a:cxn>
                  <a:cxn ang="0">
                    <a:pos x="340" y="552"/>
                  </a:cxn>
                  <a:cxn ang="0">
                    <a:pos x="430" y="519"/>
                  </a:cxn>
                  <a:cxn ang="0">
                    <a:pos x="460" y="443"/>
                  </a:cxn>
                  <a:cxn ang="0">
                    <a:pos x="521" y="383"/>
                  </a:cxn>
                  <a:cxn ang="0">
                    <a:pos x="575" y="337"/>
                  </a:cxn>
                  <a:cxn ang="0">
                    <a:pos x="533" y="275"/>
                  </a:cxn>
                  <a:cxn ang="0">
                    <a:pos x="478" y="234"/>
                  </a:cxn>
                  <a:cxn ang="0">
                    <a:pos x="396" y="226"/>
                  </a:cxn>
                  <a:cxn ang="0">
                    <a:pos x="312" y="279"/>
                  </a:cxn>
                  <a:cxn ang="0">
                    <a:pos x="379" y="183"/>
                  </a:cxn>
                  <a:cxn ang="0">
                    <a:pos x="586" y="114"/>
                  </a:cxn>
                  <a:cxn ang="0">
                    <a:pos x="681" y="106"/>
                  </a:cxn>
                  <a:cxn ang="0">
                    <a:pos x="1034" y="189"/>
                  </a:cxn>
                  <a:cxn ang="0">
                    <a:pos x="1111" y="199"/>
                  </a:cxn>
                  <a:cxn ang="0">
                    <a:pos x="1178" y="173"/>
                  </a:cxn>
                  <a:cxn ang="0">
                    <a:pos x="1210" y="133"/>
                  </a:cxn>
                  <a:cxn ang="0">
                    <a:pos x="1263" y="90"/>
                  </a:cxn>
                  <a:cxn ang="0">
                    <a:pos x="1330" y="57"/>
                  </a:cxn>
                  <a:cxn ang="0">
                    <a:pos x="1389" y="41"/>
                  </a:cxn>
                </a:cxnLst>
                <a:rect l="0" t="0" r="r" b="b"/>
                <a:pathLst>
                  <a:path w="1833" h="2220">
                    <a:moveTo>
                      <a:pt x="1424" y="0"/>
                    </a:moveTo>
                    <a:lnTo>
                      <a:pt x="1427" y="1"/>
                    </a:lnTo>
                    <a:lnTo>
                      <a:pt x="1429" y="1"/>
                    </a:lnTo>
                    <a:lnTo>
                      <a:pt x="1431" y="1"/>
                    </a:lnTo>
                    <a:lnTo>
                      <a:pt x="1437" y="1"/>
                    </a:lnTo>
                    <a:lnTo>
                      <a:pt x="1440" y="1"/>
                    </a:lnTo>
                    <a:lnTo>
                      <a:pt x="1446" y="3"/>
                    </a:lnTo>
                    <a:lnTo>
                      <a:pt x="1454" y="1"/>
                    </a:lnTo>
                    <a:lnTo>
                      <a:pt x="1466" y="3"/>
                    </a:lnTo>
                    <a:lnTo>
                      <a:pt x="1487" y="1"/>
                    </a:lnTo>
                    <a:lnTo>
                      <a:pt x="1500" y="1"/>
                    </a:lnTo>
                    <a:lnTo>
                      <a:pt x="1504" y="3"/>
                    </a:lnTo>
                    <a:lnTo>
                      <a:pt x="1506" y="1"/>
                    </a:lnTo>
                    <a:lnTo>
                      <a:pt x="1510" y="1"/>
                    </a:lnTo>
                    <a:lnTo>
                      <a:pt x="1512" y="3"/>
                    </a:lnTo>
                    <a:lnTo>
                      <a:pt x="1514" y="6"/>
                    </a:lnTo>
                    <a:lnTo>
                      <a:pt x="1516" y="7"/>
                    </a:lnTo>
                    <a:lnTo>
                      <a:pt x="1517" y="9"/>
                    </a:lnTo>
                    <a:lnTo>
                      <a:pt x="1519" y="11"/>
                    </a:lnTo>
                    <a:lnTo>
                      <a:pt x="1520" y="13"/>
                    </a:lnTo>
                    <a:lnTo>
                      <a:pt x="1520" y="14"/>
                    </a:lnTo>
                    <a:lnTo>
                      <a:pt x="1522" y="16"/>
                    </a:lnTo>
                    <a:lnTo>
                      <a:pt x="1523" y="19"/>
                    </a:lnTo>
                    <a:lnTo>
                      <a:pt x="1524" y="21"/>
                    </a:lnTo>
                    <a:lnTo>
                      <a:pt x="1526" y="23"/>
                    </a:lnTo>
                    <a:lnTo>
                      <a:pt x="1527" y="24"/>
                    </a:lnTo>
                    <a:lnTo>
                      <a:pt x="1529" y="26"/>
                    </a:lnTo>
                    <a:lnTo>
                      <a:pt x="1530" y="27"/>
                    </a:lnTo>
                    <a:lnTo>
                      <a:pt x="1532" y="30"/>
                    </a:lnTo>
                    <a:lnTo>
                      <a:pt x="1532" y="31"/>
                    </a:lnTo>
                    <a:lnTo>
                      <a:pt x="1533" y="31"/>
                    </a:lnTo>
                    <a:lnTo>
                      <a:pt x="1534" y="34"/>
                    </a:lnTo>
                    <a:lnTo>
                      <a:pt x="1536" y="37"/>
                    </a:lnTo>
                    <a:lnTo>
                      <a:pt x="1537" y="39"/>
                    </a:lnTo>
                    <a:lnTo>
                      <a:pt x="1537" y="40"/>
                    </a:lnTo>
                    <a:lnTo>
                      <a:pt x="1539" y="41"/>
                    </a:lnTo>
                    <a:lnTo>
                      <a:pt x="1540" y="43"/>
                    </a:lnTo>
                    <a:lnTo>
                      <a:pt x="1543" y="46"/>
                    </a:lnTo>
                    <a:lnTo>
                      <a:pt x="1544" y="47"/>
                    </a:lnTo>
                    <a:lnTo>
                      <a:pt x="1546" y="50"/>
                    </a:lnTo>
                    <a:lnTo>
                      <a:pt x="1546" y="51"/>
                    </a:lnTo>
                    <a:lnTo>
                      <a:pt x="1547" y="53"/>
                    </a:lnTo>
                    <a:lnTo>
                      <a:pt x="1549" y="54"/>
                    </a:lnTo>
                    <a:lnTo>
                      <a:pt x="1550" y="56"/>
                    </a:lnTo>
                    <a:lnTo>
                      <a:pt x="1552" y="57"/>
                    </a:lnTo>
                    <a:lnTo>
                      <a:pt x="1552" y="59"/>
                    </a:lnTo>
                    <a:lnTo>
                      <a:pt x="1553" y="60"/>
                    </a:lnTo>
                    <a:lnTo>
                      <a:pt x="1554" y="62"/>
                    </a:lnTo>
                    <a:lnTo>
                      <a:pt x="1556" y="66"/>
                    </a:lnTo>
                    <a:lnTo>
                      <a:pt x="1557" y="69"/>
                    </a:lnTo>
                    <a:lnTo>
                      <a:pt x="1559" y="70"/>
                    </a:lnTo>
                    <a:lnTo>
                      <a:pt x="1560" y="72"/>
                    </a:lnTo>
                    <a:lnTo>
                      <a:pt x="1562" y="74"/>
                    </a:lnTo>
                    <a:lnTo>
                      <a:pt x="1563" y="76"/>
                    </a:lnTo>
                    <a:lnTo>
                      <a:pt x="1564" y="76"/>
                    </a:lnTo>
                    <a:lnTo>
                      <a:pt x="1566" y="79"/>
                    </a:lnTo>
                    <a:lnTo>
                      <a:pt x="1566" y="80"/>
                    </a:lnTo>
                    <a:lnTo>
                      <a:pt x="1567" y="80"/>
                    </a:lnTo>
                    <a:lnTo>
                      <a:pt x="1570" y="84"/>
                    </a:lnTo>
                    <a:lnTo>
                      <a:pt x="1573" y="92"/>
                    </a:lnTo>
                    <a:lnTo>
                      <a:pt x="1577" y="97"/>
                    </a:lnTo>
                    <a:lnTo>
                      <a:pt x="1580" y="99"/>
                    </a:lnTo>
                    <a:lnTo>
                      <a:pt x="1584" y="104"/>
                    </a:lnTo>
                    <a:lnTo>
                      <a:pt x="1586" y="107"/>
                    </a:lnTo>
                    <a:lnTo>
                      <a:pt x="1587" y="109"/>
                    </a:lnTo>
                    <a:lnTo>
                      <a:pt x="1587" y="110"/>
                    </a:lnTo>
                    <a:lnTo>
                      <a:pt x="1590" y="112"/>
                    </a:lnTo>
                    <a:lnTo>
                      <a:pt x="1590" y="113"/>
                    </a:lnTo>
                    <a:lnTo>
                      <a:pt x="1592" y="114"/>
                    </a:lnTo>
                    <a:lnTo>
                      <a:pt x="1594" y="119"/>
                    </a:lnTo>
                    <a:lnTo>
                      <a:pt x="1596" y="120"/>
                    </a:lnTo>
                    <a:lnTo>
                      <a:pt x="1597" y="123"/>
                    </a:lnTo>
                    <a:lnTo>
                      <a:pt x="1597" y="124"/>
                    </a:lnTo>
                    <a:lnTo>
                      <a:pt x="1599" y="124"/>
                    </a:lnTo>
                    <a:lnTo>
                      <a:pt x="1600" y="126"/>
                    </a:lnTo>
                    <a:lnTo>
                      <a:pt x="1602" y="129"/>
                    </a:lnTo>
                    <a:lnTo>
                      <a:pt x="1603" y="130"/>
                    </a:lnTo>
                    <a:lnTo>
                      <a:pt x="1603" y="132"/>
                    </a:lnTo>
                    <a:lnTo>
                      <a:pt x="1604" y="133"/>
                    </a:lnTo>
                    <a:lnTo>
                      <a:pt x="1606" y="136"/>
                    </a:lnTo>
                    <a:lnTo>
                      <a:pt x="1609" y="139"/>
                    </a:lnTo>
                    <a:lnTo>
                      <a:pt x="1610" y="142"/>
                    </a:lnTo>
                    <a:lnTo>
                      <a:pt x="1612" y="144"/>
                    </a:lnTo>
                    <a:lnTo>
                      <a:pt x="1613" y="146"/>
                    </a:lnTo>
                    <a:lnTo>
                      <a:pt x="1614" y="147"/>
                    </a:lnTo>
                    <a:lnTo>
                      <a:pt x="1616" y="149"/>
                    </a:lnTo>
                    <a:lnTo>
                      <a:pt x="1617" y="150"/>
                    </a:lnTo>
                    <a:lnTo>
                      <a:pt x="1617" y="152"/>
                    </a:lnTo>
                    <a:lnTo>
                      <a:pt x="1619" y="153"/>
                    </a:lnTo>
                    <a:lnTo>
                      <a:pt x="1622" y="157"/>
                    </a:lnTo>
                    <a:lnTo>
                      <a:pt x="1622" y="159"/>
                    </a:lnTo>
                    <a:lnTo>
                      <a:pt x="1623" y="160"/>
                    </a:lnTo>
                    <a:lnTo>
                      <a:pt x="1624" y="162"/>
                    </a:lnTo>
                    <a:lnTo>
                      <a:pt x="1627" y="166"/>
                    </a:lnTo>
                    <a:lnTo>
                      <a:pt x="1629" y="167"/>
                    </a:lnTo>
                    <a:lnTo>
                      <a:pt x="1630" y="170"/>
                    </a:lnTo>
                    <a:lnTo>
                      <a:pt x="1632" y="170"/>
                    </a:lnTo>
                    <a:lnTo>
                      <a:pt x="1632" y="172"/>
                    </a:lnTo>
                    <a:lnTo>
                      <a:pt x="1633" y="173"/>
                    </a:lnTo>
                    <a:lnTo>
                      <a:pt x="1633" y="174"/>
                    </a:lnTo>
                    <a:lnTo>
                      <a:pt x="1636" y="177"/>
                    </a:lnTo>
                    <a:lnTo>
                      <a:pt x="1637" y="179"/>
                    </a:lnTo>
                    <a:lnTo>
                      <a:pt x="1637" y="180"/>
                    </a:lnTo>
                    <a:lnTo>
                      <a:pt x="1639" y="182"/>
                    </a:lnTo>
                    <a:lnTo>
                      <a:pt x="1640" y="182"/>
                    </a:lnTo>
                    <a:lnTo>
                      <a:pt x="1640" y="184"/>
                    </a:lnTo>
                    <a:lnTo>
                      <a:pt x="1642" y="186"/>
                    </a:lnTo>
                    <a:lnTo>
                      <a:pt x="1643" y="187"/>
                    </a:lnTo>
                    <a:lnTo>
                      <a:pt x="1645" y="189"/>
                    </a:lnTo>
                    <a:lnTo>
                      <a:pt x="1645" y="190"/>
                    </a:lnTo>
                    <a:lnTo>
                      <a:pt x="1646" y="190"/>
                    </a:lnTo>
                    <a:lnTo>
                      <a:pt x="1647" y="193"/>
                    </a:lnTo>
                    <a:lnTo>
                      <a:pt x="1649" y="194"/>
                    </a:lnTo>
                    <a:lnTo>
                      <a:pt x="1650" y="197"/>
                    </a:lnTo>
                    <a:lnTo>
                      <a:pt x="1650" y="199"/>
                    </a:lnTo>
                    <a:lnTo>
                      <a:pt x="1652" y="202"/>
                    </a:lnTo>
                    <a:lnTo>
                      <a:pt x="1652" y="203"/>
                    </a:lnTo>
                    <a:lnTo>
                      <a:pt x="1652" y="206"/>
                    </a:lnTo>
                    <a:lnTo>
                      <a:pt x="1652" y="207"/>
                    </a:lnTo>
                    <a:lnTo>
                      <a:pt x="1652" y="209"/>
                    </a:lnTo>
                    <a:lnTo>
                      <a:pt x="1653" y="212"/>
                    </a:lnTo>
                    <a:lnTo>
                      <a:pt x="1653" y="213"/>
                    </a:lnTo>
                    <a:lnTo>
                      <a:pt x="1653" y="214"/>
                    </a:lnTo>
                    <a:lnTo>
                      <a:pt x="1655" y="219"/>
                    </a:lnTo>
                    <a:lnTo>
                      <a:pt x="1655" y="220"/>
                    </a:lnTo>
                    <a:lnTo>
                      <a:pt x="1655" y="222"/>
                    </a:lnTo>
                    <a:lnTo>
                      <a:pt x="1656" y="223"/>
                    </a:lnTo>
                    <a:lnTo>
                      <a:pt x="1656" y="224"/>
                    </a:lnTo>
                    <a:lnTo>
                      <a:pt x="1656" y="227"/>
                    </a:lnTo>
                    <a:lnTo>
                      <a:pt x="1656" y="229"/>
                    </a:lnTo>
                    <a:lnTo>
                      <a:pt x="1656" y="230"/>
                    </a:lnTo>
                    <a:lnTo>
                      <a:pt x="1656" y="233"/>
                    </a:lnTo>
                    <a:lnTo>
                      <a:pt x="1657" y="237"/>
                    </a:lnTo>
                    <a:lnTo>
                      <a:pt x="1659" y="240"/>
                    </a:lnTo>
                    <a:lnTo>
                      <a:pt x="1659" y="243"/>
                    </a:lnTo>
                    <a:lnTo>
                      <a:pt x="1660" y="245"/>
                    </a:lnTo>
                    <a:lnTo>
                      <a:pt x="1660" y="246"/>
                    </a:lnTo>
                    <a:lnTo>
                      <a:pt x="1660" y="247"/>
                    </a:lnTo>
                    <a:lnTo>
                      <a:pt x="1660" y="249"/>
                    </a:lnTo>
                    <a:lnTo>
                      <a:pt x="1660" y="252"/>
                    </a:lnTo>
                    <a:lnTo>
                      <a:pt x="1660" y="253"/>
                    </a:lnTo>
                    <a:lnTo>
                      <a:pt x="1660" y="255"/>
                    </a:lnTo>
                    <a:lnTo>
                      <a:pt x="1660" y="256"/>
                    </a:lnTo>
                    <a:lnTo>
                      <a:pt x="1662" y="257"/>
                    </a:lnTo>
                    <a:lnTo>
                      <a:pt x="1662" y="259"/>
                    </a:lnTo>
                    <a:lnTo>
                      <a:pt x="1662" y="260"/>
                    </a:lnTo>
                    <a:lnTo>
                      <a:pt x="1663" y="262"/>
                    </a:lnTo>
                    <a:lnTo>
                      <a:pt x="1663" y="265"/>
                    </a:lnTo>
                    <a:lnTo>
                      <a:pt x="1665" y="266"/>
                    </a:lnTo>
                    <a:lnTo>
                      <a:pt x="1665" y="267"/>
                    </a:lnTo>
                    <a:lnTo>
                      <a:pt x="1665" y="270"/>
                    </a:lnTo>
                    <a:lnTo>
                      <a:pt x="1665" y="272"/>
                    </a:lnTo>
                    <a:lnTo>
                      <a:pt x="1665" y="273"/>
                    </a:lnTo>
                    <a:lnTo>
                      <a:pt x="1665" y="276"/>
                    </a:lnTo>
                    <a:lnTo>
                      <a:pt x="1666" y="277"/>
                    </a:lnTo>
                    <a:lnTo>
                      <a:pt x="1666" y="279"/>
                    </a:lnTo>
                    <a:lnTo>
                      <a:pt x="1666" y="280"/>
                    </a:lnTo>
                    <a:lnTo>
                      <a:pt x="1666" y="282"/>
                    </a:lnTo>
                    <a:lnTo>
                      <a:pt x="1667" y="285"/>
                    </a:lnTo>
                    <a:lnTo>
                      <a:pt x="1667" y="287"/>
                    </a:lnTo>
                    <a:lnTo>
                      <a:pt x="1667" y="290"/>
                    </a:lnTo>
                    <a:lnTo>
                      <a:pt x="1667" y="292"/>
                    </a:lnTo>
                    <a:lnTo>
                      <a:pt x="1669" y="295"/>
                    </a:lnTo>
                    <a:lnTo>
                      <a:pt x="1669" y="296"/>
                    </a:lnTo>
                    <a:lnTo>
                      <a:pt x="1669" y="299"/>
                    </a:lnTo>
                    <a:lnTo>
                      <a:pt x="1670" y="300"/>
                    </a:lnTo>
                    <a:lnTo>
                      <a:pt x="1669" y="302"/>
                    </a:lnTo>
                    <a:lnTo>
                      <a:pt x="1670" y="305"/>
                    </a:lnTo>
                    <a:lnTo>
                      <a:pt x="1670" y="306"/>
                    </a:lnTo>
                    <a:lnTo>
                      <a:pt x="1670" y="307"/>
                    </a:lnTo>
                    <a:lnTo>
                      <a:pt x="1670" y="309"/>
                    </a:lnTo>
                    <a:lnTo>
                      <a:pt x="1670" y="312"/>
                    </a:lnTo>
                    <a:lnTo>
                      <a:pt x="1672" y="313"/>
                    </a:lnTo>
                    <a:lnTo>
                      <a:pt x="1672" y="317"/>
                    </a:lnTo>
                    <a:lnTo>
                      <a:pt x="1673" y="322"/>
                    </a:lnTo>
                    <a:lnTo>
                      <a:pt x="1675" y="329"/>
                    </a:lnTo>
                    <a:lnTo>
                      <a:pt x="1675" y="335"/>
                    </a:lnTo>
                    <a:lnTo>
                      <a:pt x="1676" y="339"/>
                    </a:lnTo>
                    <a:lnTo>
                      <a:pt x="1676" y="343"/>
                    </a:lnTo>
                    <a:lnTo>
                      <a:pt x="1677" y="347"/>
                    </a:lnTo>
                    <a:lnTo>
                      <a:pt x="1677" y="349"/>
                    </a:lnTo>
                    <a:lnTo>
                      <a:pt x="1679" y="353"/>
                    </a:lnTo>
                    <a:lnTo>
                      <a:pt x="1679" y="359"/>
                    </a:lnTo>
                    <a:lnTo>
                      <a:pt x="1680" y="363"/>
                    </a:lnTo>
                    <a:lnTo>
                      <a:pt x="1680" y="366"/>
                    </a:lnTo>
                    <a:lnTo>
                      <a:pt x="1683" y="369"/>
                    </a:lnTo>
                    <a:lnTo>
                      <a:pt x="1685" y="372"/>
                    </a:lnTo>
                    <a:lnTo>
                      <a:pt x="1685" y="373"/>
                    </a:lnTo>
                    <a:lnTo>
                      <a:pt x="1685" y="375"/>
                    </a:lnTo>
                    <a:lnTo>
                      <a:pt x="1683" y="375"/>
                    </a:lnTo>
                    <a:lnTo>
                      <a:pt x="1682" y="377"/>
                    </a:lnTo>
                    <a:lnTo>
                      <a:pt x="1682" y="379"/>
                    </a:lnTo>
                    <a:lnTo>
                      <a:pt x="1679" y="380"/>
                    </a:lnTo>
                    <a:lnTo>
                      <a:pt x="1677" y="383"/>
                    </a:lnTo>
                    <a:lnTo>
                      <a:pt x="1679" y="386"/>
                    </a:lnTo>
                    <a:lnTo>
                      <a:pt x="1679" y="387"/>
                    </a:lnTo>
                    <a:lnTo>
                      <a:pt x="1679" y="389"/>
                    </a:lnTo>
                    <a:lnTo>
                      <a:pt x="1679" y="390"/>
                    </a:lnTo>
                    <a:lnTo>
                      <a:pt x="1680" y="392"/>
                    </a:lnTo>
                    <a:lnTo>
                      <a:pt x="1682" y="390"/>
                    </a:lnTo>
                    <a:lnTo>
                      <a:pt x="1683" y="390"/>
                    </a:lnTo>
                    <a:lnTo>
                      <a:pt x="1685" y="390"/>
                    </a:lnTo>
                    <a:lnTo>
                      <a:pt x="1685" y="392"/>
                    </a:lnTo>
                    <a:lnTo>
                      <a:pt x="1683" y="393"/>
                    </a:lnTo>
                    <a:lnTo>
                      <a:pt x="1685" y="396"/>
                    </a:lnTo>
                    <a:lnTo>
                      <a:pt x="1682" y="396"/>
                    </a:lnTo>
                    <a:lnTo>
                      <a:pt x="1680" y="397"/>
                    </a:lnTo>
                    <a:lnTo>
                      <a:pt x="1679" y="397"/>
                    </a:lnTo>
                    <a:lnTo>
                      <a:pt x="1677" y="397"/>
                    </a:lnTo>
                    <a:lnTo>
                      <a:pt x="1677" y="399"/>
                    </a:lnTo>
                    <a:lnTo>
                      <a:pt x="1679" y="400"/>
                    </a:lnTo>
                    <a:lnTo>
                      <a:pt x="1677" y="403"/>
                    </a:lnTo>
                    <a:lnTo>
                      <a:pt x="1682" y="405"/>
                    </a:lnTo>
                    <a:lnTo>
                      <a:pt x="1683" y="407"/>
                    </a:lnTo>
                    <a:lnTo>
                      <a:pt x="1685" y="410"/>
                    </a:lnTo>
                    <a:lnTo>
                      <a:pt x="1687" y="412"/>
                    </a:lnTo>
                    <a:lnTo>
                      <a:pt x="1690" y="415"/>
                    </a:lnTo>
                    <a:lnTo>
                      <a:pt x="1692" y="416"/>
                    </a:lnTo>
                    <a:lnTo>
                      <a:pt x="1692" y="418"/>
                    </a:lnTo>
                    <a:lnTo>
                      <a:pt x="1693" y="418"/>
                    </a:lnTo>
                    <a:lnTo>
                      <a:pt x="1700" y="416"/>
                    </a:lnTo>
                    <a:lnTo>
                      <a:pt x="1702" y="416"/>
                    </a:lnTo>
                    <a:lnTo>
                      <a:pt x="1709" y="415"/>
                    </a:lnTo>
                    <a:lnTo>
                      <a:pt x="1710" y="415"/>
                    </a:lnTo>
                    <a:lnTo>
                      <a:pt x="1712" y="416"/>
                    </a:lnTo>
                    <a:lnTo>
                      <a:pt x="1713" y="420"/>
                    </a:lnTo>
                    <a:lnTo>
                      <a:pt x="1715" y="419"/>
                    </a:lnTo>
                    <a:lnTo>
                      <a:pt x="1713" y="416"/>
                    </a:lnTo>
                    <a:lnTo>
                      <a:pt x="1715" y="415"/>
                    </a:lnTo>
                    <a:lnTo>
                      <a:pt x="1715" y="416"/>
                    </a:lnTo>
                    <a:lnTo>
                      <a:pt x="1717" y="419"/>
                    </a:lnTo>
                    <a:lnTo>
                      <a:pt x="1719" y="419"/>
                    </a:lnTo>
                    <a:lnTo>
                      <a:pt x="1722" y="416"/>
                    </a:lnTo>
                    <a:lnTo>
                      <a:pt x="1723" y="415"/>
                    </a:lnTo>
                    <a:lnTo>
                      <a:pt x="1725" y="415"/>
                    </a:lnTo>
                    <a:lnTo>
                      <a:pt x="1726" y="416"/>
                    </a:lnTo>
                    <a:lnTo>
                      <a:pt x="1729" y="416"/>
                    </a:lnTo>
                    <a:lnTo>
                      <a:pt x="1730" y="418"/>
                    </a:lnTo>
                    <a:lnTo>
                      <a:pt x="1732" y="418"/>
                    </a:lnTo>
                    <a:lnTo>
                      <a:pt x="1735" y="418"/>
                    </a:lnTo>
                    <a:lnTo>
                      <a:pt x="1737" y="418"/>
                    </a:lnTo>
                    <a:lnTo>
                      <a:pt x="1739" y="419"/>
                    </a:lnTo>
                    <a:lnTo>
                      <a:pt x="1743" y="419"/>
                    </a:lnTo>
                    <a:lnTo>
                      <a:pt x="1745" y="419"/>
                    </a:lnTo>
                    <a:lnTo>
                      <a:pt x="1749" y="418"/>
                    </a:lnTo>
                    <a:lnTo>
                      <a:pt x="1753" y="419"/>
                    </a:lnTo>
                    <a:lnTo>
                      <a:pt x="1756" y="418"/>
                    </a:lnTo>
                    <a:lnTo>
                      <a:pt x="1757" y="418"/>
                    </a:lnTo>
                    <a:lnTo>
                      <a:pt x="1759" y="418"/>
                    </a:lnTo>
                    <a:lnTo>
                      <a:pt x="1760" y="419"/>
                    </a:lnTo>
                    <a:lnTo>
                      <a:pt x="1762" y="420"/>
                    </a:lnTo>
                    <a:lnTo>
                      <a:pt x="1763" y="422"/>
                    </a:lnTo>
                    <a:lnTo>
                      <a:pt x="1763" y="420"/>
                    </a:lnTo>
                    <a:lnTo>
                      <a:pt x="1765" y="419"/>
                    </a:lnTo>
                    <a:lnTo>
                      <a:pt x="1767" y="419"/>
                    </a:lnTo>
                    <a:lnTo>
                      <a:pt x="1769" y="420"/>
                    </a:lnTo>
                    <a:lnTo>
                      <a:pt x="1770" y="422"/>
                    </a:lnTo>
                    <a:lnTo>
                      <a:pt x="1772" y="422"/>
                    </a:lnTo>
                    <a:lnTo>
                      <a:pt x="1775" y="422"/>
                    </a:lnTo>
                    <a:lnTo>
                      <a:pt x="1773" y="423"/>
                    </a:lnTo>
                    <a:lnTo>
                      <a:pt x="1776" y="425"/>
                    </a:lnTo>
                    <a:lnTo>
                      <a:pt x="1779" y="428"/>
                    </a:lnTo>
                    <a:lnTo>
                      <a:pt x="1780" y="429"/>
                    </a:lnTo>
                    <a:lnTo>
                      <a:pt x="1783" y="429"/>
                    </a:lnTo>
                    <a:lnTo>
                      <a:pt x="1785" y="430"/>
                    </a:lnTo>
                    <a:lnTo>
                      <a:pt x="1785" y="432"/>
                    </a:lnTo>
                    <a:lnTo>
                      <a:pt x="1785" y="433"/>
                    </a:lnTo>
                    <a:lnTo>
                      <a:pt x="1782" y="433"/>
                    </a:lnTo>
                    <a:lnTo>
                      <a:pt x="1782" y="435"/>
                    </a:lnTo>
                    <a:lnTo>
                      <a:pt x="1783" y="436"/>
                    </a:lnTo>
                    <a:lnTo>
                      <a:pt x="1782" y="438"/>
                    </a:lnTo>
                    <a:lnTo>
                      <a:pt x="1783" y="438"/>
                    </a:lnTo>
                    <a:lnTo>
                      <a:pt x="1786" y="438"/>
                    </a:lnTo>
                    <a:lnTo>
                      <a:pt x="1787" y="440"/>
                    </a:lnTo>
                    <a:lnTo>
                      <a:pt x="1789" y="440"/>
                    </a:lnTo>
                    <a:lnTo>
                      <a:pt x="1790" y="440"/>
                    </a:lnTo>
                    <a:lnTo>
                      <a:pt x="1793" y="443"/>
                    </a:lnTo>
                    <a:lnTo>
                      <a:pt x="1793" y="446"/>
                    </a:lnTo>
                    <a:lnTo>
                      <a:pt x="1793" y="450"/>
                    </a:lnTo>
                    <a:lnTo>
                      <a:pt x="1795" y="452"/>
                    </a:lnTo>
                    <a:lnTo>
                      <a:pt x="1796" y="450"/>
                    </a:lnTo>
                    <a:lnTo>
                      <a:pt x="1796" y="453"/>
                    </a:lnTo>
                    <a:lnTo>
                      <a:pt x="1795" y="453"/>
                    </a:lnTo>
                    <a:lnTo>
                      <a:pt x="1793" y="456"/>
                    </a:lnTo>
                    <a:lnTo>
                      <a:pt x="1795" y="458"/>
                    </a:lnTo>
                    <a:lnTo>
                      <a:pt x="1798" y="458"/>
                    </a:lnTo>
                    <a:lnTo>
                      <a:pt x="1800" y="459"/>
                    </a:lnTo>
                    <a:lnTo>
                      <a:pt x="1802" y="460"/>
                    </a:lnTo>
                    <a:lnTo>
                      <a:pt x="1803" y="460"/>
                    </a:lnTo>
                    <a:lnTo>
                      <a:pt x="1806" y="460"/>
                    </a:lnTo>
                    <a:lnTo>
                      <a:pt x="1808" y="460"/>
                    </a:lnTo>
                    <a:lnTo>
                      <a:pt x="1808" y="462"/>
                    </a:lnTo>
                    <a:lnTo>
                      <a:pt x="1809" y="465"/>
                    </a:lnTo>
                    <a:lnTo>
                      <a:pt x="1810" y="468"/>
                    </a:lnTo>
                    <a:lnTo>
                      <a:pt x="1812" y="468"/>
                    </a:lnTo>
                    <a:lnTo>
                      <a:pt x="1810" y="469"/>
                    </a:lnTo>
                    <a:lnTo>
                      <a:pt x="1809" y="469"/>
                    </a:lnTo>
                    <a:lnTo>
                      <a:pt x="1810" y="470"/>
                    </a:lnTo>
                    <a:lnTo>
                      <a:pt x="1813" y="470"/>
                    </a:lnTo>
                    <a:lnTo>
                      <a:pt x="1815" y="472"/>
                    </a:lnTo>
                    <a:lnTo>
                      <a:pt x="1816" y="473"/>
                    </a:lnTo>
                    <a:lnTo>
                      <a:pt x="1818" y="473"/>
                    </a:lnTo>
                    <a:lnTo>
                      <a:pt x="1819" y="472"/>
                    </a:lnTo>
                    <a:lnTo>
                      <a:pt x="1820" y="470"/>
                    </a:lnTo>
                    <a:lnTo>
                      <a:pt x="1822" y="470"/>
                    </a:lnTo>
                    <a:lnTo>
                      <a:pt x="1823" y="470"/>
                    </a:lnTo>
                    <a:lnTo>
                      <a:pt x="1825" y="469"/>
                    </a:lnTo>
                    <a:lnTo>
                      <a:pt x="1826" y="469"/>
                    </a:lnTo>
                    <a:lnTo>
                      <a:pt x="1828" y="470"/>
                    </a:lnTo>
                    <a:lnTo>
                      <a:pt x="1829" y="470"/>
                    </a:lnTo>
                    <a:lnTo>
                      <a:pt x="1828" y="473"/>
                    </a:lnTo>
                    <a:lnTo>
                      <a:pt x="1832" y="475"/>
                    </a:lnTo>
                    <a:lnTo>
                      <a:pt x="1832" y="478"/>
                    </a:lnTo>
                    <a:lnTo>
                      <a:pt x="1833" y="480"/>
                    </a:lnTo>
                    <a:lnTo>
                      <a:pt x="1833" y="482"/>
                    </a:lnTo>
                    <a:lnTo>
                      <a:pt x="1832" y="482"/>
                    </a:lnTo>
                    <a:lnTo>
                      <a:pt x="1829" y="485"/>
                    </a:lnTo>
                    <a:lnTo>
                      <a:pt x="1826" y="488"/>
                    </a:lnTo>
                    <a:lnTo>
                      <a:pt x="1825" y="490"/>
                    </a:lnTo>
                    <a:lnTo>
                      <a:pt x="1825" y="495"/>
                    </a:lnTo>
                    <a:lnTo>
                      <a:pt x="1823" y="498"/>
                    </a:lnTo>
                    <a:lnTo>
                      <a:pt x="1822" y="499"/>
                    </a:lnTo>
                    <a:lnTo>
                      <a:pt x="1820" y="500"/>
                    </a:lnTo>
                    <a:lnTo>
                      <a:pt x="1822" y="503"/>
                    </a:lnTo>
                    <a:lnTo>
                      <a:pt x="1823" y="505"/>
                    </a:lnTo>
                    <a:lnTo>
                      <a:pt x="1825" y="508"/>
                    </a:lnTo>
                    <a:lnTo>
                      <a:pt x="1825" y="509"/>
                    </a:lnTo>
                    <a:lnTo>
                      <a:pt x="1822" y="512"/>
                    </a:lnTo>
                    <a:lnTo>
                      <a:pt x="1820" y="512"/>
                    </a:lnTo>
                    <a:lnTo>
                      <a:pt x="1816" y="515"/>
                    </a:lnTo>
                    <a:lnTo>
                      <a:pt x="1816" y="518"/>
                    </a:lnTo>
                    <a:lnTo>
                      <a:pt x="1816" y="520"/>
                    </a:lnTo>
                    <a:lnTo>
                      <a:pt x="1816" y="523"/>
                    </a:lnTo>
                    <a:lnTo>
                      <a:pt x="1818" y="526"/>
                    </a:lnTo>
                    <a:lnTo>
                      <a:pt x="1820" y="530"/>
                    </a:lnTo>
                    <a:lnTo>
                      <a:pt x="1822" y="533"/>
                    </a:lnTo>
                    <a:lnTo>
                      <a:pt x="1822" y="536"/>
                    </a:lnTo>
                    <a:lnTo>
                      <a:pt x="1823" y="538"/>
                    </a:lnTo>
                    <a:lnTo>
                      <a:pt x="1826" y="540"/>
                    </a:lnTo>
                    <a:lnTo>
                      <a:pt x="1826" y="542"/>
                    </a:lnTo>
                    <a:lnTo>
                      <a:pt x="1826" y="543"/>
                    </a:lnTo>
                    <a:lnTo>
                      <a:pt x="1822" y="546"/>
                    </a:lnTo>
                    <a:lnTo>
                      <a:pt x="1820" y="550"/>
                    </a:lnTo>
                    <a:lnTo>
                      <a:pt x="1820" y="552"/>
                    </a:lnTo>
                    <a:lnTo>
                      <a:pt x="1822" y="556"/>
                    </a:lnTo>
                    <a:lnTo>
                      <a:pt x="1822" y="558"/>
                    </a:lnTo>
                    <a:lnTo>
                      <a:pt x="1820" y="558"/>
                    </a:lnTo>
                    <a:lnTo>
                      <a:pt x="1819" y="559"/>
                    </a:lnTo>
                    <a:lnTo>
                      <a:pt x="1818" y="560"/>
                    </a:lnTo>
                    <a:lnTo>
                      <a:pt x="1816" y="560"/>
                    </a:lnTo>
                    <a:lnTo>
                      <a:pt x="1815" y="563"/>
                    </a:lnTo>
                    <a:lnTo>
                      <a:pt x="1813" y="566"/>
                    </a:lnTo>
                    <a:lnTo>
                      <a:pt x="1810" y="569"/>
                    </a:lnTo>
                    <a:lnTo>
                      <a:pt x="1810" y="572"/>
                    </a:lnTo>
                    <a:lnTo>
                      <a:pt x="1813" y="573"/>
                    </a:lnTo>
                    <a:lnTo>
                      <a:pt x="1810" y="578"/>
                    </a:lnTo>
                    <a:lnTo>
                      <a:pt x="1810" y="580"/>
                    </a:lnTo>
                    <a:lnTo>
                      <a:pt x="1812" y="585"/>
                    </a:lnTo>
                    <a:lnTo>
                      <a:pt x="1810" y="588"/>
                    </a:lnTo>
                    <a:lnTo>
                      <a:pt x="1810" y="589"/>
                    </a:lnTo>
                    <a:lnTo>
                      <a:pt x="1810" y="593"/>
                    </a:lnTo>
                    <a:lnTo>
                      <a:pt x="1812" y="596"/>
                    </a:lnTo>
                    <a:lnTo>
                      <a:pt x="1810" y="598"/>
                    </a:lnTo>
                    <a:lnTo>
                      <a:pt x="1809" y="601"/>
                    </a:lnTo>
                    <a:lnTo>
                      <a:pt x="1808" y="603"/>
                    </a:lnTo>
                    <a:lnTo>
                      <a:pt x="1806" y="603"/>
                    </a:lnTo>
                    <a:lnTo>
                      <a:pt x="1803" y="605"/>
                    </a:lnTo>
                    <a:lnTo>
                      <a:pt x="1802" y="606"/>
                    </a:lnTo>
                    <a:lnTo>
                      <a:pt x="1799" y="611"/>
                    </a:lnTo>
                    <a:lnTo>
                      <a:pt x="1795" y="612"/>
                    </a:lnTo>
                    <a:lnTo>
                      <a:pt x="1795" y="615"/>
                    </a:lnTo>
                    <a:lnTo>
                      <a:pt x="1796" y="619"/>
                    </a:lnTo>
                    <a:lnTo>
                      <a:pt x="1800" y="623"/>
                    </a:lnTo>
                    <a:lnTo>
                      <a:pt x="1803" y="625"/>
                    </a:lnTo>
                    <a:lnTo>
                      <a:pt x="1810" y="629"/>
                    </a:lnTo>
                    <a:lnTo>
                      <a:pt x="1813" y="633"/>
                    </a:lnTo>
                    <a:lnTo>
                      <a:pt x="1818" y="635"/>
                    </a:lnTo>
                    <a:lnTo>
                      <a:pt x="1820" y="639"/>
                    </a:lnTo>
                    <a:lnTo>
                      <a:pt x="1822" y="643"/>
                    </a:lnTo>
                    <a:lnTo>
                      <a:pt x="1822" y="649"/>
                    </a:lnTo>
                    <a:lnTo>
                      <a:pt x="1823" y="651"/>
                    </a:lnTo>
                    <a:lnTo>
                      <a:pt x="1822" y="653"/>
                    </a:lnTo>
                    <a:lnTo>
                      <a:pt x="1820" y="659"/>
                    </a:lnTo>
                    <a:lnTo>
                      <a:pt x="1820" y="661"/>
                    </a:lnTo>
                    <a:lnTo>
                      <a:pt x="1819" y="662"/>
                    </a:lnTo>
                    <a:lnTo>
                      <a:pt x="1819" y="663"/>
                    </a:lnTo>
                    <a:lnTo>
                      <a:pt x="1818" y="666"/>
                    </a:lnTo>
                    <a:lnTo>
                      <a:pt x="1818" y="668"/>
                    </a:lnTo>
                    <a:lnTo>
                      <a:pt x="1816" y="669"/>
                    </a:lnTo>
                    <a:lnTo>
                      <a:pt x="1816" y="671"/>
                    </a:lnTo>
                    <a:lnTo>
                      <a:pt x="1815" y="673"/>
                    </a:lnTo>
                    <a:lnTo>
                      <a:pt x="1813" y="673"/>
                    </a:lnTo>
                    <a:lnTo>
                      <a:pt x="1812" y="676"/>
                    </a:lnTo>
                    <a:lnTo>
                      <a:pt x="1810" y="676"/>
                    </a:lnTo>
                    <a:lnTo>
                      <a:pt x="1809" y="678"/>
                    </a:lnTo>
                    <a:lnTo>
                      <a:pt x="1806" y="679"/>
                    </a:lnTo>
                    <a:lnTo>
                      <a:pt x="1803" y="681"/>
                    </a:lnTo>
                    <a:lnTo>
                      <a:pt x="1802" y="681"/>
                    </a:lnTo>
                    <a:lnTo>
                      <a:pt x="1800" y="682"/>
                    </a:lnTo>
                    <a:lnTo>
                      <a:pt x="1799" y="682"/>
                    </a:lnTo>
                    <a:lnTo>
                      <a:pt x="1796" y="685"/>
                    </a:lnTo>
                    <a:lnTo>
                      <a:pt x="1795" y="685"/>
                    </a:lnTo>
                    <a:lnTo>
                      <a:pt x="1792" y="686"/>
                    </a:lnTo>
                    <a:lnTo>
                      <a:pt x="1783" y="691"/>
                    </a:lnTo>
                    <a:lnTo>
                      <a:pt x="1777" y="692"/>
                    </a:lnTo>
                    <a:lnTo>
                      <a:pt x="1770" y="692"/>
                    </a:lnTo>
                    <a:lnTo>
                      <a:pt x="1763" y="693"/>
                    </a:lnTo>
                    <a:lnTo>
                      <a:pt x="1762" y="698"/>
                    </a:lnTo>
                    <a:lnTo>
                      <a:pt x="1760" y="703"/>
                    </a:lnTo>
                    <a:lnTo>
                      <a:pt x="1756" y="708"/>
                    </a:lnTo>
                    <a:lnTo>
                      <a:pt x="1753" y="711"/>
                    </a:lnTo>
                    <a:lnTo>
                      <a:pt x="1747" y="712"/>
                    </a:lnTo>
                    <a:lnTo>
                      <a:pt x="1737" y="718"/>
                    </a:lnTo>
                    <a:lnTo>
                      <a:pt x="1727" y="719"/>
                    </a:lnTo>
                    <a:lnTo>
                      <a:pt x="1722" y="723"/>
                    </a:lnTo>
                    <a:lnTo>
                      <a:pt x="1716" y="725"/>
                    </a:lnTo>
                    <a:lnTo>
                      <a:pt x="1706" y="731"/>
                    </a:lnTo>
                    <a:lnTo>
                      <a:pt x="1697" y="736"/>
                    </a:lnTo>
                    <a:lnTo>
                      <a:pt x="1692" y="743"/>
                    </a:lnTo>
                    <a:lnTo>
                      <a:pt x="1687" y="749"/>
                    </a:lnTo>
                    <a:lnTo>
                      <a:pt x="1683" y="752"/>
                    </a:lnTo>
                    <a:lnTo>
                      <a:pt x="1677" y="753"/>
                    </a:lnTo>
                    <a:lnTo>
                      <a:pt x="1669" y="758"/>
                    </a:lnTo>
                    <a:lnTo>
                      <a:pt x="1663" y="759"/>
                    </a:lnTo>
                    <a:lnTo>
                      <a:pt x="1662" y="759"/>
                    </a:lnTo>
                    <a:lnTo>
                      <a:pt x="1660" y="759"/>
                    </a:lnTo>
                    <a:lnTo>
                      <a:pt x="1659" y="759"/>
                    </a:lnTo>
                    <a:lnTo>
                      <a:pt x="1657" y="759"/>
                    </a:lnTo>
                    <a:lnTo>
                      <a:pt x="1656" y="759"/>
                    </a:lnTo>
                    <a:lnTo>
                      <a:pt x="1655" y="759"/>
                    </a:lnTo>
                    <a:lnTo>
                      <a:pt x="1653" y="758"/>
                    </a:lnTo>
                    <a:lnTo>
                      <a:pt x="1652" y="758"/>
                    </a:lnTo>
                    <a:lnTo>
                      <a:pt x="1652" y="756"/>
                    </a:lnTo>
                    <a:lnTo>
                      <a:pt x="1650" y="756"/>
                    </a:lnTo>
                    <a:lnTo>
                      <a:pt x="1647" y="753"/>
                    </a:lnTo>
                    <a:lnTo>
                      <a:pt x="1647" y="752"/>
                    </a:lnTo>
                    <a:lnTo>
                      <a:pt x="1646" y="752"/>
                    </a:lnTo>
                    <a:lnTo>
                      <a:pt x="1643" y="748"/>
                    </a:lnTo>
                    <a:lnTo>
                      <a:pt x="1639" y="746"/>
                    </a:lnTo>
                    <a:lnTo>
                      <a:pt x="1634" y="745"/>
                    </a:lnTo>
                    <a:lnTo>
                      <a:pt x="1632" y="745"/>
                    </a:lnTo>
                    <a:lnTo>
                      <a:pt x="1629" y="743"/>
                    </a:lnTo>
                    <a:lnTo>
                      <a:pt x="1624" y="742"/>
                    </a:lnTo>
                    <a:lnTo>
                      <a:pt x="1620" y="741"/>
                    </a:lnTo>
                    <a:lnTo>
                      <a:pt x="1616" y="742"/>
                    </a:lnTo>
                    <a:lnTo>
                      <a:pt x="1616" y="743"/>
                    </a:lnTo>
                    <a:lnTo>
                      <a:pt x="1614" y="745"/>
                    </a:lnTo>
                    <a:lnTo>
                      <a:pt x="1613" y="749"/>
                    </a:lnTo>
                    <a:lnTo>
                      <a:pt x="1613" y="753"/>
                    </a:lnTo>
                    <a:lnTo>
                      <a:pt x="1610" y="758"/>
                    </a:lnTo>
                    <a:lnTo>
                      <a:pt x="1606" y="763"/>
                    </a:lnTo>
                    <a:lnTo>
                      <a:pt x="1602" y="768"/>
                    </a:lnTo>
                    <a:lnTo>
                      <a:pt x="1600" y="774"/>
                    </a:lnTo>
                    <a:lnTo>
                      <a:pt x="1600" y="778"/>
                    </a:lnTo>
                    <a:lnTo>
                      <a:pt x="1599" y="779"/>
                    </a:lnTo>
                    <a:lnTo>
                      <a:pt x="1597" y="781"/>
                    </a:lnTo>
                    <a:lnTo>
                      <a:pt x="1596" y="784"/>
                    </a:lnTo>
                    <a:lnTo>
                      <a:pt x="1592" y="788"/>
                    </a:lnTo>
                    <a:lnTo>
                      <a:pt x="1589" y="789"/>
                    </a:lnTo>
                    <a:lnTo>
                      <a:pt x="1587" y="792"/>
                    </a:lnTo>
                    <a:lnTo>
                      <a:pt x="1587" y="795"/>
                    </a:lnTo>
                    <a:lnTo>
                      <a:pt x="1587" y="796"/>
                    </a:lnTo>
                    <a:lnTo>
                      <a:pt x="1589" y="798"/>
                    </a:lnTo>
                    <a:lnTo>
                      <a:pt x="1587" y="799"/>
                    </a:lnTo>
                    <a:lnTo>
                      <a:pt x="1584" y="799"/>
                    </a:lnTo>
                    <a:lnTo>
                      <a:pt x="1583" y="802"/>
                    </a:lnTo>
                    <a:lnTo>
                      <a:pt x="1579" y="808"/>
                    </a:lnTo>
                    <a:lnTo>
                      <a:pt x="1577" y="809"/>
                    </a:lnTo>
                    <a:lnTo>
                      <a:pt x="1576" y="809"/>
                    </a:lnTo>
                    <a:lnTo>
                      <a:pt x="1573" y="812"/>
                    </a:lnTo>
                    <a:lnTo>
                      <a:pt x="1570" y="815"/>
                    </a:lnTo>
                    <a:lnTo>
                      <a:pt x="1567" y="821"/>
                    </a:lnTo>
                    <a:lnTo>
                      <a:pt x="1566" y="825"/>
                    </a:lnTo>
                    <a:lnTo>
                      <a:pt x="1563" y="826"/>
                    </a:lnTo>
                    <a:lnTo>
                      <a:pt x="1562" y="829"/>
                    </a:lnTo>
                    <a:lnTo>
                      <a:pt x="1562" y="832"/>
                    </a:lnTo>
                    <a:lnTo>
                      <a:pt x="1559" y="835"/>
                    </a:lnTo>
                    <a:lnTo>
                      <a:pt x="1557" y="835"/>
                    </a:lnTo>
                    <a:lnTo>
                      <a:pt x="1556" y="835"/>
                    </a:lnTo>
                    <a:lnTo>
                      <a:pt x="1554" y="835"/>
                    </a:lnTo>
                    <a:lnTo>
                      <a:pt x="1553" y="835"/>
                    </a:lnTo>
                    <a:lnTo>
                      <a:pt x="1552" y="835"/>
                    </a:lnTo>
                    <a:lnTo>
                      <a:pt x="1550" y="836"/>
                    </a:lnTo>
                    <a:lnTo>
                      <a:pt x="1549" y="838"/>
                    </a:lnTo>
                    <a:lnTo>
                      <a:pt x="1547" y="838"/>
                    </a:lnTo>
                    <a:lnTo>
                      <a:pt x="1547" y="839"/>
                    </a:lnTo>
                    <a:lnTo>
                      <a:pt x="1544" y="841"/>
                    </a:lnTo>
                    <a:lnTo>
                      <a:pt x="1540" y="842"/>
                    </a:lnTo>
                    <a:lnTo>
                      <a:pt x="1534" y="842"/>
                    </a:lnTo>
                    <a:lnTo>
                      <a:pt x="1532" y="845"/>
                    </a:lnTo>
                    <a:lnTo>
                      <a:pt x="1530" y="846"/>
                    </a:lnTo>
                    <a:lnTo>
                      <a:pt x="1529" y="852"/>
                    </a:lnTo>
                    <a:lnTo>
                      <a:pt x="1529" y="854"/>
                    </a:lnTo>
                    <a:lnTo>
                      <a:pt x="1529" y="856"/>
                    </a:lnTo>
                    <a:lnTo>
                      <a:pt x="1529" y="861"/>
                    </a:lnTo>
                    <a:lnTo>
                      <a:pt x="1529" y="865"/>
                    </a:lnTo>
                    <a:lnTo>
                      <a:pt x="1529" y="869"/>
                    </a:lnTo>
                    <a:lnTo>
                      <a:pt x="1526" y="874"/>
                    </a:lnTo>
                    <a:lnTo>
                      <a:pt x="1524" y="875"/>
                    </a:lnTo>
                    <a:lnTo>
                      <a:pt x="1524" y="878"/>
                    </a:lnTo>
                    <a:lnTo>
                      <a:pt x="1523" y="881"/>
                    </a:lnTo>
                    <a:lnTo>
                      <a:pt x="1520" y="885"/>
                    </a:lnTo>
                    <a:lnTo>
                      <a:pt x="1519" y="886"/>
                    </a:lnTo>
                    <a:lnTo>
                      <a:pt x="1517" y="888"/>
                    </a:lnTo>
                    <a:lnTo>
                      <a:pt x="1516" y="889"/>
                    </a:lnTo>
                    <a:lnTo>
                      <a:pt x="1514" y="891"/>
                    </a:lnTo>
                    <a:lnTo>
                      <a:pt x="1513" y="892"/>
                    </a:lnTo>
                    <a:lnTo>
                      <a:pt x="1512" y="894"/>
                    </a:lnTo>
                    <a:lnTo>
                      <a:pt x="1510" y="896"/>
                    </a:lnTo>
                    <a:lnTo>
                      <a:pt x="1509" y="898"/>
                    </a:lnTo>
                    <a:lnTo>
                      <a:pt x="1507" y="902"/>
                    </a:lnTo>
                    <a:lnTo>
                      <a:pt x="1504" y="905"/>
                    </a:lnTo>
                    <a:lnTo>
                      <a:pt x="1503" y="909"/>
                    </a:lnTo>
                    <a:lnTo>
                      <a:pt x="1503" y="912"/>
                    </a:lnTo>
                    <a:lnTo>
                      <a:pt x="1502" y="918"/>
                    </a:lnTo>
                    <a:lnTo>
                      <a:pt x="1500" y="924"/>
                    </a:lnTo>
                    <a:lnTo>
                      <a:pt x="1499" y="928"/>
                    </a:lnTo>
                    <a:lnTo>
                      <a:pt x="1497" y="931"/>
                    </a:lnTo>
                    <a:lnTo>
                      <a:pt x="1494" y="934"/>
                    </a:lnTo>
                    <a:lnTo>
                      <a:pt x="1489" y="939"/>
                    </a:lnTo>
                    <a:lnTo>
                      <a:pt x="1484" y="941"/>
                    </a:lnTo>
                    <a:lnTo>
                      <a:pt x="1484" y="944"/>
                    </a:lnTo>
                    <a:lnTo>
                      <a:pt x="1483" y="945"/>
                    </a:lnTo>
                    <a:lnTo>
                      <a:pt x="1483" y="947"/>
                    </a:lnTo>
                    <a:lnTo>
                      <a:pt x="1481" y="949"/>
                    </a:lnTo>
                    <a:lnTo>
                      <a:pt x="1480" y="954"/>
                    </a:lnTo>
                    <a:lnTo>
                      <a:pt x="1480" y="957"/>
                    </a:lnTo>
                    <a:lnTo>
                      <a:pt x="1479" y="959"/>
                    </a:lnTo>
                    <a:lnTo>
                      <a:pt x="1479" y="964"/>
                    </a:lnTo>
                    <a:lnTo>
                      <a:pt x="1480" y="968"/>
                    </a:lnTo>
                    <a:lnTo>
                      <a:pt x="1480" y="974"/>
                    </a:lnTo>
                    <a:lnTo>
                      <a:pt x="1481" y="978"/>
                    </a:lnTo>
                    <a:lnTo>
                      <a:pt x="1483" y="981"/>
                    </a:lnTo>
                    <a:lnTo>
                      <a:pt x="1484" y="982"/>
                    </a:lnTo>
                    <a:lnTo>
                      <a:pt x="1486" y="984"/>
                    </a:lnTo>
                    <a:lnTo>
                      <a:pt x="1487" y="988"/>
                    </a:lnTo>
                    <a:lnTo>
                      <a:pt x="1486" y="991"/>
                    </a:lnTo>
                    <a:lnTo>
                      <a:pt x="1486" y="992"/>
                    </a:lnTo>
                    <a:lnTo>
                      <a:pt x="1484" y="995"/>
                    </a:lnTo>
                    <a:lnTo>
                      <a:pt x="1483" y="998"/>
                    </a:lnTo>
                    <a:lnTo>
                      <a:pt x="1480" y="999"/>
                    </a:lnTo>
                    <a:lnTo>
                      <a:pt x="1479" y="1002"/>
                    </a:lnTo>
                    <a:lnTo>
                      <a:pt x="1477" y="1004"/>
                    </a:lnTo>
                    <a:lnTo>
                      <a:pt x="1476" y="1008"/>
                    </a:lnTo>
                    <a:lnTo>
                      <a:pt x="1476" y="1011"/>
                    </a:lnTo>
                    <a:lnTo>
                      <a:pt x="1476" y="1014"/>
                    </a:lnTo>
                    <a:lnTo>
                      <a:pt x="1476" y="1018"/>
                    </a:lnTo>
                    <a:lnTo>
                      <a:pt x="1477" y="1021"/>
                    </a:lnTo>
                    <a:lnTo>
                      <a:pt x="1477" y="1024"/>
                    </a:lnTo>
                    <a:lnTo>
                      <a:pt x="1476" y="1025"/>
                    </a:lnTo>
                    <a:lnTo>
                      <a:pt x="1474" y="1028"/>
                    </a:lnTo>
                    <a:lnTo>
                      <a:pt x="1473" y="1029"/>
                    </a:lnTo>
                    <a:lnTo>
                      <a:pt x="1473" y="1031"/>
                    </a:lnTo>
                    <a:lnTo>
                      <a:pt x="1471" y="1032"/>
                    </a:lnTo>
                    <a:lnTo>
                      <a:pt x="1471" y="1035"/>
                    </a:lnTo>
                    <a:lnTo>
                      <a:pt x="1471" y="1039"/>
                    </a:lnTo>
                    <a:lnTo>
                      <a:pt x="1473" y="1041"/>
                    </a:lnTo>
                    <a:lnTo>
                      <a:pt x="1473" y="1045"/>
                    </a:lnTo>
                    <a:lnTo>
                      <a:pt x="1473" y="1049"/>
                    </a:lnTo>
                    <a:lnTo>
                      <a:pt x="1471" y="1054"/>
                    </a:lnTo>
                    <a:lnTo>
                      <a:pt x="1470" y="1057"/>
                    </a:lnTo>
                    <a:lnTo>
                      <a:pt x="1469" y="1059"/>
                    </a:lnTo>
                    <a:lnTo>
                      <a:pt x="1467" y="1061"/>
                    </a:lnTo>
                    <a:lnTo>
                      <a:pt x="1466" y="1064"/>
                    </a:lnTo>
                    <a:lnTo>
                      <a:pt x="1464" y="1065"/>
                    </a:lnTo>
                    <a:lnTo>
                      <a:pt x="1463" y="1067"/>
                    </a:lnTo>
                    <a:lnTo>
                      <a:pt x="1461" y="1068"/>
                    </a:lnTo>
                    <a:lnTo>
                      <a:pt x="1460" y="1069"/>
                    </a:lnTo>
                    <a:lnTo>
                      <a:pt x="1459" y="1071"/>
                    </a:lnTo>
                    <a:lnTo>
                      <a:pt x="1459" y="1072"/>
                    </a:lnTo>
                    <a:lnTo>
                      <a:pt x="1459" y="1074"/>
                    </a:lnTo>
                    <a:lnTo>
                      <a:pt x="1459" y="1077"/>
                    </a:lnTo>
                    <a:lnTo>
                      <a:pt x="1459" y="1082"/>
                    </a:lnTo>
                    <a:lnTo>
                      <a:pt x="1459" y="1085"/>
                    </a:lnTo>
                    <a:lnTo>
                      <a:pt x="1454" y="1089"/>
                    </a:lnTo>
                    <a:lnTo>
                      <a:pt x="1450" y="1091"/>
                    </a:lnTo>
                    <a:lnTo>
                      <a:pt x="1447" y="1094"/>
                    </a:lnTo>
                    <a:lnTo>
                      <a:pt x="1446" y="1099"/>
                    </a:lnTo>
                    <a:lnTo>
                      <a:pt x="1444" y="1104"/>
                    </a:lnTo>
                    <a:lnTo>
                      <a:pt x="1441" y="1105"/>
                    </a:lnTo>
                    <a:lnTo>
                      <a:pt x="1437" y="1105"/>
                    </a:lnTo>
                    <a:lnTo>
                      <a:pt x="1433" y="1107"/>
                    </a:lnTo>
                    <a:lnTo>
                      <a:pt x="1427" y="1108"/>
                    </a:lnTo>
                    <a:lnTo>
                      <a:pt x="1421" y="1108"/>
                    </a:lnTo>
                    <a:lnTo>
                      <a:pt x="1417" y="1108"/>
                    </a:lnTo>
                    <a:lnTo>
                      <a:pt x="1413" y="1109"/>
                    </a:lnTo>
                    <a:lnTo>
                      <a:pt x="1411" y="1112"/>
                    </a:lnTo>
                    <a:lnTo>
                      <a:pt x="1407" y="1117"/>
                    </a:lnTo>
                    <a:lnTo>
                      <a:pt x="1404" y="1122"/>
                    </a:lnTo>
                    <a:lnTo>
                      <a:pt x="1401" y="1127"/>
                    </a:lnTo>
                    <a:lnTo>
                      <a:pt x="1401" y="1128"/>
                    </a:lnTo>
                    <a:lnTo>
                      <a:pt x="1400" y="1130"/>
                    </a:lnTo>
                    <a:lnTo>
                      <a:pt x="1396" y="1134"/>
                    </a:lnTo>
                    <a:lnTo>
                      <a:pt x="1393" y="1135"/>
                    </a:lnTo>
                    <a:lnTo>
                      <a:pt x="1391" y="1140"/>
                    </a:lnTo>
                    <a:lnTo>
                      <a:pt x="1393" y="1142"/>
                    </a:lnTo>
                    <a:lnTo>
                      <a:pt x="1393" y="1144"/>
                    </a:lnTo>
                    <a:lnTo>
                      <a:pt x="1393" y="1145"/>
                    </a:lnTo>
                    <a:lnTo>
                      <a:pt x="1394" y="1147"/>
                    </a:lnTo>
                    <a:lnTo>
                      <a:pt x="1396" y="1147"/>
                    </a:lnTo>
                    <a:lnTo>
                      <a:pt x="1396" y="1148"/>
                    </a:lnTo>
                    <a:lnTo>
                      <a:pt x="1397" y="1150"/>
                    </a:lnTo>
                    <a:lnTo>
                      <a:pt x="1400" y="1151"/>
                    </a:lnTo>
                    <a:lnTo>
                      <a:pt x="1401" y="1152"/>
                    </a:lnTo>
                    <a:lnTo>
                      <a:pt x="1401" y="1155"/>
                    </a:lnTo>
                    <a:lnTo>
                      <a:pt x="1400" y="1157"/>
                    </a:lnTo>
                    <a:lnTo>
                      <a:pt x="1399" y="1160"/>
                    </a:lnTo>
                    <a:lnTo>
                      <a:pt x="1399" y="1164"/>
                    </a:lnTo>
                    <a:lnTo>
                      <a:pt x="1396" y="1168"/>
                    </a:lnTo>
                    <a:lnTo>
                      <a:pt x="1393" y="1170"/>
                    </a:lnTo>
                    <a:lnTo>
                      <a:pt x="1389" y="1172"/>
                    </a:lnTo>
                    <a:lnTo>
                      <a:pt x="1387" y="1175"/>
                    </a:lnTo>
                    <a:lnTo>
                      <a:pt x="1386" y="1178"/>
                    </a:lnTo>
                    <a:lnTo>
                      <a:pt x="1386" y="1182"/>
                    </a:lnTo>
                    <a:lnTo>
                      <a:pt x="1386" y="1184"/>
                    </a:lnTo>
                    <a:lnTo>
                      <a:pt x="1387" y="1185"/>
                    </a:lnTo>
                    <a:lnTo>
                      <a:pt x="1387" y="1188"/>
                    </a:lnTo>
                    <a:lnTo>
                      <a:pt x="1389" y="1190"/>
                    </a:lnTo>
                    <a:lnTo>
                      <a:pt x="1389" y="1192"/>
                    </a:lnTo>
                    <a:lnTo>
                      <a:pt x="1390" y="1192"/>
                    </a:lnTo>
                    <a:lnTo>
                      <a:pt x="1393" y="1194"/>
                    </a:lnTo>
                    <a:lnTo>
                      <a:pt x="1396" y="1195"/>
                    </a:lnTo>
                    <a:lnTo>
                      <a:pt x="1397" y="1195"/>
                    </a:lnTo>
                    <a:lnTo>
                      <a:pt x="1399" y="1197"/>
                    </a:lnTo>
                    <a:lnTo>
                      <a:pt x="1403" y="1198"/>
                    </a:lnTo>
                    <a:lnTo>
                      <a:pt x="1404" y="1200"/>
                    </a:lnTo>
                    <a:lnTo>
                      <a:pt x="1406" y="1202"/>
                    </a:lnTo>
                    <a:lnTo>
                      <a:pt x="1407" y="1204"/>
                    </a:lnTo>
                    <a:lnTo>
                      <a:pt x="1407" y="1207"/>
                    </a:lnTo>
                    <a:lnTo>
                      <a:pt x="1406" y="1208"/>
                    </a:lnTo>
                    <a:lnTo>
                      <a:pt x="1404" y="1211"/>
                    </a:lnTo>
                    <a:lnTo>
                      <a:pt x="1403" y="1214"/>
                    </a:lnTo>
                    <a:lnTo>
                      <a:pt x="1401" y="1217"/>
                    </a:lnTo>
                    <a:lnTo>
                      <a:pt x="1399" y="1218"/>
                    </a:lnTo>
                    <a:lnTo>
                      <a:pt x="1397" y="1221"/>
                    </a:lnTo>
                    <a:lnTo>
                      <a:pt x="1396" y="1225"/>
                    </a:lnTo>
                    <a:lnTo>
                      <a:pt x="1396" y="1228"/>
                    </a:lnTo>
                    <a:lnTo>
                      <a:pt x="1396" y="1231"/>
                    </a:lnTo>
                    <a:lnTo>
                      <a:pt x="1396" y="1232"/>
                    </a:lnTo>
                    <a:lnTo>
                      <a:pt x="1396" y="1234"/>
                    </a:lnTo>
                    <a:lnTo>
                      <a:pt x="1394" y="1237"/>
                    </a:lnTo>
                    <a:lnTo>
                      <a:pt x="1393" y="1240"/>
                    </a:lnTo>
                    <a:lnTo>
                      <a:pt x="1394" y="1244"/>
                    </a:lnTo>
                    <a:lnTo>
                      <a:pt x="1394" y="1245"/>
                    </a:lnTo>
                    <a:lnTo>
                      <a:pt x="1391" y="1248"/>
                    </a:lnTo>
                    <a:lnTo>
                      <a:pt x="1390" y="1252"/>
                    </a:lnTo>
                    <a:lnTo>
                      <a:pt x="1391" y="1255"/>
                    </a:lnTo>
                    <a:lnTo>
                      <a:pt x="1390" y="1257"/>
                    </a:lnTo>
                    <a:lnTo>
                      <a:pt x="1390" y="1260"/>
                    </a:lnTo>
                    <a:lnTo>
                      <a:pt x="1390" y="1261"/>
                    </a:lnTo>
                    <a:lnTo>
                      <a:pt x="1390" y="1262"/>
                    </a:lnTo>
                    <a:lnTo>
                      <a:pt x="1391" y="1265"/>
                    </a:lnTo>
                    <a:lnTo>
                      <a:pt x="1391" y="1268"/>
                    </a:lnTo>
                    <a:lnTo>
                      <a:pt x="1389" y="1272"/>
                    </a:lnTo>
                    <a:lnTo>
                      <a:pt x="1389" y="1277"/>
                    </a:lnTo>
                    <a:lnTo>
                      <a:pt x="1387" y="1278"/>
                    </a:lnTo>
                    <a:lnTo>
                      <a:pt x="1386" y="1281"/>
                    </a:lnTo>
                    <a:lnTo>
                      <a:pt x="1384" y="1285"/>
                    </a:lnTo>
                    <a:lnTo>
                      <a:pt x="1383" y="1285"/>
                    </a:lnTo>
                    <a:lnTo>
                      <a:pt x="1379" y="1284"/>
                    </a:lnTo>
                    <a:lnTo>
                      <a:pt x="1379" y="1285"/>
                    </a:lnTo>
                    <a:lnTo>
                      <a:pt x="1374" y="1290"/>
                    </a:lnTo>
                    <a:lnTo>
                      <a:pt x="1371" y="1290"/>
                    </a:lnTo>
                    <a:lnTo>
                      <a:pt x="1370" y="1291"/>
                    </a:lnTo>
                    <a:lnTo>
                      <a:pt x="1366" y="1291"/>
                    </a:lnTo>
                    <a:lnTo>
                      <a:pt x="1364" y="1291"/>
                    </a:lnTo>
                    <a:lnTo>
                      <a:pt x="1361" y="1291"/>
                    </a:lnTo>
                    <a:lnTo>
                      <a:pt x="1357" y="1292"/>
                    </a:lnTo>
                    <a:lnTo>
                      <a:pt x="1353" y="1292"/>
                    </a:lnTo>
                    <a:lnTo>
                      <a:pt x="1350" y="1292"/>
                    </a:lnTo>
                    <a:lnTo>
                      <a:pt x="1348" y="1292"/>
                    </a:lnTo>
                    <a:lnTo>
                      <a:pt x="1347" y="1292"/>
                    </a:lnTo>
                    <a:lnTo>
                      <a:pt x="1343" y="1294"/>
                    </a:lnTo>
                    <a:lnTo>
                      <a:pt x="1338" y="1294"/>
                    </a:lnTo>
                    <a:lnTo>
                      <a:pt x="1334" y="1295"/>
                    </a:lnTo>
                    <a:lnTo>
                      <a:pt x="1330" y="1295"/>
                    </a:lnTo>
                    <a:lnTo>
                      <a:pt x="1328" y="1297"/>
                    </a:lnTo>
                    <a:lnTo>
                      <a:pt x="1326" y="1298"/>
                    </a:lnTo>
                    <a:lnTo>
                      <a:pt x="1323" y="1300"/>
                    </a:lnTo>
                    <a:lnTo>
                      <a:pt x="1318" y="1304"/>
                    </a:lnTo>
                    <a:lnTo>
                      <a:pt x="1316" y="1305"/>
                    </a:lnTo>
                    <a:lnTo>
                      <a:pt x="1313" y="1305"/>
                    </a:lnTo>
                    <a:lnTo>
                      <a:pt x="1311" y="1307"/>
                    </a:lnTo>
                    <a:lnTo>
                      <a:pt x="1308" y="1307"/>
                    </a:lnTo>
                    <a:lnTo>
                      <a:pt x="1303" y="1313"/>
                    </a:lnTo>
                    <a:lnTo>
                      <a:pt x="1298" y="1315"/>
                    </a:lnTo>
                    <a:lnTo>
                      <a:pt x="1296" y="1318"/>
                    </a:lnTo>
                    <a:lnTo>
                      <a:pt x="1294" y="1321"/>
                    </a:lnTo>
                    <a:lnTo>
                      <a:pt x="1290" y="1324"/>
                    </a:lnTo>
                    <a:lnTo>
                      <a:pt x="1284" y="1325"/>
                    </a:lnTo>
                    <a:lnTo>
                      <a:pt x="1277" y="1330"/>
                    </a:lnTo>
                    <a:lnTo>
                      <a:pt x="1274" y="1331"/>
                    </a:lnTo>
                    <a:lnTo>
                      <a:pt x="1271" y="1334"/>
                    </a:lnTo>
                    <a:lnTo>
                      <a:pt x="1271" y="1335"/>
                    </a:lnTo>
                    <a:lnTo>
                      <a:pt x="1271" y="1337"/>
                    </a:lnTo>
                    <a:lnTo>
                      <a:pt x="1271" y="1340"/>
                    </a:lnTo>
                    <a:lnTo>
                      <a:pt x="1273" y="1341"/>
                    </a:lnTo>
                    <a:lnTo>
                      <a:pt x="1277" y="1341"/>
                    </a:lnTo>
                    <a:lnTo>
                      <a:pt x="1280" y="1341"/>
                    </a:lnTo>
                    <a:lnTo>
                      <a:pt x="1281" y="1341"/>
                    </a:lnTo>
                    <a:lnTo>
                      <a:pt x="1283" y="1341"/>
                    </a:lnTo>
                    <a:lnTo>
                      <a:pt x="1286" y="1344"/>
                    </a:lnTo>
                    <a:lnTo>
                      <a:pt x="1286" y="1347"/>
                    </a:lnTo>
                    <a:lnTo>
                      <a:pt x="1286" y="1350"/>
                    </a:lnTo>
                    <a:lnTo>
                      <a:pt x="1286" y="1354"/>
                    </a:lnTo>
                    <a:lnTo>
                      <a:pt x="1286" y="1355"/>
                    </a:lnTo>
                    <a:lnTo>
                      <a:pt x="1286" y="1358"/>
                    </a:lnTo>
                    <a:lnTo>
                      <a:pt x="1286" y="1360"/>
                    </a:lnTo>
                    <a:lnTo>
                      <a:pt x="1286" y="1361"/>
                    </a:lnTo>
                    <a:lnTo>
                      <a:pt x="1286" y="1364"/>
                    </a:lnTo>
                    <a:lnTo>
                      <a:pt x="1286" y="1365"/>
                    </a:lnTo>
                    <a:lnTo>
                      <a:pt x="1286" y="1368"/>
                    </a:lnTo>
                    <a:lnTo>
                      <a:pt x="1287" y="1370"/>
                    </a:lnTo>
                    <a:lnTo>
                      <a:pt x="1287" y="1373"/>
                    </a:lnTo>
                    <a:lnTo>
                      <a:pt x="1287" y="1377"/>
                    </a:lnTo>
                    <a:lnTo>
                      <a:pt x="1287" y="1378"/>
                    </a:lnTo>
                    <a:lnTo>
                      <a:pt x="1287" y="1380"/>
                    </a:lnTo>
                    <a:lnTo>
                      <a:pt x="1286" y="1381"/>
                    </a:lnTo>
                    <a:lnTo>
                      <a:pt x="1284" y="1383"/>
                    </a:lnTo>
                    <a:lnTo>
                      <a:pt x="1283" y="1384"/>
                    </a:lnTo>
                    <a:lnTo>
                      <a:pt x="1283" y="1387"/>
                    </a:lnTo>
                    <a:lnTo>
                      <a:pt x="1281" y="1390"/>
                    </a:lnTo>
                    <a:lnTo>
                      <a:pt x="1281" y="1393"/>
                    </a:lnTo>
                    <a:lnTo>
                      <a:pt x="1280" y="1394"/>
                    </a:lnTo>
                    <a:lnTo>
                      <a:pt x="1280" y="1397"/>
                    </a:lnTo>
                    <a:lnTo>
                      <a:pt x="1280" y="1398"/>
                    </a:lnTo>
                    <a:lnTo>
                      <a:pt x="1280" y="1400"/>
                    </a:lnTo>
                    <a:lnTo>
                      <a:pt x="1278" y="1401"/>
                    </a:lnTo>
                    <a:lnTo>
                      <a:pt x="1278" y="1404"/>
                    </a:lnTo>
                    <a:lnTo>
                      <a:pt x="1278" y="1407"/>
                    </a:lnTo>
                    <a:lnTo>
                      <a:pt x="1280" y="1407"/>
                    </a:lnTo>
                    <a:lnTo>
                      <a:pt x="1281" y="1408"/>
                    </a:lnTo>
                    <a:lnTo>
                      <a:pt x="1281" y="1410"/>
                    </a:lnTo>
                    <a:lnTo>
                      <a:pt x="1281" y="1411"/>
                    </a:lnTo>
                    <a:lnTo>
                      <a:pt x="1281" y="1413"/>
                    </a:lnTo>
                    <a:lnTo>
                      <a:pt x="1283" y="1414"/>
                    </a:lnTo>
                    <a:lnTo>
                      <a:pt x="1283" y="1415"/>
                    </a:lnTo>
                    <a:lnTo>
                      <a:pt x="1281" y="1417"/>
                    </a:lnTo>
                    <a:lnTo>
                      <a:pt x="1281" y="1420"/>
                    </a:lnTo>
                    <a:lnTo>
                      <a:pt x="1281" y="1423"/>
                    </a:lnTo>
                    <a:lnTo>
                      <a:pt x="1281" y="1425"/>
                    </a:lnTo>
                    <a:lnTo>
                      <a:pt x="1280" y="1428"/>
                    </a:lnTo>
                    <a:lnTo>
                      <a:pt x="1278" y="1431"/>
                    </a:lnTo>
                    <a:lnTo>
                      <a:pt x="1277" y="1431"/>
                    </a:lnTo>
                    <a:lnTo>
                      <a:pt x="1277" y="1435"/>
                    </a:lnTo>
                    <a:lnTo>
                      <a:pt x="1277" y="1437"/>
                    </a:lnTo>
                    <a:lnTo>
                      <a:pt x="1278" y="1438"/>
                    </a:lnTo>
                    <a:lnTo>
                      <a:pt x="1278" y="1441"/>
                    </a:lnTo>
                    <a:lnTo>
                      <a:pt x="1278" y="1443"/>
                    </a:lnTo>
                    <a:lnTo>
                      <a:pt x="1277" y="1445"/>
                    </a:lnTo>
                    <a:lnTo>
                      <a:pt x="1276" y="1448"/>
                    </a:lnTo>
                    <a:lnTo>
                      <a:pt x="1273" y="1450"/>
                    </a:lnTo>
                    <a:lnTo>
                      <a:pt x="1271" y="1454"/>
                    </a:lnTo>
                    <a:lnTo>
                      <a:pt x="1270" y="1458"/>
                    </a:lnTo>
                    <a:lnTo>
                      <a:pt x="1267" y="1463"/>
                    </a:lnTo>
                    <a:lnTo>
                      <a:pt x="1264" y="1465"/>
                    </a:lnTo>
                    <a:lnTo>
                      <a:pt x="1263" y="1467"/>
                    </a:lnTo>
                    <a:lnTo>
                      <a:pt x="1261" y="1468"/>
                    </a:lnTo>
                    <a:lnTo>
                      <a:pt x="1260" y="1468"/>
                    </a:lnTo>
                    <a:lnTo>
                      <a:pt x="1258" y="1471"/>
                    </a:lnTo>
                    <a:lnTo>
                      <a:pt x="1256" y="1474"/>
                    </a:lnTo>
                    <a:lnTo>
                      <a:pt x="1254" y="1474"/>
                    </a:lnTo>
                    <a:lnTo>
                      <a:pt x="1251" y="1477"/>
                    </a:lnTo>
                    <a:lnTo>
                      <a:pt x="1251" y="1483"/>
                    </a:lnTo>
                    <a:lnTo>
                      <a:pt x="1253" y="1484"/>
                    </a:lnTo>
                    <a:lnTo>
                      <a:pt x="1254" y="1486"/>
                    </a:lnTo>
                    <a:lnTo>
                      <a:pt x="1254" y="1487"/>
                    </a:lnTo>
                    <a:lnTo>
                      <a:pt x="1253" y="1490"/>
                    </a:lnTo>
                    <a:lnTo>
                      <a:pt x="1251" y="1496"/>
                    </a:lnTo>
                    <a:lnTo>
                      <a:pt x="1251" y="1497"/>
                    </a:lnTo>
                    <a:lnTo>
                      <a:pt x="1251" y="1500"/>
                    </a:lnTo>
                    <a:lnTo>
                      <a:pt x="1253" y="1504"/>
                    </a:lnTo>
                    <a:lnTo>
                      <a:pt x="1254" y="1504"/>
                    </a:lnTo>
                    <a:lnTo>
                      <a:pt x="1254" y="1507"/>
                    </a:lnTo>
                    <a:lnTo>
                      <a:pt x="1257" y="1511"/>
                    </a:lnTo>
                    <a:lnTo>
                      <a:pt x="1257" y="1514"/>
                    </a:lnTo>
                    <a:lnTo>
                      <a:pt x="1257" y="1517"/>
                    </a:lnTo>
                    <a:lnTo>
                      <a:pt x="1254" y="1521"/>
                    </a:lnTo>
                    <a:lnTo>
                      <a:pt x="1253" y="1524"/>
                    </a:lnTo>
                    <a:lnTo>
                      <a:pt x="1251" y="1526"/>
                    </a:lnTo>
                    <a:lnTo>
                      <a:pt x="1250" y="1528"/>
                    </a:lnTo>
                    <a:lnTo>
                      <a:pt x="1246" y="1527"/>
                    </a:lnTo>
                    <a:lnTo>
                      <a:pt x="1241" y="1527"/>
                    </a:lnTo>
                    <a:lnTo>
                      <a:pt x="1237" y="1527"/>
                    </a:lnTo>
                    <a:lnTo>
                      <a:pt x="1233" y="1528"/>
                    </a:lnTo>
                    <a:lnTo>
                      <a:pt x="1230" y="1530"/>
                    </a:lnTo>
                    <a:lnTo>
                      <a:pt x="1227" y="1534"/>
                    </a:lnTo>
                    <a:lnTo>
                      <a:pt x="1227" y="1538"/>
                    </a:lnTo>
                    <a:lnTo>
                      <a:pt x="1228" y="1544"/>
                    </a:lnTo>
                    <a:lnTo>
                      <a:pt x="1227" y="1547"/>
                    </a:lnTo>
                    <a:lnTo>
                      <a:pt x="1223" y="1551"/>
                    </a:lnTo>
                    <a:lnTo>
                      <a:pt x="1220" y="1556"/>
                    </a:lnTo>
                    <a:lnTo>
                      <a:pt x="1220" y="1557"/>
                    </a:lnTo>
                    <a:lnTo>
                      <a:pt x="1217" y="1561"/>
                    </a:lnTo>
                    <a:lnTo>
                      <a:pt x="1214" y="1563"/>
                    </a:lnTo>
                    <a:lnTo>
                      <a:pt x="1211" y="1563"/>
                    </a:lnTo>
                    <a:lnTo>
                      <a:pt x="1207" y="1561"/>
                    </a:lnTo>
                    <a:lnTo>
                      <a:pt x="1204" y="1564"/>
                    </a:lnTo>
                    <a:lnTo>
                      <a:pt x="1201" y="1567"/>
                    </a:lnTo>
                    <a:lnTo>
                      <a:pt x="1197" y="1570"/>
                    </a:lnTo>
                    <a:lnTo>
                      <a:pt x="1193" y="1573"/>
                    </a:lnTo>
                    <a:lnTo>
                      <a:pt x="1188" y="1576"/>
                    </a:lnTo>
                    <a:lnTo>
                      <a:pt x="1185" y="1576"/>
                    </a:lnTo>
                    <a:lnTo>
                      <a:pt x="1183" y="1576"/>
                    </a:lnTo>
                    <a:lnTo>
                      <a:pt x="1178" y="1574"/>
                    </a:lnTo>
                    <a:lnTo>
                      <a:pt x="1174" y="1573"/>
                    </a:lnTo>
                    <a:lnTo>
                      <a:pt x="1173" y="1571"/>
                    </a:lnTo>
                    <a:lnTo>
                      <a:pt x="1170" y="1571"/>
                    </a:lnTo>
                    <a:lnTo>
                      <a:pt x="1167" y="1570"/>
                    </a:lnTo>
                    <a:lnTo>
                      <a:pt x="1165" y="1570"/>
                    </a:lnTo>
                    <a:lnTo>
                      <a:pt x="1158" y="1568"/>
                    </a:lnTo>
                    <a:lnTo>
                      <a:pt x="1155" y="1568"/>
                    </a:lnTo>
                    <a:lnTo>
                      <a:pt x="1153" y="1570"/>
                    </a:lnTo>
                    <a:lnTo>
                      <a:pt x="1151" y="1573"/>
                    </a:lnTo>
                    <a:lnTo>
                      <a:pt x="1153" y="1578"/>
                    </a:lnTo>
                    <a:lnTo>
                      <a:pt x="1150" y="1581"/>
                    </a:lnTo>
                    <a:lnTo>
                      <a:pt x="1148" y="1583"/>
                    </a:lnTo>
                    <a:lnTo>
                      <a:pt x="1145" y="1586"/>
                    </a:lnTo>
                    <a:lnTo>
                      <a:pt x="1145" y="1587"/>
                    </a:lnTo>
                    <a:lnTo>
                      <a:pt x="1144" y="1590"/>
                    </a:lnTo>
                    <a:lnTo>
                      <a:pt x="1143" y="1593"/>
                    </a:lnTo>
                    <a:lnTo>
                      <a:pt x="1143" y="1597"/>
                    </a:lnTo>
                    <a:lnTo>
                      <a:pt x="1141" y="1601"/>
                    </a:lnTo>
                    <a:lnTo>
                      <a:pt x="1140" y="1603"/>
                    </a:lnTo>
                    <a:lnTo>
                      <a:pt x="1138" y="1606"/>
                    </a:lnTo>
                    <a:lnTo>
                      <a:pt x="1137" y="1607"/>
                    </a:lnTo>
                    <a:lnTo>
                      <a:pt x="1135" y="1610"/>
                    </a:lnTo>
                    <a:lnTo>
                      <a:pt x="1133" y="1613"/>
                    </a:lnTo>
                    <a:lnTo>
                      <a:pt x="1123" y="1613"/>
                    </a:lnTo>
                    <a:lnTo>
                      <a:pt x="1120" y="1614"/>
                    </a:lnTo>
                    <a:lnTo>
                      <a:pt x="1117" y="1616"/>
                    </a:lnTo>
                    <a:lnTo>
                      <a:pt x="1115" y="1617"/>
                    </a:lnTo>
                    <a:lnTo>
                      <a:pt x="1113" y="1617"/>
                    </a:lnTo>
                    <a:lnTo>
                      <a:pt x="1110" y="1617"/>
                    </a:lnTo>
                    <a:lnTo>
                      <a:pt x="1107" y="1616"/>
                    </a:lnTo>
                    <a:lnTo>
                      <a:pt x="1104" y="1616"/>
                    </a:lnTo>
                    <a:lnTo>
                      <a:pt x="1101" y="1617"/>
                    </a:lnTo>
                    <a:lnTo>
                      <a:pt x="1097" y="1620"/>
                    </a:lnTo>
                    <a:lnTo>
                      <a:pt x="1094" y="1623"/>
                    </a:lnTo>
                    <a:lnTo>
                      <a:pt x="1093" y="1623"/>
                    </a:lnTo>
                    <a:lnTo>
                      <a:pt x="1090" y="1623"/>
                    </a:lnTo>
                    <a:lnTo>
                      <a:pt x="1088" y="1623"/>
                    </a:lnTo>
                    <a:lnTo>
                      <a:pt x="1085" y="1624"/>
                    </a:lnTo>
                    <a:lnTo>
                      <a:pt x="1084" y="1624"/>
                    </a:lnTo>
                    <a:lnTo>
                      <a:pt x="1083" y="1626"/>
                    </a:lnTo>
                    <a:lnTo>
                      <a:pt x="1080" y="1630"/>
                    </a:lnTo>
                    <a:lnTo>
                      <a:pt x="1078" y="1636"/>
                    </a:lnTo>
                    <a:lnTo>
                      <a:pt x="1077" y="1643"/>
                    </a:lnTo>
                    <a:lnTo>
                      <a:pt x="1078" y="1647"/>
                    </a:lnTo>
                    <a:lnTo>
                      <a:pt x="1078" y="1651"/>
                    </a:lnTo>
                    <a:lnTo>
                      <a:pt x="1080" y="1654"/>
                    </a:lnTo>
                    <a:lnTo>
                      <a:pt x="1081" y="1660"/>
                    </a:lnTo>
                    <a:lnTo>
                      <a:pt x="1083" y="1663"/>
                    </a:lnTo>
                    <a:lnTo>
                      <a:pt x="1084" y="1666"/>
                    </a:lnTo>
                    <a:lnTo>
                      <a:pt x="1084" y="1667"/>
                    </a:lnTo>
                    <a:lnTo>
                      <a:pt x="1084" y="1669"/>
                    </a:lnTo>
                    <a:lnTo>
                      <a:pt x="1085" y="1676"/>
                    </a:lnTo>
                    <a:lnTo>
                      <a:pt x="1085" y="1681"/>
                    </a:lnTo>
                    <a:lnTo>
                      <a:pt x="1087" y="1687"/>
                    </a:lnTo>
                    <a:lnTo>
                      <a:pt x="1087" y="1693"/>
                    </a:lnTo>
                    <a:lnTo>
                      <a:pt x="1087" y="1699"/>
                    </a:lnTo>
                    <a:lnTo>
                      <a:pt x="1087" y="1704"/>
                    </a:lnTo>
                    <a:lnTo>
                      <a:pt x="1087" y="1707"/>
                    </a:lnTo>
                    <a:lnTo>
                      <a:pt x="1085" y="1709"/>
                    </a:lnTo>
                    <a:lnTo>
                      <a:pt x="1084" y="1710"/>
                    </a:lnTo>
                    <a:lnTo>
                      <a:pt x="1083" y="1711"/>
                    </a:lnTo>
                    <a:lnTo>
                      <a:pt x="1083" y="1713"/>
                    </a:lnTo>
                    <a:lnTo>
                      <a:pt x="1083" y="1714"/>
                    </a:lnTo>
                    <a:lnTo>
                      <a:pt x="1081" y="1716"/>
                    </a:lnTo>
                    <a:lnTo>
                      <a:pt x="1081" y="1717"/>
                    </a:lnTo>
                    <a:lnTo>
                      <a:pt x="1078" y="1719"/>
                    </a:lnTo>
                    <a:lnTo>
                      <a:pt x="1078" y="1720"/>
                    </a:lnTo>
                    <a:lnTo>
                      <a:pt x="1075" y="1721"/>
                    </a:lnTo>
                    <a:lnTo>
                      <a:pt x="1075" y="1724"/>
                    </a:lnTo>
                    <a:lnTo>
                      <a:pt x="1074" y="1726"/>
                    </a:lnTo>
                    <a:lnTo>
                      <a:pt x="1073" y="1727"/>
                    </a:lnTo>
                    <a:lnTo>
                      <a:pt x="1073" y="1730"/>
                    </a:lnTo>
                    <a:lnTo>
                      <a:pt x="1071" y="1731"/>
                    </a:lnTo>
                    <a:lnTo>
                      <a:pt x="1071" y="1733"/>
                    </a:lnTo>
                    <a:lnTo>
                      <a:pt x="1073" y="1737"/>
                    </a:lnTo>
                    <a:lnTo>
                      <a:pt x="1074" y="1740"/>
                    </a:lnTo>
                    <a:lnTo>
                      <a:pt x="1074" y="1743"/>
                    </a:lnTo>
                    <a:lnTo>
                      <a:pt x="1074" y="1744"/>
                    </a:lnTo>
                    <a:lnTo>
                      <a:pt x="1074" y="1746"/>
                    </a:lnTo>
                    <a:lnTo>
                      <a:pt x="1074" y="1750"/>
                    </a:lnTo>
                    <a:lnTo>
                      <a:pt x="1074" y="1751"/>
                    </a:lnTo>
                    <a:lnTo>
                      <a:pt x="1074" y="1753"/>
                    </a:lnTo>
                    <a:lnTo>
                      <a:pt x="1075" y="1756"/>
                    </a:lnTo>
                    <a:lnTo>
                      <a:pt x="1075" y="1757"/>
                    </a:lnTo>
                    <a:lnTo>
                      <a:pt x="1075" y="1760"/>
                    </a:lnTo>
                    <a:lnTo>
                      <a:pt x="1075" y="1763"/>
                    </a:lnTo>
                    <a:lnTo>
                      <a:pt x="1073" y="1769"/>
                    </a:lnTo>
                    <a:lnTo>
                      <a:pt x="1070" y="1771"/>
                    </a:lnTo>
                    <a:lnTo>
                      <a:pt x="1068" y="1773"/>
                    </a:lnTo>
                    <a:lnTo>
                      <a:pt x="1068" y="1776"/>
                    </a:lnTo>
                    <a:lnTo>
                      <a:pt x="1067" y="1779"/>
                    </a:lnTo>
                    <a:lnTo>
                      <a:pt x="1062" y="1781"/>
                    </a:lnTo>
                    <a:lnTo>
                      <a:pt x="1061" y="1784"/>
                    </a:lnTo>
                    <a:lnTo>
                      <a:pt x="1060" y="1787"/>
                    </a:lnTo>
                    <a:lnTo>
                      <a:pt x="1058" y="1790"/>
                    </a:lnTo>
                    <a:lnTo>
                      <a:pt x="1055" y="1794"/>
                    </a:lnTo>
                    <a:lnTo>
                      <a:pt x="1052" y="1797"/>
                    </a:lnTo>
                    <a:lnTo>
                      <a:pt x="1044" y="1804"/>
                    </a:lnTo>
                    <a:lnTo>
                      <a:pt x="1038" y="1810"/>
                    </a:lnTo>
                    <a:lnTo>
                      <a:pt x="1035" y="1816"/>
                    </a:lnTo>
                    <a:lnTo>
                      <a:pt x="1034" y="1820"/>
                    </a:lnTo>
                    <a:lnTo>
                      <a:pt x="1031" y="1820"/>
                    </a:lnTo>
                    <a:lnTo>
                      <a:pt x="1028" y="1826"/>
                    </a:lnTo>
                    <a:lnTo>
                      <a:pt x="1028" y="1827"/>
                    </a:lnTo>
                    <a:lnTo>
                      <a:pt x="1028" y="1830"/>
                    </a:lnTo>
                    <a:lnTo>
                      <a:pt x="1027" y="1832"/>
                    </a:lnTo>
                    <a:lnTo>
                      <a:pt x="1027" y="1834"/>
                    </a:lnTo>
                    <a:lnTo>
                      <a:pt x="1025" y="1837"/>
                    </a:lnTo>
                    <a:lnTo>
                      <a:pt x="1022" y="1840"/>
                    </a:lnTo>
                    <a:lnTo>
                      <a:pt x="1021" y="1843"/>
                    </a:lnTo>
                    <a:lnTo>
                      <a:pt x="1020" y="1850"/>
                    </a:lnTo>
                    <a:lnTo>
                      <a:pt x="1020" y="1857"/>
                    </a:lnTo>
                    <a:lnTo>
                      <a:pt x="1018" y="1862"/>
                    </a:lnTo>
                    <a:lnTo>
                      <a:pt x="1014" y="1864"/>
                    </a:lnTo>
                    <a:lnTo>
                      <a:pt x="1014" y="1867"/>
                    </a:lnTo>
                    <a:lnTo>
                      <a:pt x="1014" y="1869"/>
                    </a:lnTo>
                    <a:lnTo>
                      <a:pt x="1015" y="1874"/>
                    </a:lnTo>
                    <a:lnTo>
                      <a:pt x="1015" y="1880"/>
                    </a:lnTo>
                    <a:lnTo>
                      <a:pt x="1015" y="1889"/>
                    </a:lnTo>
                    <a:lnTo>
                      <a:pt x="1017" y="1896"/>
                    </a:lnTo>
                    <a:lnTo>
                      <a:pt x="1018" y="1903"/>
                    </a:lnTo>
                    <a:lnTo>
                      <a:pt x="1020" y="1904"/>
                    </a:lnTo>
                    <a:lnTo>
                      <a:pt x="1020" y="1907"/>
                    </a:lnTo>
                    <a:lnTo>
                      <a:pt x="1011" y="1912"/>
                    </a:lnTo>
                    <a:lnTo>
                      <a:pt x="1010" y="1912"/>
                    </a:lnTo>
                    <a:lnTo>
                      <a:pt x="1007" y="1913"/>
                    </a:lnTo>
                    <a:lnTo>
                      <a:pt x="1004" y="1914"/>
                    </a:lnTo>
                    <a:lnTo>
                      <a:pt x="1000" y="1914"/>
                    </a:lnTo>
                    <a:lnTo>
                      <a:pt x="994" y="1916"/>
                    </a:lnTo>
                    <a:lnTo>
                      <a:pt x="990" y="1922"/>
                    </a:lnTo>
                    <a:lnTo>
                      <a:pt x="985" y="1929"/>
                    </a:lnTo>
                    <a:lnTo>
                      <a:pt x="978" y="1934"/>
                    </a:lnTo>
                    <a:lnTo>
                      <a:pt x="975" y="1939"/>
                    </a:lnTo>
                    <a:lnTo>
                      <a:pt x="974" y="1940"/>
                    </a:lnTo>
                    <a:lnTo>
                      <a:pt x="967" y="1946"/>
                    </a:lnTo>
                    <a:lnTo>
                      <a:pt x="962" y="1952"/>
                    </a:lnTo>
                    <a:lnTo>
                      <a:pt x="960" y="1954"/>
                    </a:lnTo>
                    <a:lnTo>
                      <a:pt x="954" y="1966"/>
                    </a:lnTo>
                    <a:lnTo>
                      <a:pt x="951" y="1972"/>
                    </a:lnTo>
                    <a:lnTo>
                      <a:pt x="948" y="1983"/>
                    </a:lnTo>
                    <a:lnTo>
                      <a:pt x="947" y="1992"/>
                    </a:lnTo>
                    <a:lnTo>
                      <a:pt x="948" y="2000"/>
                    </a:lnTo>
                    <a:lnTo>
                      <a:pt x="950" y="2007"/>
                    </a:lnTo>
                    <a:lnTo>
                      <a:pt x="950" y="2012"/>
                    </a:lnTo>
                    <a:lnTo>
                      <a:pt x="951" y="2022"/>
                    </a:lnTo>
                    <a:lnTo>
                      <a:pt x="957" y="2033"/>
                    </a:lnTo>
                    <a:lnTo>
                      <a:pt x="960" y="2037"/>
                    </a:lnTo>
                    <a:lnTo>
                      <a:pt x="961" y="2039"/>
                    </a:lnTo>
                    <a:lnTo>
                      <a:pt x="960" y="2039"/>
                    </a:lnTo>
                    <a:lnTo>
                      <a:pt x="961" y="2040"/>
                    </a:lnTo>
                    <a:lnTo>
                      <a:pt x="961" y="2042"/>
                    </a:lnTo>
                    <a:lnTo>
                      <a:pt x="960" y="2045"/>
                    </a:lnTo>
                    <a:lnTo>
                      <a:pt x="957" y="2047"/>
                    </a:lnTo>
                    <a:lnTo>
                      <a:pt x="952" y="2050"/>
                    </a:lnTo>
                    <a:lnTo>
                      <a:pt x="945" y="2049"/>
                    </a:lnTo>
                    <a:lnTo>
                      <a:pt x="942" y="2049"/>
                    </a:lnTo>
                    <a:lnTo>
                      <a:pt x="937" y="2047"/>
                    </a:lnTo>
                    <a:lnTo>
                      <a:pt x="935" y="2047"/>
                    </a:lnTo>
                    <a:lnTo>
                      <a:pt x="934" y="2047"/>
                    </a:lnTo>
                    <a:lnTo>
                      <a:pt x="932" y="2049"/>
                    </a:lnTo>
                    <a:lnTo>
                      <a:pt x="930" y="2050"/>
                    </a:lnTo>
                    <a:lnTo>
                      <a:pt x="928" y="2049"/>
                    </a:lnTo>
                    <a:lnTo>
                      <a:pt x="927" y="2049"/>
                    </a:lnTo>
                    <a:lnTo>
                      <a:pt x="924" y="2049"/>
                    </a:lnTo>
                    <a:lnTo>
                      <a:pt x="921" y="2050"/>
                    </a:lnTo>
                    <a:lnTo>
                      <a:pt x="920" y="2050"/>
                    </a:lnTo>
                    <a:lnTo>
                      <a:pt x="920" y="2055"/>
                    </a:lnTo>
                    <a:lnTo>
                      <a:pt x="921" y="2055"/>
                    </a:lnTo>
                    <a:lnTo>
                      <a:pt x="921" y="2057"/>
                    </a:lnTo>
                    <a:lnTo>
                      <a:pt x="917" y="2059"/>
                    </a:lnTo>
                    <a:lnTo>
                      <a:pt x="915" y="2059"/>
                    </a:lnTo>
                    <a:lnTo>
                      <a:pt x="914" y="2059"/>
                    </a:lnTo>
                    <a:lnTo>
                      <a:pt x="911" y="2063"/>
                    </a:lnTo>
                    <a:lnTo>
                      <a:pt x="909" y="2066"/>
                    </a:lnTo>
                    <a:lnTo>
                      <a:pt x="908" y="2067"/>
                    </a:lnTo>
                    <a:lnTo>
                      <a:pt x="904" y="2069"/>
                    </a:lnTo>
                    <a:lnTo>
                      <a:pt x="904" y="2070"/>
                    </a:lnTo>
                    <a:lnTo>
                      <a:pt x="901" y="2072"/>
                    </a:lnTo>
                    <a:lnTo>
                      <a:pt x="899" y="2072"/>
                    </a:lnTo>
                    <a:lnTo>
                      <a:pt x="898" y="2072"/>
                    </a:lnTo>
                    <a:lnTo>
                      <a:pt x="897" y="2072"/>
                    </a:lnTo>
                    <a:lnTo>
                      <a:pt x="895" y="2073"/>
                    </a:lnTo>
                    <a:lnTo>
                      <a:pt x="894" y="2075"/>
                    </a:lnTo>
                    <a:lnTo>
                      <a:pt x="892" y="2076"/>
                    </a:lnTo>
                    <a:lnTo>
                      <a:pt x="892" y="2082"/>
                    </a:lnTo>
                    <a:lnTo>
                      <a:pt x="891" y="2085"/>
                    </a:lnTo>
                    <a:lnTo>
                      <a:pt x="891" y="2087"/>
                    </a:lnTo>
                    <a:lnTo>
                      <a:pt x="891" y="2092"/>
                    </a:lnTo>
                    <a:lnTo>
                      <a:pt x="889" y="2095"/>
                    </a:lnTo>
                    <a:lnTo>
                      <a:pt x="885" y="2095"/>
                    </a:lnTo>
                    <a:lnTo>
                      <a:pt x="881" y="2096"/>
                    </a:lnTo>
                    <a:lnTo>
                      <a:pt x="878" y="2097"/>
                    </a:lnTo>
                    <a:lnTo>
                      <a:pt x="878" y="2099"/>
                    </a:lnTo>
                    <a:lnTo>
                      <a:pt x="877" y="2102"/>
                    </a:lnTo>
                    <a:lnTo>
                      <a:pt x="875" y="2103"/>
                    </a:lnTo>
                    <a:lnTo>
                      <a:pt x="875" y="2106"/>
                    </a:lnTo>
                    <a:lnTo>
                      <a:pt x="872" y="2109"/>
                    </a:lnTo>
                    <a:lnTo>
                      <a:pt x="872" y="2110"/>
                    </a:lnTo>
                    <a:lnTo>
                      <a:pt x="872" y="2113"/>
                    </a:lnTo>
                    <a:lnTo>
                      <a:pt x="877" y="2113"/>
                    </a:lnTo>
                    <a:lnTo>
                      <a:pt x="878" y="2113"/>
                    </a:lnTo>
                    <a:lnTo>
                      <a:pt x="879" y="2115"/>
                    </a:lnTo>
                    <a:lnTo>
                      <a:pt x="879" y="2119"/>
                    </a:lnTo>
                    <a:lnTo>
                      <a:pt x="879" y="2123"/>
                    </a:lnTo>
                    <a:lnTo>
                      <a:pt x="879" y="2125"/>
                    </a:lnTo>
                    <a:lnTo>
                      <a:pt x="882" y="2125"/>
                    </a:lnTo>
                    <a:lnTo>
                      <a:pt x="884" y="2126"/>
                    </a:lnTo>
                    <a:lnTo>
                      <a:pt x="884" y="2127"/>
                    </a:lnTo>
                    <a:lnTo>
                      <a:pt x="885" y="2129"/>
                    </a:lnTo>
                    <a:lnTo>
                      <a:pt x="882" y="2130"/>
                    </a:lnTo>
                    <a:lnTo>
                      <a:pt x="879" y="2132"/>
                    </a:lnTo>
                    <a:lnTo>
                      <a:pt x="878" y="2136"/>
                    </a:lnTo>
                    <a:lnTo>
                      <a:pt x="877" y="2137"/>
                    </a:lnTo>
                    <a:lnTo>
                      <a:pt x="881" y="2142"/>
                    </a:lnTo>
                    <a:lnTo>
                      <a:pt x="881" y="2145"/>
                    </a:lnTo>
                    <a:lnTo>
                      <a:pt x="882" y="2147"/>
                    </a:lnTo>
                    <a:lnTo>
                      <a:pt x="881" y="2149"/>
                    </a:lnTo>
                    <a:lnTo>
                      <a:pt x="879" y="2150"/>
                    </a:lnTo>
                    <a:lnTo>
                      <a:pt x="877" y="2152"/>
                    </a:lnTo>
                    <a:lnTo>
                      <a:pt x="874" y="2153"/>
                    </a:lnTo>
                    <a:lnTo>
                      <a:pt x="871" y="2156"/>
                    </a:lnTo>
                    <a:lnTo>
                      <a:pt x="869" y="2162"/>
                    </a:lnTo>
                    <a:lnTo>
                      <a:pt x="871" y="2165"/>
                    </a:lnTo>
                    <a:lnTo>
                      <a:pt x="871" y="2166"/>
                    </a:lnTo>
                    <a:lnTo>
                      <a:pt x="871" y="2169"/>
                    </a:lnTo>
                    <a:lnTo>
                      <a:pt x="871" y="2170"/>
                    </a:lnTo>
                    <a:lnTo>
                      <a:pt x="869" y="2173"/>
                    </a:lnTo>
                    <a:lnTo>
                      <a:pt x="867" y="2173"/>
                    </a:lnTo>
                    <a:lnTo>
                      <a:pt x="865" y="2176"/>
                    </a:lnTo>
                    <a:lnTo>
                      <a:pt x="864" y="2178"/>
                    </a:lnTo>
                    <a:lnTo>
                      <a:pt x="861" y="2183"/>
                    </a:lnTo>
                    <a:lnTo>
                      <a:pt x="862" y="2185"/>
                    </a:lnTo>
                    <a:lnTo>
                      <a:pt x="861" y="2188"/>
                    </a:lnTo>
                    <a:lnTo>
                      <a:pt x="857" y="2188"/>
                    </a:lnTo>
                    <a:lnTo>
                      <a:pt x="855" y="2189"/>
                    </a:lnTo>
                    <a:lnTo>
                      <a:pt x="854" y="2189"/>
                    </a:lnTo>
                    <a:lnTo>
                      <a:pt x="851" y="2192"/>
                    </a:lnTo>
                    <a:lnTo>
                      <a:pt x="849" y="2192"/>
                    </a:lnTo>
                    <a:lnTo>
                      <a:pt x="845" y="2190"/>
                    </a:lnTo>
                    <a:lnTo>
                      <a:pt x="844" y="2189"/>
                    </a:lnTo>
                    <a:lnTo>
                      <a:pt x="842" y="2188"/>
                    </a:lnTo>
                    <a:lnTo>
                      <a:pt x="841" y="2189"/>
                    </a:lnTo>
                    <a:lnTo>
                      <a:pt x="839" y="2190"/>
                    </a:lnTo>
                    <a:lnTo>
                      <a:pt x="835" y="2190"/>
                    </a:lnTo>
                    <a:lnTo>
                      <a:pt x="834" y="2192"/>
                    </a:lnTo>
                    <a:lnTo>
                      <a:pt x="832" y="2192"/>
                    </a:lnTo>
                    <a:lnTo>
                      <a:pt x="831" y="2195"/>
                    </a:lnTo>
                    <a:lnTo>
                      <a:pt x="832" y="2198"/>
                    </a:lnTo>
                    <a:lnTo>
                      <a:pt x="834" y="2203"/>
                    </a:lnTo>
                    <a:lnTo>
                      <a:pt x="832" y="2208"/>
                    </a:lnTo>
                    <a:lnTo>
                      <a:pt x="831" y="2209"/>
                    </a:lnTo>
                    <a:lnTo>
                      <a:pt x="831" y="2210"/>
                    </a:lnTo>
                    <a:lnTo>
                      <a:pt x="832" y="2212"/>
                    </a:lnTo>
                    <a:lnTo>
                      <a:pt x="831" y="2212"/>
                    </a:lnTo>
                    <a:lnTo>
                      <a:pt x="824" y="2212"/>
                    </a:lnTo>
                    <a:lnTo>
                      <a:pt x="821" y="2213"/>
                    </a:lnTo>
                    <a:lnTo>
                      <a:pt x="815" y="2213"/>
                    </a:lnTo>
                    <a:lnTo>
                      <a:pt x="812" y="2213"/>
                    </a:lnTo>
                    <a:lnTo>
                      <a:pt x="809" y="2215"/>
                    </a:lnTo>
                    <a:lnTo>
                      <a:pt x="809" y="2218"/>
                    </a:lnTo>
                    <a:lnTo>
                      <a:pt x="809" y="2219"/>
                    </a:lnTo>
                    <a:lnTo>
                      <a:pt x="808" y="2220"/>
                    </a:lnTo>
                    <a:lnTo>
                      <a:pt x="805" y="2220"/>
                    </a:lnTo>
                    <a:lnTo>
                      <a:pt x="799" y="2219"/>
                    </a:lnTo>
                    <a:lnTo>
                      <a:pt x="798" y="2218"/>
                    </a:lnTo>
                    <a:lnTo>
                      <a:pt x="794" y="2213"/>
                    </a:lnTo>
                    <a:lnTo>
                      <a:pt x="788" y="2210"/>
                    </a:lnTo>
                    <a:lnTo>
                      <a:pt x="784" y="2210"/>
                    </a:lnTo>
                    <a:lnTo>
                      <a:pt x="781" y="2213"/>
                    </a:lnTo>
                    <a:lnTo>
                      <a:pt x="778" y="2213"/>
                    </a:lnTo>
                    <a:lnTo>
                      <a:pt x="777" y="2215"/>
                    </a:lnTo>
                    <a:lnTo>
                      <a:pt x="774" y="2215"/>
                    </a:lnTo>
                    <a:lnTo>
                      <a:pt x="772" y="2212"/>
                    </a:lnTo>
                    <a:lnTo>
                      <a:pt x="768" y="2210"/>
                    </a:lnTo>
                    <a:lnTo>
                      <a:pt x="765" y="2210"/>
                    </a:lnTo>
                    <a:lnTo>
                      <a:pt x="759" y="2209"/>
                    </a:lnTo>
                    <a:lnTo>
                      <a:pt x="756" y="2208"/>
                    </a:lnTo>
                    <a:lnTo>
                      <a:pt x="751" y="2202"/>
                    </a:lnTo>
                    <a:lnTo>
                      <a:pt x="748" y="2202"/>
                    </a:lnTo>
                    <a:lnTo>
                      <a:pt x="746" y="2203"/>
                    </a:lnTo>
                    <a:lnTo>
                      <a:pt x="744" y="2208"/>
                    </a:lnTo>
                    <a:lnTo>
                      <a:pt x="741" y="2209"/>
                    </a:lnTo>
                    <a:lnTo>
                      <a:pt x="731" y="2209"/>
                    </a:lnTo>
                    <a:lnTo>
                      <a:pt x="731" y="2206"/>
                    </a:lnTo>
                    <a:lnTo>
                      <a:pt x="731" y="2200"/>
                    </a:lnTo>
                    <a:lnTo>
                      <a:pt x="731" y="2189"/>
                    </a:lnTo>
                    <a:lnTo>
                      <a:pt x="731" y="2178"/>
                    </a:lnTo>
                    <a:lnTo>
                      <a:pt x="732" y="2172"/>
                    </a:lnTo>
                    <a:lnTo>
                      <a:pt x="732" y="2166"/>
                    </a:lnTo>
                    <a:lnTo>
                      <a:pt x="731" y="2165"/>
                    </a:lnTo>
                    <a:lnTo>
                      <a:pt x="726" y="2159"/>
                    </a:lnTo>
                    <a:lnTo>
                      <a:pt x="724" y="2156"/>
                    </a:lnTo>
                    <a:lnTo>
                      <a:pt x="721" y="2156"/>
                    </a:lnTo>
                    <a:lnTo>
                      <a:pt x="715" y="2156"/>
                    </a:lnTo>
                    <a:lnTo>
                      <a:pt x="712" y="2155"/>
                    </a:lnTo>
                    <a:lnTo>
                      <a:pt x="709" y="2156"/>
                    </a:lnTo>
                    <a:lnTo>
                      <a:pt x="704" y="2160"/>
                    </a:lnTo>
                    <a:lnTo>
                      <a:pt x="701" y="2165"/>
                    </a:lnTo>
                    <a:lnTo>
                      <a:pt x="699" y="2165"/>
                    </a:lnTo>
                    <a:lnTo>
                      <a:pt x="696" y="2165"/>
                    </a:lnTo>
                    <a:lnTo>
                      <a:pt x="694" y="2163"/>
                    </a:lnTo>
                    <a:lnTo>
                      <a:pt x="692" y="2163"/>
                    </a:lnTo>
                    <a:lnTo>
                      <a:pt x="688" y="2163"/>
                    </a:lnTo>
                    <a:lnTo>
                      <a:pt x="685" y="2162"/>
                    </a:lnTo>
                    <a:lnTo>
                      <a:pt x="685" y="2165"/>
                    </a:lnTo>
                    <a:lnTo>
                      <a:pt x="684" y="2165"/>
                    </a:lnTo>
                    <a:lnTo>
                      <a:pt x="678" y="2160"/>
                    </a:lnTo>
                    <a:lnTo>
                      <a:pt x="675" y="2157"/>
                    </a:lnTo>
                    <a:lnTo>
                      <a:pt x="674" y="2150"/>
                    </a:lnTo>
                    <a:lnTo>
                      <a:pt x="674" y="2149"/>
                    </a:lnTo>
                    <a:lnTo>
                      <a:pt x="675" y="2146"/>
                    </a:lnTo>
                    <a:lnTo>
                      <a:pt x="674" y="2143"/>
                    </a:lnTo>
                    <a:lnTo>
                      <a:pt x="674" y="2140"/>
                    </a:lnTo>
                    <a:lnTo>
                      <a:pt x="672" y="2139"/>
                    </a:lnTo>
                    <a:lnTo>
                      <a:pt x="671" y="2140"/>
                    </a:lnTo>
                    <a:lnTo>
                      <a:pt x="669" y="2142"/>
                    </a:lnTo>
                    <a:lnTo>
                      <a:pt x="666" y="2139"/>
                    </a:lnTo>
                    <a:lnTo>
                      <a:pt x="665" y="2136"/>
                    </a:lnTo>
                    <a:lnTo>
                      <a:pt x="664" y="2132"/>
                    </a:lnTo>
                    <a:lnTo>
                      <a:pt x="661" y="2130"/>
                    </a:lnTo>
                    <a:lnTo>
                      <a:pt x="656" y="2126"/>
                    </a:lnTo>
                    <a:lnTo>
                      <a:pt x="654" y="2127"/>
                    </a:lnTo>
                    <a:lnTo>
                      <a:pt x="651" y="2126"/>
                    </a:lnTo>
                    <a:lnTo>
                      <a:pt x="651" y="2125"/>
                    </a:lnTo>
                    <a:lnTo>
                      <a:pt x="649" y="2125"/>
                    </a:lnTo>
                    <a:lnTo>
                      <a:pt x="648" y="2122"/>
                    </a:lnTo>
                    <a:lnTo>
                      <a:pt x="646" y="2120"/>
                    </a:lnTo>
                    <a:lnTo>
                      <a:pt x="645" y="2117"/>
                    </a:lnTo>
                    <a:lnTo>
                      <a:pt x="645" y="2116"/>
                    </a:lnTo>
                    <a:lnTo>
                      <a:pt x="645" y="2113"/>
                    </a:lnTo>
                    <a:lnTo>
                      <a:pt x="644" y="2110"/>
                    </a:lnTo>
                    <a:lnTo>
                      <a:pt x="645" y="2109"/>
                    </a:lnTo>
                    <a:lnTo>
                      <a:pt x="646" y="2109"/>
                    </a:lnTo>
                    <a:lnTo>
                      <a:pt x="645" y="2106"/>
                    </a:lnTo>
                    <a:lnTo>
                      <a:pt x="646" y="2105"/>
                    </a:lnTo>
                    <a:lnTo>
                      <a:pt x="646" y="2100"/>
                    </a:lnTo>
                    <a:lnTo>
                      <a:pt x="649" y="2095"/>
                    </a:lnTo>
                    <a:lnTo>
                      <a:pt x="651" y="2090"/>
                    </a:lnTo>
                    <a:lnTo>
                      <a:pt x="651" y="2089"/>
                    </a:lnTo>
                    <a:lnTo>
                      <a:pt x="651" y="2087"/>
                    </a:lnTo>
                    <a:lnTo>
                      <a:pt x="649" y="2086"/>
                    </a:lnTo>
                    <a:lnTo>
                      <a:pt x="645" y="2085"/>
                    </a:lnTo>
                    <a:lnTo>
                      <a:pt x="642" y="2083"/>
                    </a:lnTo>
                    <a:lnTo>
                      <a:pt x="641" y="2080"/>
                    </a:lnTo>
                    <a:lnTo>
                      <a:pt x="638" y="2080"/>
                    </a:lnTo>
                    <a:lnTo>
                      <a:pt x="635" y="2080"/>
                    </a:lnTo>
                    <a:lnTo>
                      <a:pt x="634" y="2077"/>
                    </a:lnTo>
                    <a:lnTo>
                      <a:pt x="632" y="2077"/>
                    </a:lnTo>
                    <a:lnTo>
                      <a:pt x="631" y="2080"/>
                    </a:lnTo>
                    <a:lnTo>
                      <a:pt x="629" y="2082"/>
                    </a:lnTo>
                    <a:lnTo>
                      <a:pt x="628" y="2080"/>
                    </a:lnTo>
                    <a:lnTo>
                      <a:pt x="626" y="2079"/>
                    </a:lnTo>
                    <a:lnTo>
                      <a:pt x="623" y="2076"/>
                    </a:lnTo>
                    <a:lnTo>
                      <a:pt x="622" y="2075"/>
                    </a:lnTo>
                    <a:lnTo>
                      <a:pt x="619" y="2070"/>
                    </a:lnTo>
                    <a:lnTo>
                      <a:pt x="612" y="2070"/>
                    </a:lnTo>
                    <a:lnTo>
                      <a:pt x="611" y="2067"/>
                    </a:lnTo>
                    <a:lnTo>
                      <a:pt x="609" y="2066"/>
                    </a:lnTo>
                    <a:lnTo>
                      <a:pt x="606" y="2063"/>
                    </a:lnTo>
                    <a:lnTo>
                      <a:pt x="603" y="2062"/>
                    </a:lnTo>
                    <a:lnTo>
                      <a:pt x="602" y="2060"/>
                    </a:lnTo>
                    <a:lnTo>
                      <a:pt x="603" y="2056"/>
                    </a:lnTo>
                    <a:lnTo>
                      <a:pt x="601" y="2053"/>
                    </a:lnTo>
                    <a:lnTo>
                      <a:pt x="596" y="2052"/>
                    </a:lnTo>
                    <a:lnTo>
                      <a:pt x="595" y="2053"/>
                    </a:lnTo>
                    <a:lnTo>
                      <a:pt x="593" y="2053"/>
                    </a:lnTo>
                    <a:lnTo>
                      <a:pt x="586" y="2052"/>
                    </a:lnTo>
                    <a:lnTo>
                      <a:pt x="583" y="2050"/>
                    </a:lnTo>
                    <a:lnTo>
                      <a:pt x="578" y="2045"/>
                    </a:lnTo>
                    <a:lnTo>
                      <a:pt x="578" y="2042"/>
                    </a:lnTo>
                    <a:lnTo>
                      <a:pt x="579" y="2036"/>
                    </a:lnTo>
                    <a:lnTo>
                      <a:pt x="579" y="2033"/>
                    </a:lnTo>
                    <a:lnTo>
                      <a:pt x="578" y="2030"/>
                    </a:lnTo>
                    <a:lnTo>
                      <a:pt x="578" y="2027"/>
                    </a:lnTo>
                    <a:lnTo>
                      <a:pt x="576" y="2023"/>
                    </a:lnTo>
                    <a:lnTo>
                      <a:pt x="575" y="2023"/>
                    </a:lnTo>
                    <a:lnTo>
                      <a:pt x="572" y="2020"/>
                    </a:lnTo>
                    <a:lnTo>
                      <a:pt x="571" y="2019"/>
                    </a:lnTo>
                    <a:lnTo>
                      <a:pt x="569" y="2019"/>
                    </a:lnTo>
                    <a:lnTo>
                      <a:pt x="568" y="2023"/>
                    </a:lnTo>
                    <a:lnTo>
                      <a:pt x="568" y="2030"/>
                    </a:lnTo>
                    <a:lnTo>
                      <a:pt x="568" y="2039"/>
                    </a:lnTo>
                    <a:lnTo>
                      <a:pt x="566" y="2042"/>
                    </a:lnTo>
                    <a:lnTo>
                      <a:pt x="566" y="2045"/>
                    </a:lnTo>
                    <a:lnTo>
                      <a:pt x="565" y="2052"/>
                    </a:lnTo>
                    <a:lnTo>
                      <a:pt x="566" y="2056"/>
                    </a:lnTo>
                    <a:lnTo>
                      <a:pt x="565" y="2062"/>
                    </a:lnTo>
                    <a:lnTo>
                      <a:pt x="563" y="2069"/>
                    </a:lnTo>
                    <a:lnTo>
                      <a:pt x="562" y="2075"/>
                    </a:lnTo>
                    <a:lnTo>
                      <a:pt x="561" y="2077"/>
                    </a:lnTo>
                    <a:lnTo>
                      <a:pt x="559" y="2082"/>
                    </a:lnTo>
                    <a:lnTo>
                      <a:pt x="559" y="2085"/>
                    </a:lnTo>
                    <a:lnTo>
                      <a:pt x="558" y="2087"/>
                    </a:lnTo>
                    <a:lnTo>
                      <a:pt x="555" y="2089"/>
                    </a:lnTo>
                    <a:lnTo>
                      <a:pt x="555" y="2090"/>
                    </a:lnTo>
                    <a:lnTo>
                      <a:pt x="549" y="2093"/>
                    </a:lnTo>
                    <a:lnTo>
                      <a:pt x="546" y="2095"/>
                    </a:lnTo>
                    <a:lnTo>
                      <a:pt x="545" y="2097"/>
                    </a:lnTo>
                    <a:lnTo>
                      <a:pt x="543" y="2099"/>
                    </a:lnTo>
                    <a:lnTo>
                      <a:pt x="538" y="2095"/>
                    </a:lnTo>
                    <a:lnTo>
                      <a:pt x="535" y="2095"/>
                    </a:lnTo>
                    <a:lnTo>
                      <a:pt x="525" y="2095"/>
                    </a:lnTo>
                    <a:lnTo>
                      <a:pt x="523" y="2096"/>
                    </a:lnTo>
                    <a:lnTo>
                      <a:pt x="503" y="2097"/>
                    </a:lnTo>
                    <a:lnTo>
                      <a:pt x="489" y="2099"/>
                    </a:lnTo>
                    <a:lnTo>
                      <a:pt x="462" y="2102"/>
                    </a:lnTo>
                    <a:lnTo>
                      <a:pt x="458" y="2102"/>
                    </a:lnTo>
                    <a:lnTo>
                      <a:pt x="455" y="2097"/>
                    </a:lnTo>
                    <a:lnTo>
                      <a:pt x="446" y="2086"/>
                    </a:lnTo>
                    <a:lnTo>
                      <a:pt x="446" y="2085"/>
                    </a:lnTo>
                    <a:lnTo>
                      <a:pt x="448" y="2085"/>
                    </a:lnTo>
                    <a:lnTo>
                      <a:pt x="448" y="2082"/>
                    </a:lnTo>
                    <a:lnTo>
                      <a:pt x="449" y="2079"/>
                    </a:lnTo>
                    <a:lnTo>
                      <a:pt x="449" y="2076"/>
                    </a:lnTo>
                    <a:lnTo>
                      <a:pt x="448" y="2072"/>
                    </a:lnTo>
                    <a:lnTo>
                      <a:pt x="448" y="2070"/>
                    </a:lnTo>
                    <a:lnTo>
                      <a:pt x="446" y="2070"/>
                    </a:lnTo>
                    <a:lnTo>
                      <a:pt x="445" y="2069"/>
                    </a:lnTo>
                    <a:lnTo>
                      <a:pt x="446" y="2066"/>
                    </a:lnTo>
                    <a:lnTo>
                      <a:pt x="446" y="2063"/>
                    </a:lnTo>
                    <a:lnTo>
                      <a:pt x="448" y="2063"/>
                    </a:lnTo>
                    <a:lnTo>
                      <a:pt x="445" y="2062"/>
                    </a:lnTo>
                    <a:lnTo>
                      <a:pt x="443" y="2060"/>
                    </a:lnTo>
                    <a:lnTo>
                      <a:pt x="443" y="2059"/>
                    </a:lnTo>
                    <a:lnTo>
                      <a:pt x="443" y="2057"/>
                    </a:lnTo>
                    <a:lnTo>
                      <a:pt x="442" y="2056"/>
                    </a:lnTo>
                    <a:lnTo>
                      <a:pt x="439" y="2055"/>
                    </a:lnTo>
                    <a:lnTo>
                      <a:pt x="436" y="2059"/>
                    </a:lnTo>
                    <a:lnTo>
                      <a:pt x="426" y="2070"/>
                    </a:lnTo>
                    <a:lnTo>
                      <a:pt x="412" y="2082"/>
                    </a:lnTo>
                    <a:lnTo>
                      <a:pt x="402" y="2090"/>
                    </a:lnTo>
                    <a:lnTo>
                      <a:pt x="398" y="2096"/>
                    </a:lnTo>
                    <a:lnTo>
                      <a:pt x="396" y="2097"/>
                    </a:lnTo>
                    <a:lnTo>
                      <a:pt x="392" y="2099"/>
                    </a:lnTo>
                    <a:lnTo>
                      <a:pt x="383" y="2107"/>
                    </a:lnTo>
                    <a:lnTo>
                      <a:pt x="379" y="2116"/>
                    </a:lnTo>
                    <a:lnTo>
                      <a:pt x="370" y="2123"/>
                    </a:lnTo>
                    <a:lnTo>
                      <a:pt x="360" y="2132"/>
                    </a:lnTo>
                    <a:lnTo>
                      <a:pt x="356" y="2137"/>
                    </a:lnTo>
                    <a:lnTo>
                      <a:pt x="353" y="2137"/>
                    </a:lnTo>
                    <a:lnTo>
                      <a:pt x="349" y="2135"/>
                    </a:lnTo>
                    <a:lnTo>
                      <a:pt x="345" y="2135"/>
                    </a:lnTo>
                    <a:lnTo>
                      <a:pt x="336" y="2135"/>
                    </a:lnTo>
                    <a:lnTo>
                      <a:pt x="336" y="2133"/>
                    </a:lnTo>
                    <a:lnTo>
                      <a:pt x="335" y="2133"/>
                    </a:lnTo>
                    <a:lnTo>
                      <a:pt x="332" y="2132"/>
                    </a:lnTo>
                    <a:lnTo>
                      <a:pt x="332" y="2133"/>
                    </a:lnTo>
                    <a:lnTo>
                      <a:pt x="330" y="2133"/>
                    </a:lnTo>
                    <a:lnTo>
                      <a:pt x="329" y="2133"/>
                    </a:lnTo>
                    <a:lnTo>
                      <a:pt x="326" y="2130"/>
                    </a:lnTo>
                    <a:lnTo>
                      <a:pt x="325" y="2133"/>
                    </a:lnTo>
                    <a:lnTo>
                      <a:pt x="323" y="2136"/>
                    </a:lnTo>
                    <a:lnTo>
                      <a:pt x="323" y="2139"/>
                    </a:lnTo>
                    <a:lnTo>
                      <a:pt x="322" y="2140"/>
                    </a:lnTo>
                    <a:lnTo>
                      <a:pt x="323" y="2143"/>
                    </a:lnTo>
                    <a:lnTo>
                      <a:pt x="323" y="2145"/>
                    </a:lnTo>
                    <a:lnTo>
                      <a:pt x="320" y="2149"/>
                    </a:lnTo>
                    <a:lnTo>
                      <a:pt x="317" y="2153"/>
                    </a:lnTo>
                    <a:lnTo>
                      <a:pt x="316" y="2159"/>
                    </a:lnTo>
                    <a:lnTo>
                      <a:pt x="319" y="2162"/>
                    </a:lnTo>
                    <a:lnTo>
                      <a:pt x="317" y="2165"/>
                    </a:lnTo>
                    <a:lnTo>
                      <a:pt x="319" y="2167"/>
                    </a:lnTo>
                    <a:lnTo>
                      <a:pt x="317" y="2169"/>
                    </a:lnTo>
                    <a:lnTo>
                      <a:pt x="317" y="2170"/>
                    </a:lnTo>
                    <a:lnTo>
                      <a:pt x="317" y="2172"/>
                    </a:lnTo>
                    <a:lnTo>
                      <a:pt x="317" y="2175"/>
                    </a:lnTo>
                    <a:lnTo>
                      <a:pt x="315" y="2175"/>
                    </a:lnTo>
                    <a:lnTo>
                      <a:pt x="313" y="2179"/>
                    </a:lnTo>
                    <a:lnTo>
                      <a:pt x="313" y="2182"/>
                    </a:lnTo>
                    <a:lnTo>
                      <a:pt x="312" y="2185"/>
                    </a:lnTo>
                    <a:lnTo>
                      <a:pt x="310" y="2189"/>
                    </a:lnTo>
                    <a:lnTo>
                      <a:pt x="307" y="2196"/>
                    </a:lnTo>
                    <a:lnTo>
                      <a:pt x="306" y="2200"/>
                    </a:lnTo>
                    <a:lnTo>
                      <a:pt x="305" y="2203"/>
                    </a:lnTo>
                    <a:lnTo>
                      <a:pt x="305" y="2208"/>
                    </a:lnTo>
                    <a:lnTo>
                      <a:pt x="303" y="2213"/>
                    </a:lnTo>
                    <a:lnTo>
                      <a:pt x="302" y="2218"/>
                    </a:lnTo>
                    <a:lnTo>
                      <a:pt x="299" y="2218"/>
                    </a:lnTo>
                    <a:lnTo>
                      <a:pt x="297" y="2218"/>
                    </a:lnTo>
                    <a:lnTo>
                      <a:pt x="296" y="2218"/>
                    </a:lnTo>
                    <a:lnTo>
                      <a:pt x="293" y="2218"/>
                    </a:lnTo>
                    <a:lnTo>
                      <a:pt x="292" y="2218"/>
                    </a:lnTo>
                    <a:lnTo>
                      <a:pt x="289" y="2218"/>
                    </a:lnTo>
                    <a:lnTo>
                      <a:pt x="287" y="2215"/>
                    </a:lnTo>
                    <a:lnTo>
                      <a:pt x="286" y="2212"/>
                    </a:lnTo>
                    <a:lnTo>
                      <a:pt x="285" y="2213"/>
                    </a:lnTo>
                    <a:lnTo>
                      <a:pt x="283" y="2213"/>
                    </a:lnTo>
                    <a:lnTo>
                      <a:pt x="282" y="2213"/>
                    </a:lnTo>
                    <a:lnTo>
                      <a:pt x="280" y="2215"/>
                    </a:lnTo>
                    <a:lnTo>
                      <a:pt x="279" y="2215"/>
                    </a:lnTo>
                    <a:lnTo>
                      <a:pt x="275" y="2213"/>
                    </a:lnTo>
                    <a:lnTo>
                      <a:pt x="273" y="2213"/>
                    </a:lnTo>
                    <a:lnTo>
                      <a:pt x="272" y="2213"/>
                    </a:lnTo>
                    <a:lnTo>
                      <a:pt x="269" y="2212"/>
                    </a:lnTo>
                    <a:lnTo>
                      <a:pt x="270" y="2210"/>
                    </a:lnTo>
                    <a:lnTo>
                      <a:pt x="270" y="2199"/>
                    </a:lnTo>
                    <a:lnTo>
                      <a:pt x="276" y="2172"/>
                    </a:lnTo>
                    <a:lnTo>
                      <a:pt x="280" y="2156"/>
                    </a:lnTo>
                    <a:lnTo>
                      <a:pt x="283" y="2147"/>
                    </a:lnTo>
                    <a:lnTo>
                      <a:pt x="283" y="2129"/>
                    </a:lnTo>
                    <a:lnTo>
                      <a:pt x="282" y="2116"/>
                    </a:lnTo>
                    <a:lnTo>
                      <a:pt x="282" y="2109"/>
                    </a:lnTo>
                    <a:lnTo>
                      <a:pt x="283" y="2100"/>
                    </a:lnTo>
                    <a:lnTo>
                      <a:pt x="289" y="2087"/>
                    </a:lnTo>
                    <a:lnTo>
                      <a:pt x="296" y="2072"/>
                    </a:lnTo>
                    <a:lnTo>
                      <a:pt x="299" y="2065"/>
                    </a:lnTo>
                    <a:lnTo>
                      <a:pt x="312" y="2043"/>
                    </a:lnTo>
                    <a:lnTo>
                      <a:pt x="319" y="2036"/>
                    </a:lnTo>
                    <a:lnTo>
                      <a:pt x="337" y="2015"/>
                    </a:lnTo>
                    <a:lnTo>
                      <a:pt x="340" y="2006"/>
                    </a:lnTo>
                    <a:lnTo>
                      <a:pt x="342" y="2000"/>
                    </a:lnTo>
                    <a:lnTo>
                      <a:pt x="339" y="1994"/>
                    </a:lnTo>
                    <a:lnTo>
                      <a:pt x="337" y="1989"/>
                    </a:lnTo>
                    <a:lnTo>
                      <a:pt x="339" y="1989"/>
                    </a:lnTo>
                    <a:lnTo>
                      <a:pt x="343" y="1982"/>
                    </a:lnTo>
                    <a:lnTo>
                      <a:pt x="348" y="1967"/>
                    </a:lnTo>
                    <a:lnTo>
                      <a:pt x="350" y="1956"/>
                    </a:lnTo>
                    <a:lnTo>
                      <a:pt x="356" y="1940"/>
                    </a:lnTo>
                    <a:lnTo>
                      <a:pt x="358" y="1926"/>
                    </a:lnTo>
                    <a:lnTo>
                      <a:pt x="356" y="1912"/>
                    </a:lnTo>
                    <a:lnTo>
                      <a:pt x="352" y="1902"/>
                    </a:lnTo>
                    <a:lnTo>
                      <a:pt x="345" y="1890"/>
                    </a:lnTo>
                    <a:lnTo>
                      <a:pt x="343" y="1889"/>
                    </a:lnTo>
                    <a:lnTo>
                      <a:pt x="337" y="1884"/>
                    </a:lnTo>
                    <a:lnTo>
                      <a:pt x="336" y="1883"/>
                    </a:lnTo>
                    <a:lnTo>
                      <a:pt x="333" y="1882"/>
                    </a:lnTo>
                    <a:lnTo>
                      <a:pt x="330" y="1879"/>
                    </a:lnTo>
                    <a:lnTo>
                      <a:pt x="315" y="1866"/>
                    </a:lnTo>
                    <a:lnTo>
                      <a:pt x="300" y="1849"/>
                    </a:lnTo>
                    <a:lnTo>
                      <a:pt x="290" y="1833"/>
                    </a:lnTo>
                    <a:lnTo>
                      <a:pt x="282" y="1821"/>
                    </a:lnTo>
                    <a:lnTo>
                      <a:pt x="269" y="1813"/>
                    </a:lnTo>
                    <a:lnTo>
                      <a:pt x="257" y="1810"/>
                    </a:lnTo>
                    <a:lnTo>
                      <a:pt x="237" y="1809"/>
                    </a:lnTo>
                    <a:lnTo>
                      <a:pt x="203" y="1807"/>
                    </a:lnTo>
                    <a:lnTo>
                      <a:pt x="200" y="1809"/>
                    </a:lnTo>
                    <a:lnTo>
                      <a:pt x="182" y="1810"/>
                    </a:lnTo>
                    <a:lnTo>
                      <a:pt x="167" y="1814"/>
                    </a:lnTo>
                    <a:lnTo>
                      <a:pt x="153" y="1816"/>
                    </a:lnTo>
                    <a:lnTo>
                      <a:pt x="143" y="1819"/>
                    </a:lnTo>
                    <a:lnTo>
                      <a:pt x="132" y="1821"/>
                    </a:lnTo>
                    <a:lnTo>
                      <a:pt x="124" y="1826"/>
                    </a:lnTo>
                    <a:lnTo>
                      <a:pt x="122" y="1823"/>
                    </a:lnTo>
                    <a:lnTo>
                      <a:pt x="120" y="1819"/>
                    </a:lnTo>
                    <a:lnTo>
                      <a:pt x="123" y="1813"/>
                    </a:lnTo>
                    <a:lnTo>
                      <a:pt x="127" y="1806"/>
                    </a:lnTo>
                    <a:lnTo>
                      <a:pt x="130" y="1803"/>
                    </a:lnTo>
                    <a:lnTo>
                      <a:pt x="134" y="1800"/>
                    </a:lnTo>
                    <a:lnTo>
                      <a:pt x="136" y="1796"/>
                    </a:lnTo>
                    <a:lnTo>
                      <a:pt x="137" y="1794"/>
                    </a:lnTo>
                    <a:lnTo>
                      <a:pt x="139" y="1794"/>
                    </a:lnTo>
                    <a:lnTo>
                      <a:pt x="140" y="1793"/>
                    </a:lnTo>
                    <a:lnTo>
                      <a:pt x="140" y="1791"/>
                    </a:lnTo>
                    <a:lnTo>
                      <a:pt x="140" y="1790"/>
                    </a:lnTo>
                    <a:lnTo>
                      <a:pt x="139" y="1789"/>
                    </a:lnTo>
                    <a:lnTo>
                      <a:pt x="142" y="1787"/>
                    </a:lnTo>
                    <a:lnTo>
                      <a:pt x="149" y="1784"/>
                    </a:lnTo>
                    <a:lnTo>
                      <a:pt x="152" y="1783"/>
                    </a:lnTo>
                    <a:lnTo>
                      <a:pt x="162" y="1777"/>
                    </a:lnTo>
                    <a:lnTo>
                      <a:pt x="170" y="1773"/>
                    </a:lnTo>
                    <a:lnTo>
                      <a:pt x="179" y="1770"/>
                    </a:lnTo>
                    <a:lnTo>
                      <a:pt x="182" y="1767"/>
                    </a:lnTo>
                    <a:lnTo>
                      <a:pt x="187" y="1764"/>
                    </a:lnTo>
                    <a:lnTo>
                      <a:pt x="189" y="1763"/>
                    </a:lnTo>
                    <a:lnTo>
                      <a:pt x="190" y="1759"/>
                    </a:lnTo>
                    <a:lnTo>
                      <a:pt x="193" y="1757"/>
                    </a:lnTo>
                    <a:lnTo>
                      <a:pt x="194" y="1756"/>
                    </a:lnTo>
                    <a:lnTo>
                      <a:pt x="197" y="1754"/>
                    </a:lnTo>
                    <a:lnTo>
                      <a:pt x="200" y="1751"/>
                    </a:lnTo>
                    <a:lnTo>
                      <a:pt x="203" y="1750"/>
                    </a:lnTo>
                    <a:lnTo>
                      <a:pt x="206" y="1747"/>
                    </a:lnTo>
                    <a:lnTo>
                      <a:pt x="209" y="1746"/>
                    </a:lnTo>
                    <a:lnTo>
                      <a:pt x="212" y="1741"/>
                    </a:lnTo>
                    <a:lnTo>
                      <a:pt x="212" y="1739"/>
                    </a:lnTo>
                    <a:lnTo>
                      <a:pt x="209" y="1736"/>
                    </a:lnTo>
                    <a:lnTo>
                      <a:pt x="207" y="1733"/>
                    </a:lnTo>
                    <a:lnTo>
                      <a:pt x="206" y="1731"/>
                    </a:lnTo>
                    <a:lnTo>
                      <a:pt x="205" y="1729"/>
                    </a:lnTo>
                    <a:lnTo>
                      <a:pt x="205" y="1723"/>
                    </a:lnTo>
                    <a:lnTo>
                      <a:pt x="205" y="1719"/>
                    </a:lnTo>
                    <a:lnTo>
                      <a:pt x="203" y="1714"/>
                    </a:lnTo>
                    <a:lnTo>
                      <a:pt x="205" y="1711"/>
                    </a:lnTo>
                    <a:lnTo>
                      <a:pt x="207" y="1711"/>
                    </a:lnTo>
                    <a:lnTo>
                      <a:pt x="209" y="1709"/>
                    </a:lnTo>
                    <a:lnTo>
                      <a:pt x="210" y="1706"/>
                    </a:lnTo>
                    <a:lnTo>
                      <a:pt x="209" y="1703"/>
                    </a:lnTo>
                    <a:lnTo>
                      <a:pt x="206" y="1700"/>
                    </a:lnTo>
                    <a:lnTo>
                      <a:pt x="205" y="1697"/>
                    </a:lnTo>
                    <a:lnTo>
                      <a:pt x="203" y="1697"/>
                    </a:lnTo>
                    <a:lnTo>
                      <a:pt x="202" y="1697"/>
                    </a:lnTo>
                    <a:lnTo>
                      <a:pt x="202" y="1696"/>
                    </a:lnTo>
                    <a:lnTo>
                      <a:pt x="199" y="1694"/>
                    </a:lnTo>
                    <a:lnTo>
                      <a:pt x="196" y="1693"/>
                    </a:lnTo>
                    <a:lnTo>
                      <a:pt x="194" y="1691"/>
                    </a:lnTo>
                    <a:lnTo>
                      <a:pt x="193" y="1691"/>
                    </a:lnTo>
                    <a:lnTo>
                      <a:pt x="190" y="1690"/>
                    </a:lnTo>
                    <a:lnTo>
                      <a:pt x="189" y="1689"/>
                    </a:lnTo>
                    <a:lnTo>
                      <a:pt x="187" y="1689"/>
                    </a:lnTo>
                    <a:lnTo>
                      <a:pt x="186" y="1687"/>
                    </a:lnTo>
                    <a:lnTo>
                      <a:pt x="184" y="1684"/>
                    </a:lnTo>
                    <a:lnTo>
                      <a:pt x="183" y="1681"/>
                    </a:lnTo>
                    <a:lnTo>
                      <a:pt x="184" y="1679"/>
                    </a:lnTo>
                    <a:lnTo>
                      <a:pt x="186" y="1677"/>
                    </a:lnTo>
                    <a:lnTo>
                      <a:pt x="187" y="1676"/>
                    </a:lnTo>
                    <a:lnTo>
                      <a:pt x="190" y="1673"/>
                    </a:lnTo>
                    <a:lnTo>
                      <a:pt x="190" y="1669"/>
                    </a:lnTo>
                    <a:lnTo>
                      <a:pt x="192" y="1667"/>
                    </a:lnTo>
                    <a:lnTo>
                      <a:pt x="193" y="1663"/>
                    </a:lnTo>
                    <a:lnTo>
                      <a:pt x="194" y="1660"/>
                    </a:lnTo>
                    <a:lnTo>
                      <a:pt x="194" y="1657"/>
                    </a:lnTo>
                    <a:lnTo>
                      <a:pt x="196" y="1656"/>
                    </a:lnTo>
                    <a:lnTo>
                      <a:pt x="197" y="1654"/>
                    </a:lnTo>
                    <a:lnTo>
                      <a:pt x="200" y="1651"/>
                    </a:lnTo>
                    <a:lnTo>
                      <a:pt x="202" y="1651"/>
                    </a:lnTo>
                    <a:lnTo>
                      <a:pt x="205" y="1653"/>
                    </a:lnTo>
                    <a:lnTo>
                      <a:pt x="207" y="1654"/>
                    </a:lnTo>
                    <a:lnTo>
                      <a:pt x="210" y="1656"/>
                    </a:lnTo>
                    <a:lnTo>
                      <a:pt x="213" y="1657"/>
                    </a:lnTo>
                    <a:lnTo>
                      <a:pt x="217" y="1659"/>
                    </a:lnTo>
                    <a:lnTo>
                      <a:pt x="220" y="1660"/>
                    </a:lnTo>
                    <a:lnTo>
                      <a:pt x="223" y="1661"/>
                    </a:lnTo>
                    <a:lnTo>
                      <a:pt x="227" y="1664"/>
                    </a:lnTo>
                    <a:lnTo>
                      <a:pt x="230" y="1664"/>
                    </a:lnTo>
                    <a:lnTo>
                      <a:pt x="233" y="1666"/>
                    </a:lnTo>
                    <a:lnTo>
                      <a:pt x="236" y="1666"/>
                    </a:lnTo>
                    <a:lnTo>
                      <a:pt x="237" y="1666"/>
                    </a:lnTo>
                    <a:lnTo>
                      <a:pt x="239" y="1666"/>
                    </a:lnTo>
                    <a:lnTo>
                      <a:pt x="242" y="1667"/>
                    </a:lnTo>
                    <a:lnTo>
                      <a:pt x="243" y="1667"/>
                    </a:lnTo>
                    <a:lnTo>
                      <a:pt x="246" y="1667"/>
                    </a:lnTo>
                    <a:lnTo>
                      <a:pt x="249" y="1666"/>
                    </a:lnTo>
                    <a:lnTo>
                      <a:pt x="252" y="1666"/>
                    </a:lnTo>
                    <a:lnTo>
                      <a:pt x="253" y="1666"/>
                    </a:lnTo>
                    <a:lnTo>
                      <a:pt x="257" y="1667"/>
                    </a:lnTo>
                    <a:lnTo>
                      <a:pt x="259" y="1667"/>
                    </a:lnTo>
                    <a:lnTo>
                      <a:pt x="265" y="1669"/>
                    </a:lnTo>
                    <a:lnTo>
                      <a:pt x="266" y="1669"/>
                    </a:lnTo>
                    <a:lnTo>
                      <a:pt x="269" y="1670"/>
                    </a:lnTo>
                    <a:lnTo>
                      <a:pt x="272" y="1670"/>
                    </a:lnTo>
                    <a:lnTo>
                      <a:pt x="273" y="1669"/>
                    </a:lnTo>
                    <a:lnTo>
                      <a:pt x="275" y="1667"/>
                    </a:lnTo>
                    <a:lnTo>
                      <a:pt x="273" y="1661"/>
                    </a:lnTo>
                    <a:lnTo>
                      <a:pt x="273" y="1659"/>
                    </a:lnTo>
                    <a:lnTo>
                      <a:pt x="273" y="1654"/>
                    </a:lnTo>
                    <a:lnTo>
                      <a:pt x="273" y="1651"/>
                    </a:lnTo>
                    <a:lnTo>
                      <a:pt x="273" y="1649"/>
                    </a:lnTo>
                    <a:lnTo>
                      <a:pt x="275" y="1644"/>
                    </a:lnTo>
                    <a:lnTo>
                      <a:pt x="276" y="1641"/>
                    </a:lnTo>
                    <a:lnTo>
                      <a:pt x="275" y="1641"/>
                    </a:lnTo>
                    <a:lnTo>
                      <a:pt x="275" y="1640"/>
                    </a:lnTo>
                    <a:lnTo>
                      <a:pt x="276" y="1640"/>
                    </a:lnTo>
                    <a:lnTo>
                      <a:pt x="277" y="1641"/>
                    </a:lnTo>
                    <a:lnTo>
                      <a:pt x="279" y="1641"/>
                    </a:lnTo>
                    <a:lnTo>
                      <a:pt x="280" y="1641"/>
                    </a:lnTo>
                    <a:lnTo>
                      <a:pt x="283" y="1641"/>
                    </a:lnTo>
                    <a:lnTo>
                      <a:pt x="285" y="1641"/>
                    </a:lnTo>
                    <a:lnTo>
                      <a:pt x="286" y="1643"/>
                    </a:lnTo>
                    <a:lnTo>
                      <a:pt x="289" y="1641"/>
                    </a:lnTo>
                    <a:lnTo>
                      <a:pt x="290" y="1643"/>
                    </a:lnTo>
                    <a:lnTo>
                      <a:pt x="293" y="1643"/>
                    </a:lnTo>
                    <a:lnTo>
                      <a:pt x="295" y="1643"/>
                    </a:lnTo>
                    <a:lnTo>
                      <a:pt x="297" y="1644"/>
                    </a:lnTo>
                    <a:lnTo>
                      <a:pt x="299" y="1644"/>
                    </a:lnTo>
                    <a:lnTo>
                      <a:pt x="300" y="1644"/>
                    </a:lnTo>
                    <a:lnTo>
                      <a:pt x="302" y="1644"/>
                    </a:lnTo>
                    <a:lnTo>
                      <a:pt x="303" y="1644"/>
                    </a:lnTo>
                    <a:lnTo>
                      <a:pt x="305" y="1646"/>
                    </a:lnTo>
                    <a:lnTo>
                      <a:pt x="307" y="1646"/>
                    </a:lnTo>
                    <a:lnTo>
                      <a:pt x="310" y="1646"/>
                    </a:lnTo>
                    <a:lnTo>
                      <a:pt x="317" y="1647"/>
                    </a:lnTo>
                    <a:lnTo>
                      <a:pt x="319" y="1646"/>
                    </a:lnTo>
                    <a:lnTo>
                      <a:pt x="319" y="1644"/>
                    </a:lnTo>
                    <a:lnTo>
                      <a:pt x="323" y="1643"/>
                    </a:lnTo>
                    <a:lnTo>
                      <a:pt x="325" y="1643"/>
                    </a:lnTo>
                    <a:lnTo>
                      <a:pt x="326" y="1643"/>
                    </a:lnTo>
                    <a:lnTo>
                      <a:pt x="329" y="1640"/>
                    </a:lnTo>
                    <a:lnTo>
                      <a:pt x="332" y="1640"/>
                    </a:lnTo>
                    <a:lnTo>
                      <a:pt x="333" y="1637"/>
                    </a:lnTo>
                    <a:lnTo>
                      <a:pt x="336" y="1636"/>
                    </a:lnTo>
                    <a:lnTo>
                      <a:pt x="337" y="1636"/>
                    </a:lnTo>
                    <a:lnTo>
                      <a:pt x="342" y="1633"/>
                    </a:lnTo>
                    <a:lnTo>
                      <a:pt x="343" y="1631"/>
                    </a:lnTo>
                    <a:lnTo>
                      <a:pt x="348" y="1628"/>
                    </a:lnTo>
                    <a:lnTo>
                      <a:pt x="350" y="1628"/>
                    </a:lnTo>
                    <a:lnTo>
                      <a:pt x="352" y="1627"/>
                    </a:lnTo>
                    <a:lnTo>
                      <a:pt x="355" y="1624"/>
                    </a:lnTo>
                    <a:lnTo>
                      <a:pt x="359" y="1621"/>
                    </a:lnTo>
                    <a:lnTo>
                      <a:pt x="360" y="1620"/>
                    </a:lnTo>
                    <a:lnTo>
                      <a:pt x="363" y="1617"/>
                    </a:lnTo>
                    <a:lnTo>
                      <a:pt x="366" y="1614"/>
                    </a:lnTo>
                    <a:lnTo>
                      <a:pt x="368" y="1613"/>
                    </a:lnTo>
                    <a:lnTo>
                      <a:pt x="369" y="1611"/>
                    </a:lnTo>
                    <a:lnTo>
                      <a:pt x="372" y="1610"/>
                    </a:lnTo>
                    <a:lnTo>
                      <a:pt x="375" y="1607"/>
                    </a:lnTo>
                    <a:lnTo>
                      <a:pt x="376" y="1606"/>
                    </a:lnTo>
                    <a:lnTo>
                      <a:pt x="378" y="1606"/>
                    </a:lnTo>
                    <a:lnTo>
                      <a:pt x="379" y="1603"/>
                    </a:lnTo>
                    <a:lnTo>
                      <a:pt x="380" y="1601"/>
                    </a:lnTo>
                    <a:lnTo>
                      <a:pt x="383" y="1600"/>
                    </a:lnTo>
                    <a:lnTo>
                      <a:pt x="385" y="1598"/>
                    </a:lnTo>
                    <a:lnTo>
                      <a:pt x="386" y="1597"/>
                    </a:lnTo>
                    <a:lnTo>
                      <a:pt x="390" y="1594"/>
                    </a:lnTo>
                    <a:lnTo>
                      <a:pt x="392" y="1593"/>
                    </a:lnTo>
                    <a:lnTo>
                      <a:pt x="393" y="1590"/>
                    </a:lnTo>
                    <a:lnTo>
                      <a:pt x="395" y="1590"/>
                    </a:lnTo>
                    <a:lnTo>
                      <a:pt x="395" y="1588"/>
                    </a:lnTo>
                    <a:lnTo>
                      <a:pt x="396" y="1588"/>
                    </a:lnTo>
                    <a:lnTo>
                      <a:pt x="399" y="1586"/>
                    </a:lnTo>
                    <a:lnTo>
                      <a:pt x="400" y="1584"/>
                    </a:lnTo>
                    <a:lnTo>
                      <a:pt x="402" y="1583"/>
                    </a:lnTo>
                    <a:lnTo>
                      <a:pt x="405" y="1580"/>
                    </a:lnTo>
                    <a:lnTo>
                      <a:pt x="408" y="1577"/>
                    </a:lnTo>
                    <a:lnTo>
                      <a:pt x="410" y="1573"/>
                    </a:lnTo>
                    <a:lnTo>
                      <a:pt x="412" y="1571"/>
                    </a:lnTo>
                    <a:lnTo>
                      <a:pt x="413" y="1570"/>
                    </a:lnTo>
                    <a:lnTo>
                      <a:pt x="415" y="1567"/>
                    </a:lnTo>
                    <a:lnTo>
                      <a:pt x="418" y="1566"/>
                    </a:lnTo>
                    <a:lnTo>
                      <a:pt x="419" y="1564"/>
                    </a:lnTo>
                    <a:lnTo>
                      <a:pt x="419" y="1563"/>
                    </a:lnTo>
                    <a:lnTo>
                      <a:pt x="422" y="1561"/>
                    </a:lnTo>
                    <a:lnTo>
                      <a:pt x="423" y="1558"/>
                    </a:lnTo>
                    <a:lnTo>
                      <a:pt x="425" y="1556"/>
                    </a:lnTo>
                    <a:lnTo>
                      <a:pt x="426" y="1554"/>
                    </a:lnTo>
                    <a:lnTo>
                      <a:pt x="428" y="1553"/>
                    </a:lnTo>
                    <a:lnTo>
                      <a:pt x="430" y="1551"/>
                    </a:lnTo>
                    <a:lnTo>
                      <a:pt x="432" y="1550"/>
                    </a:lnTo>
                    <a:lnTo>
                      <a:pt x="433" y="1548"/>
                    </a:lnTo>
                    <a:lnTo>
                      <a:pt x="435" y="1547"/>
                    </a:lnTo>
                    <a:lnTo>
                      <a:pt x="435" y="1546"/>
                    </a:lnTo>
                    <a:lnTo>
                      <a:pt x="438" y="1543"/>
                    </a:lnTo>
                    <a:lnTo>
                      <a:pt x="439" y="1543"/>
                    </a:lnTo>
                    <a:lnTo>
                      <a:pt x="440" y="1540"/>
                    </a:lnTo>
                    <a:lnTo>
                      <a:pt x="442" y="1540"/>
                    </a:lnTo>
                    <a:lnTo>
                      <a:pt x="443" y="1538"/>
                    </a:lnTo>
                    <a:lnTo>
                      <a:pt x="445" y="1537"/>
                    </a:lnTo>
                    <a:lnTo>
                      <a:pt x="446" y="1536"/>
                    </a:lnTo>
                    <a:lnTo>
                      <a:pt x="448" y="1534"/>
                    </a:lnTo>
                    <a:lnTo>
                      <a:pt x="449" y="1533"/>
                    </a:lnTo>
                    <a:lnTo>
                      <a:pt x="450" y="1530"/>
                    </a:lnTo>
                    <a:lnTo>
                      <a:pt x="452" y="1528"/>
                    </a:lnTo>
                    <a:lnTo>
                      <a:pt x="456" y="1524"/>
                    </a:lnTo>
                    <a:lnTo>
                      <a:pt x="456" y="1523"/>
                    </a:lnTo>
                    <a:lnTo>
                      <a:pt x="458" y="1521"/>
                    </a:lnTo>
                    <a:lnTo>
                      <a:pt x="460" y="1518"/>
                    </a:lnTo>
                    <a:lnTo>
                      <a:pt x="462" y="1517"/>
                    </a:lnTo>
                    <a:lnTo>
                      <a:pt x="465" y="1516"/>
                    </a:lnTo>
                    <a:lnTo>
                      <a:pt x="468" y="1513"/>
                    </a:lnTo>
                    <a:lnTo>
                      <a:pt x="469" y="1511"/>
                    </a:lnTo>
                    <a:lnTo>
                      <a:pt x="470" y="1510"/>
                    </a:lnTo>
                    <a:lnTo>
                      <a:pt x="472" y="1507"/>
                    </a:lnTo>
                    <a:lnTo>
                      <a:pt x="475" y="1507"/>
                    </a:lnTo>
                    <a:lnTo>
                      <a:pt x="478" y="1506"/>
                    </a:lnTo>
                    <a:lnTo>
                      <a:pt x="480" y="1504"/>
                    </a:lnTo>
                    <a:lnTo>
                      <a:pt x="482" y="1503"/>
                    </a:lnTo>
                    <a:lnTo>
                      <a:pt x="483" y="1501"/>
                    </a:lnTo>
                    <a:lnTo>
                      <a:pt x="486" y="1500"/>
                    </a:lnTo>
                    <a:lnTo>
                      <a:pt x="492" y="1496"/>
                    </a:lnTo>
                    <a:lnTo>
                      <a:pt x="493" y="1494"/>
                    </a:lnTo>
                    <a:lnTo>
                      <a:pt x="495" y="1491"/>
                    </a:lnTo>
                    <a:lnTo>
                      <a:pt x="498" y="1488"/>
                    </a:lnTo>
                    <a:lnTo>
                      <a:pt x="501" y="1486"/>
                    </a:lnTo>
                    <a:lnTo>
                      <a:pt x="502" y="1486"/>
                    </a:lnTo>
                    <a:lnTo>
                      <a:pt x="503" y="1484"/>
                    </a:lnTo>
                    <a:lnTo>
                      <a:pt x="506" y="1483"/>
                    </a:lnTo>
                    <a:lnTo>
                      <a:pt x="506" y="1481"/>
                    </a:lnTo>
                    <a:lnTo>
                      <a:pt x="508" y="1480"/>
                    </a:lnTo>
                    <a:lnTo>
                      <a:pt x="509" y="1478"/>
                    </a:lnTo>
                    <a:lnTo>
                      <a:pt x="512" y="1477"/>
                    </a:lnTo>
                    <a:lnTo>
                      <a:pt x="515" y="1476"/>
                    </a:lnTo>
                    <a:lnTo>
                      <a:pt x="515" y="1474"/>
                    </a:lnTo>
                    <a:lnTo>
                      <a:pt x="518" y="1473"/>
                    </a:lnTo>
                    <a:lnTo>
                      <a:pt x="522" y="1470"/>
                    </a:lnTo>
                    <a:lnTo>
                      <a:pt x="523" y="1468"/>
                    </a:lnTo>
                    <a:lnTo>
                      <a:pt x="525" y="1467"/>
                    </a:lnTo>
                    <a:lnTo>
                      <a:pt x="528" y="1467"/>
                    </a:lnTo>
                    <a:lnTo>
                      <a:pt x="529" y="1465"/>
                    </a:lnTo>
                    <a:lnTo>
                      <a:pt x="531" y="1465"/>
                    </a:lnTo>
                    <a:lnTo>
                      <a:pt x="535" y="1463"/>
                    </a:lnTo>
                    <a:lnTo>
                      <a:pt x="536" y="1463"/>
                    </a:lnTo>
                    <a:lnTo>
                      <a:pt x="539" y="1463"/>
                    </a:lnTo>
                    <a:lnTo>
                      <a:pt x="542" y="1463"/>
                    </a:lnTo>
                    <a:lnTo>
                      <a:pt x="545" y="1463"/>
                    </a:lnTo>
                    <a:lnTo>
                      <a:pt x="549" y="1461"/>
                    </a:lnTo>
                    <a:lnTo>
                      <a:pt x="552" y="1463"/>
                    </a:lnTo>
                    <a:lnTo>
                      <a:pt x="555" y="1461"/>
                    </a:lnTo>
                    <a:lnTo>
                      <a:pt x="558" y="1461"/>
                    </a:lnTo>
                    <a:lnTo>
                      <a:pt x="559" y="1461"/>
                    </a:lnTo>
                    <a:lnTo>
                      <a:pt x="563" y="1461"/>
                    </a:lnTo>
                    <a:lnTo>
                      <a:pt x="566" y="1461"/>
                    </a:lnTo>
                    <a:lnTo>
                      <a:pt x="569" y="1461"/>
                    </a:lnTo>
                    <a:lnTo>
                      <a:pt x="571" y="1460"/>
                    </a:lnTo>
                    <a:lnTo>
                      <a:pt x="573" y="1460"/>
                    </a:lnTo>
                    <a:lnTo>
                      <a:pt x="576" y="1460"/>
                    </a:lnTo>
                    <a:lnTo>
                      <a:pt x="578" y="1457"/>
                    </a:lnTo>
                    <a:lnTo>
                      <a:pt x="579" y="1454"/>
                    </a:lnTo>
                    <a:lnTo>
                      <a:pt x="579" y="1453"/>
                    </a:lnTo>
                    <a:lnTo>
                      <a:pt x="581" y="1451"/>
                    </a:lnTo>
                    <a:lnTo>
                      <a:pt x="582" y="1450"/>
                    </a:lnTo>
                    <a:lnTo>
                      <a:pt x="583" y="1448"/>
                    </a:lnTo>
                    <a:lnTo>
                      <a:pt x="585" y="1445"/>
                    </a:lnTo>
                    <a:lnTo>
                      <a:pt x="586" y="1443"/>
                    </a:lnTo>
                    <a:lnTo>
                      <a:pt x="586" y="1441"/>
                    </a:lnTo>
                    <a:lnTo>
                      <a:pt x="586" y="1438"/>
                    </a:lnTo>
                    <a:lnTo>
                      <a:pt x="588" y="1437"/>
                    </a:lnTo>
                    <a:lnTo>
                      <a:pt x="588" y="1435"/>
                    </a:lnTo>
                    <a:lnTo>
                      <a:pt x="588" y="1433"/>
                    </a:lnTo>
                    <a:lnTo>
                      <a:pt x="589" y="1430"/>
                    </a:lnTo>
                    <a:lnTo>
                      <a:pt x="588" y="1427"/>
                    </a:lnTo>
                    <a:lnTo>
                      <a:pt x="586" y="1425"/>
                    </a:lnTo>
                    <a:lnTo>
                      <a:pt x="585" y="1424"/>
                    </a:lnTo>
                    <a:lnTo>
                      <a:pt x="583" y="1423"/>
                    </a:lnTo>
                    <a:lnTo>
                      <a:pt x="583" y="1421"/>
                    </a:lnTo>
                    <a:lnTo>
                      <a:pt x="585" y="1420"/>
                    </a:lnTo>
                    <a:lnTo>
                      <a:pt x="586" y="1418"/>
                    </a:lnTo>
                    <a:lnTo>
                      <a:pt x="588" y="1415"/>
                    </a:lnTo>
                    <a:lnTo>
                      <a:pt x="588" y="1413"/>
                    </a:lnTo>
                    <a:lnTo>
                      <a:pt x="588" y="1411"/>
                    </a:lnTo>
                    <a:lnTo>
                      <a:pt x="586" y="1411"/>
                    </a:lnTo>
                    <a:lnTo>
                      <a:pt x="585" y="1410"/>
                    </a:lnTo>
                    <a:lnTo>
                      <a:pt x="582" y="1408"/>
                    </a:lnTo>
                    <a:lnTo>
                      <a:pt x="581" y="1405"/>
                    </a:lnTo>
                    <a:lnTo>
                      <a:pt x="582" y="1404"/>
                    </a:lnTo>
                    <a:lnTo>
                      <a:pt x="581" y="1401"/>
                    </a:lnTo>
                    <a:lnTo>
                      <a:pt x="581" y="1400"/>
                    </a:lnTo>
                    <a:lnTo>
                      <a:pt x="581" y="1398"/>
                    </a:lnTo>
                    <a:lnTo>
                      <a:pt x="581" y="1395"/>
                    </a:lnTo>
                    <a:lnTo>
                      <a:pt x="581" y="1394"/>
                    </a:lnTo>
                    <a:lnTo>
                      <a:pt x="576" y="1391"/>
                    </a:lnTo>
                    <a:lnTo>
                      <a:pt x="576" y="1390"/>
                    </a:lnTo>
                    <a:lnTo>
                      <a:pt x="575" y="1388"/>
                    </a:lnTo>
                    <a:lnTo>
                      <a:pt x="576" y="1387"/>
                    </a:lnTo>
                    <a:lnTo>
                      <a:pt x="576" y="1385"/>
                    </a:lnTo>
                    <a:lnTo>
                      <a:pt x="576" y="1383"/>
                    </a:lnTo>
                    <a:lnTo>
                      <a:pt x="575" y="1380"/>
                    </a:lnTo>
                    <a:lnTo>
                      <a:pt x="573" y="1378"/>
                    </a:lnTo>
                    <a:lnTo>
                      <a:pt x="571" y="1377"/>
                    </a:lnTo>
                    <a:lnTo>
                      <a:pt x="571" y="1374"/>
                    </a:lnTo>
                    <a:lnTo>
                      <a:pt x="571" y="1370"/>
                    </a:lnTo>
                    <a:lnTo>
                      <a:pt x="571" y="1368"/>
                    </a:lnTo>
                    <a:lnTo>
                      <a:pt x="571" y="1367"/>
                    </a:lnTo>
                    <a:lnTo>
                      <a:pt x="571" y="1364"/>
                    </a:lnTo>
                    <a:lnTo>
                      <a:pt x="571" y="1363"/>
                    </a:lnTo>
                    <a:lnTo>
                      <a:pt x="571" y="1360"/>
                    </a:lnTo>
                    <a:lnTo>
                      <a:pt x="571" y="1358"/>
                    </a:lnTo>
                    <a:lnTo>
                      <a:pt x="571" y="1355"/>
                    </a:lnTo>
                    <a:lnTo>
                      <a:pt x="571" y="1354"/>
                    </a:lnTo>
                    <a:lnTo>
                      <a:pt x="571" y="1351"/>
                    </a:lnTo>
                    <a:lnTo>
                      <a:pt x="571" y="1350"/>
                    </a:lnTo>
                    <a:lnTo>
                      <a:pt x="569" y="1350"/>
                    </a:lnTo>
                    <a:lnTo>
                      <a:pt x="568" y="1348"/>
                    </a:lnTo>
                    <a:lnTo>
                      <a:pt x="566" y="1347"/>
                    </a:lnTo>
                    <a:lnTo>
                      <a:pt x="565" y="1344"/>
                    </a:lnTo>
                    <a:lnTo>
                      <a:pt x="565" y="1343"/>
                    </a:lnTo>
                    <a:lnTo>
                      <a:pt x="565" y="1341"/>
                    </a:lnTo>
                    <a:lnTo>
                      <a:pt x="565" y="1340"/>
                    </a:lnTo>
                    <a:lnTo>
                      <a:pt x="566" y="1337"/>
                    </a:lnTo>
                    <a:lnTo>
                      <a:pt x="566" y="1335"/>
                    </a:lnTo>
                    <a:lnTo>
                      <a:pt x="565" y="1334"/>
                    </a:lnTo>
                    <a:lnTo>
                      <a:pt x="565" y="1333"/>
                    </a:lnTo>
                    <a:lnTo>
                      <a:pt x="565" y="1330"/>
                    </a:lnTo>
                    <a:lnTo>
                      <a:pt x="568" y="1328"/>
                    </a:lnTo>
                    <a:lnTo>
                      <a:pt x="571" y="1325"/>
                    </a:lnTo>
                    <a:lnTo>
                      <a:pt x="571" y="1324"/>
                    </a:lnTo>
                    <a:lnTo>
                      <a:pt x="571" y="1321"/>
                    </a:lnTo>
                    <a:lnTo>
                      <a:pt x="571" y="1318"/>
                    </a:lnTo>
                    <a:lnTo>
                      <a:pt x="571" y="1317"/>
                    </a:lnTo>
                    <a:lnTo>
                      <a:pt x="569" y="1314"/>
                    </a:lnTo>
                    <a:lnTo>
                      <a:pt x="568" y="1313"/>
                    </a:lnTo>
                    <a:lnTo>
                      <a:pt x="568" y="1311"/>
                    </a:lnTo>
                    <a:lnTo>
                      <a:pt x="566" y="1308"/>
                    </a:lnTo>
                    <a:lnTo>
                      <a:pt x="565" y="1308"/>
                    </a:lnTo>
                    <a:lnTo>
                      <a:pt x="563" y="1307"/>
                    </a:lnTo>
                    <a:lnTo>
                      <a:pt x="561" y="1305"/>
                    </a:lnTo>
                    <a:lnTo>
                      <a:pt x="561" y="1304"/>
                    </a:lnTo>
                    <a:lnTo>
                      <a:pt x="559" y="1304"/>
                    </a:lnTo>
                    <a:lnTo>
                      <a:pt x="558" y="1301"/>
                    </a:lnTo>
                    <a:lnTo>
                      <a:pt x="556" y="1301"/>
                    </a:lnTo>
                    <a:lnTo>
                      <a:pt x="555" y="1300"/>
                    </a:lnTo>
                    <a:lnTo>
                      <a:pt x="553" y="1298"/>
                    </a:lnTo>
                    <a:lnTo>
                      <a:pt x="552" y="1297"/>
                    </a:lnTo>
                    <a:lnTo>
                      <a:pt x="551" y="1295"/>
                    </a:lnTo>
                    <a:lnTo>
                      <a:pt x="549" y="1294"/>
                    </a:lnTo>
                    <a:lnTo>
                      <a:pt x="548" y="1291"/>
                    </a:lnTo>
                    <a:lnTo>
                      <a:pt x="548" y="1290"/>
                    </a:lnTo>
                    <a:lnTo>
                      <a:pt x="546" y="1290"/>
                    </a:lnTo>
                    <a:lnTo>
                      <a:pt x="545" y="1287"/>
                    </a:lnTo>
                    <a:lnTo>
                      <a:pt x="543" y="1285"/>
                    </a:lnTo>
                    <a:lnTo>
                      <a:pt x="542" y="1282"/>
                    </a:lnTo>
                    <a:lnTo>
                      <a:pt x="541" y="1281"/>
                    </a:lnTo>
                    <a:lnTo>
                      <a:pt x="539" y="1280"/>
                    </a:lnTo>
                    <a:lnTo>
                      <a:pt x="535" y="1280"/>
                    </a:lnTo>
                    <a:lnTo>
                      <a:pt x="533" y="1277"/>
                    </a:lnTo>
                    <a:lnTo>
                      <a:pt x="532" y="1277"/>
                    </a:lnTo>
                    <a:lnTo>
                      <a:pt x="531" y="1275"/>
                    </a:lnTo>
                    <a:lnTo>
                      <a:pt x="528" y="1275"/>
                    </a:lnTo>
                    <a:lnTo>
                      <a:pt x="525" y="1272"/>
                    </a:lnTo>
                    <a:lnTo>
                      <a:pt x="523" y="1272"/>
                    </a:lnTo>
                    <a:lnTo>
                      <a:pt x="522" y="1272"/>
                    </a:lnTo>
                    <a:lnTo>
                      <a:pt x="521" y="1272"/>
                    </a:lnTo>
                    <a:lnTo>
                      <a:pt x="518" y="1271"/>
                    </a:lnTo>
                    <a:lnTo>
                      <a:pt x="516" y="1270"/>
                    </a:lnTo>
                    <a:lnTo>
                      <a:pt x="515" y="1270"/>
                    </a:lnTo>
                    <a:lnTo>
                      <a:pt x="513" y="1268"/>
                    </a:lnTo>
                    <a:lnTo>
                      <a:pt x="511" y="1268"/>
                    </a:lnTo>
                    <a:lnTo>
                      <a:pt x="506" y="1267"/>
                    </a:lnTo>
                    <a:lnTo>
                      <a:pt x="505" y="1264"/>
                    </a:lnTo>
                    <a:lnTo>
                      <a:pt x="503" y="1264"/>
                    </a:lnTo>
                    <a:lnTo>
                      <a:pt x="501" y="1262"/>
                    </a:lnTo>
                    <a:lnTo>
                      <a:pt x="499" y="1261"/>
                    </a:lnTo>
                    <a:lnTo>
                      <a:pt x="498" y="1260"/>
                    </a:lnTo>
                    <a:lnTo>
                      <a:pt x="496" y="1258"/>
                    </a:lnTo>
                    <a:lnTo>
                      <a:pt x="492" y="1255"/>
                    </a:lnTo>
                    <a:lnTo>
                      <a:pt x="489" y="1254"/>
                    </a:lnTo>
                    <a:lnTo>
                      <a:pt x="483" y="1251"/>
                    </a:lnTo>
                    <a:lnTo>
                      <a:pt x="482" y="1250"/>
                    </a:lnTo>
                    <a:lnTo>
                      <a:pt x="479" y="1248"/>
                    </a:lnTo>
                    <a:lnTo>
                      <a:pt x="476" y="1247"/>
                    </a:lnTo>
                    <a:lnTo>
                      <a:pt x="475" y="1247"/>
                    </a:lnTo>
                    <a:lnTo>
                      <a:pt x="473" y="1247"/>
                    </a:lnTo>
                    <a:lnTo>
                      <a:pt x="472" y="1247"/>
                    </a:lnTo>
                    <a:lnTo>
                      <a:pt x="469" y="1247"/>
                    </a:lnTo>
                    <a:lnTo>
                      <a:pt x="468" y="1247"/>
                    </a:lnTo>
                    <a:lnTo>
                      <a:pt x="466" y="1247"/>
                    </a:lnTo>
                    <a:lnTo>
                      <a:pt x="463" y="1248"/>
                    </a:lnTo>
                    <a:lnTo>
                      <a:pt x="460" y="1250"/>
                    </a:lnTo>
                    <a:lnTo>
                      <a:pt x="459" y="1250"/>
                    </a:lnTo>
                    <a:lnTo>
                      <a:pt x="458" y="1248"/>
                    </a:lnTo>
                    <a:lnTo>
                      <a:pt x="456" y="1248"/>
                    </a:lnTo>
                    <a:lnTo>
                      <a:pt x="453" y="1250"/>
                    </a:lnTo>
                    <a:lnTo>
                      <a:pt x="452" y="1250"/>
                    </a:lnTo>
                    <a:lnTo>
                      <a:pt x="449" y="1250"/>
                    </a:lnTo>
                    <a:lnTo>
                      <a:pt x="449" y="1251"/>
                    </a:lnTo>
                    <a:lnTo>
                      <a:pt x="448" y="1251"/>
                    </a:lnTo>
                    <a:lnTo>
                      <a:pt x="445" y="1251"/>
                    </a:lnTo>
                    <a:lnTo>
                      <a:pt x="443" y="1252"/>
                    </a:lnTo>
                    <a:lnTo>
                      <a:pt x="442" y="1251"/>
                    </a:lnTo>
                    <a:lnTo>
                      <a:pt x="442" y="1250"/>
                    </a:lnTo>
                    <a:lnTo>
                      <a:pt x="440" y="1247"/>
                    </a:lnTo>
                    <a:lnTo>
                      <a:pt x="439" y="1244"/>
                    </a:lnTo>
                    <a:lnTo>
                      <a:pt x="438" y="1240"/>
                    </a:lnTo>
                    <a:lnTo>
                      <a:pt x="436" y="1238"/>
                    </a:lnTo>
                    <a:lnTo>
                      <a:pt x="436" y="1237"/>
                    </a:lnTo>
                    <a:lnTo>
                      <a:pt x="435" y="1235"/>
                    </a:lnTo>
                    <a:lnTo>
                      <a:pt x="435" y="1234"/>
                    </a:lnTo>
                    <a:lnTo>
                      <a:pt x="432" y="1230"/>
                    </a:lnTo>
                    <a:lnTo>
                      <a:pt x="429" y="1228"/>
                    </a:lnTo>
                    <a:lnTo>
                      <a:pt x="426" y="1227"/>
                    </a:lnTo>
                    <a:lnTo>
                      <a:pt x="422" y="1224"/>
                    </a:lnTo>
                    <a:lnTo>
                      <a:pt x="420" y="1222"/>
                    </a:lnTo>
                    <a:lnTo>
                      <a:pt x="419" y="1222"/>
                    </a:lnTo>
                    <a:lnTo>
                      <a:pt x="418" y="1221"/>
                    </a:lnTo>
                    <a:lnTo>
                      <a:pt x="416" y="1221"/>
                    </a:lnTo>
                    <a:lnTo>
                      <a:pt x="412" y="1220"/>
                    </a:lnTo>
                    <a:lnTo>
                      <a:pt x="410" y="1218"/>
                    </a:lnTo>
                    <a:lnTo>
                      <a:pt x="409" y="1218"/>
                    </a:lnTo>
                    <a:lnTo>
                      <a:pt x="408" y="1218"/>
                    </a:lnTo>
                    <a:lnTo>
                      <a:pt x="406" y="1218"/>
                    </a:lnTo>
                    <a:lnTo>
                      <a:pt x="399" y="1217"/>
                    </a:lnTo>
                    <a:lnTo>
                      <a:pt x="398" y="1215"/>
                    </a:lnTo>
                    <a:lnTo>
                      <a:pt x="395" y="1215"/>
                    </a:lnTo>
                    <a:lnTo>
                      <a:pt x="393" y="1215"/>
                    </a:lnTo>
                    <a:lnTo>
                      <a:pt x="390" y="1215"/>
                    </a:lnTo>
                    <a:lnTo>
                      <a:pt x="388" y="1215"/>
                    </a:lnTo>
                    <a:lnTo>
                      <a:pt x="382" y="1214"/>
                    </a:lnTo>
                    <a:lnTo>
                      <a:pt x="382" y="1215"/>
                    </a:lnTo>
                    <a:lnTo>
                      <a:pt x="380" y="1220"/>
                    </a:lnTo>
                    <a:lnTo>
                      <a:pt x="380" y="1222"/>
                    </a:lnTo>
                    <a:lnTo>
                      <a:pt x="380" y="1228"/>
                    </a:lnTo>
                    <a:lnTo>
                      <a:pt x="383" y="1234"/>
                    </a:lnTo>
                    <a:lnTo>
                      <a:pt x="385" y="1240"/>
                    </a:lnTo>
                    <a:lnTo>
                      <a:pt x="388" y="1248"/>
                    </a:lnTo>
                    <a:lnTo>
                      <a:pt x="389" y="1252"/>
                    </a:lnTo>
                    <a:lnTo>
                      <a:pt x="389" y="1255"/>
                    </a:lnTo>
                    <a:lnTo>
                      <a:pt x="386" y="1260"/>
                    </a:lnTo>
                    <a:lnTo>
                      <a:pt x="380" y="1264"/>
                    </a:lnTo>
                    <a:lnTo>
                      <a:pt x="375" y="1264"/>
                    </a:lnTo>
                    <a:lnTo>
                      <a:pt x="366" y="1264"/>
                    </a:lnTo>
                    <a:lnTo>
                      <a:pt x="363" y="1264"/>
                    </a:lnTo>
                    <a:lnTo>
                      <a:pt x="356" y="1265"/>
                    </a:lnTo>
                    <a:lnTo>
                      <a:pt x="348" y="1265"/>
                    </a:lnTo>
                    <a:lnTo>
                      <a:pt x="342" y="1267"/>
                    </a:lnTo>
                    <a:lnTo>
                      <a:pt x="336" y="1270"/>
                    </a:lnTo>
                    <a:lnTo>
                      <a:pt x="333" y="1271"/>
                    </a:lnTo>
                    <a:lnTo>
                      <a:pt x="329" y="1277"/>
                    </a:lnTo>
                    <a:lnTo>
                      <a:pt x="326" y="1281"/>
                    </a:lnTo>
                    <a:lnTo>
                      <a:pt x="325" y="1281"/>
                    </a:lnTo>
                    <a:lnTo>
                      <a:pt x="323" y="1282"/>
                    </a:lnTo>
                    <a:lnTo>
                      <a:pt x="317" y="1284"/>
                    </a:lnTo>
                    <a:lnTo>
                      <a:pt x="315" y="1285"/>
                    </a:lnTo>
                    <a:lnTo>
                      <a:pt x="313" y="1287"/>
                    </a:lnTo>
                    <a:lnTo>
                      <a:pt x="312" y="1287"/>
                    </a:lnTo>
                    <a:lnTo>
                      <a:pt x="310" y="1288"/>
                    </a:lnTo>
                    <a:lnTo>
                      <a:pt x="303" y="1290"/>
                    </a:lnTo>
                    <a:lnTo>
                      <a:pt x="300" y="1290"/>
                    </a:lnTo>
                    <a:lnTo>
                      <a:pt x="297" y="1291"/>
                    </a:lnTo>
                    <a:lnTo>
                      <a:pt x="296" y="1291"/>
                    </a:lnTo>
                    <a:lnTo>
                      <a:pt x="293" y="1291"/>
                    </a:lnTo>
                    <a:lnTo>
                      <a:pt x="290" y="1292"/>
                    </a:lnTo>
                    <a:lnTo>
                      <a:pt x="287" y="1292"/>
                    </a:lnTo>
                    <a:lnTo>
                      <a:pt x="286" y="1291"/>
                    </a:lnTo>
                    <a:lnTo>
                      <a:pt x="285" y="1291"/>
                    </a:lnTo>
                    <a:lnTo>
                      <a:pt x="283" y="1291"/>
                    </a:lnTo>
                    <a:lnTo>
                      <a:pt x="279" y="1291"/>
                    </a:lnTo>
                    <a:lnTo>
                      <a:pt x="276" y="1292"/>
                    </a:lnTo>
                    <a:lnTo>
                      <a:pt x="273" y="1294"/>
                    </a:lnTo>
                    <a:lnTo>
                      <a:pt x="272" y="1294"/>
                    </a:lnTo>
                    <a:lnTo>
                      <a:pt x="267" y="1294"/>
                    </a:lnTo>
                    <a:lnTo>
                      <a:pt x="265" y="1295"/>
                    </a:lnTo>
                    <a:lnTo>
                      <a:pt x="260" y="1295"/>
                    </a:lnTo>
                    <a:lnTo>
                      <a:pt x="257" y="1297"/>
                    </a:lnTo>
                    <a:lnTo>
                      <a:pt x="256" y="1297"/>
                    </a:lnTo>
                    <a:lnTo>
                      <a:pt x="253" y="1297"/>
                    </a:lnTo>
                    <a:lnTo>
                      <a:pt x="252" y="1295"/>
                    </a:lnTo>
                    <a:lnTo>
                      <a:pt x="247" y="1292"/>
                    </a:lnTo>
                    <a:lnTo>
                      <a:pt x="247" y="1291"/>
                    </a:lnTo>
                    <a:lnTo>
                      <a:pt x="246" y="1290"/>
                    </a:lnTo>
                    <a:lnTo>
                      <a:pt x="243" y="1287"/>
                    </a:lnTo>
                    <a:lnTo>
                      <a:pt x="240" y="1285"/>
                    </a:lnTo>
                    <a:lnTo>
                      <a:pt x="239" y="1287"/>
                    </a:lnTo>
                    <a:lnTo>
                      <a:pt x="236" y="1288"/>
                    </a:lnTo>
                    <a:lnTo>
                      <a:pt x="233" y="1292"/>
                    </a:lnTo>
                    <a:lnTo>
                      <a:pt x="232" y="1294"/>
                    </a:lnTo>
                    <a:lnTo>
                      <a:pt x="232" y="1295"/>
                    </a:lnTo>
                    <a:lnTo>
                      <a:pt x="230" y="1295"/>
                    </a:lnTo>
                    <a:lnTo>
                      <a:pt x="229" y="1297"/>
                    </a:lnTo>
                    <a:lnTo>
                      <a:pt x="226" y="1298"/>
                    </a:lnTo>
                    <a:lnTo>
                      <a:pt x="225" y="1298"/>
                    </a:lnTo>
                    <a:lnTo>
                      <a:pt x="222" y="1298"/>
                    </a:lnTo>
                    <a:lnTo>
                      <a:pt x="219" y="1298"/>
                    </a:lnTo>
                    <a:lnTo>
                      <a:pt x="216" y="1298"/>
                    </a:lnTo>
                    <a:lnTo>
                      <a:pt x="215" y="1298"/>
                    </a:lnTo>
                    <a:lnTo>
                      <a:pt x="213" y="1298"/>
                    </a:lnTo>
                    <a:lnTo>
                      <a:pt x="212" y="1297"/>
                    </a:lnTo>
                    <a:lnTo>
                      <a:pt x="210" y="1297"/>
                    </a:lnTo>
                    <a:lnTo>
                      <a:pt x="209" y="1295"/>
                    </a:lnTo>
                    <a:lnTo>
                      <a:pt x="207" y="1294"/>
                    </a:lnTo>
                    <a:lnTo>
                      <a:pt x="207" y="1292"/>
                    </a:lnTo>
                    <a:lnTo>
                      <a:pt x="207" y="1290"/>
                    </a:lnTo>
                    <a:lnTo>
                      <a:pt x="206" y="1288"/>
                    </a:lnTo>
                    <a:lnTo>
                      <a:pt x="206" y="1287"/>
                    </a:lnTo>
                    <a:lnTo>
                      <a:pt x="206" y="1284"/>
                    </a:lnTo>
                    <a:lnTo>
                      <a:pt x="203" y="1282"/>
                    </a:lnTo>
                    <a:lnTo>
                      <a:pt x="197" y="1280"/>
                    </a:lnTo>
                    <a:lnTo>
                      <a:pt x="196" y="1278"/>
                    </a:lnTo>
                    <a:lnTo>
                      <a:pt x="194" y="1277"/>
                    </a:lnTo>
                    <a:lnTo>
                      <a:pt x="194" y="1275"/>
                    </a:lnTo>
                    <a:lnTo>
                      <a:pt x="192" y="1275"/>
                    </a:lnTo>
                    <a:lnTo>
                      <a:pt x="190" y="1275"/>
                    </a:lnTo>
                    <a:lnTo>
                      <a:pt x="189" y="1274"/>
                    </a:lnTo>
                    <a:lnTo>
                      <a:pt x="187" y="1274"/>
                    </a:lnTo>
                    <a:lnTo>
                      <a:pt x="187" y="1271"/>
                    </a:lnTo>
                    <a:lnTo>
                      <a:pt x="186" y="1270"/>
                    </a:lnTo>
                    <a:lnTo>
                      <a:pt x="184" y="1268"/>
                    </a:lnTo>
                    <a:lnTo>
                      <a:pt x="183" y="1267"/>
                    </a:lnTo>
                    <a:lnTo>
                      <a:pt x="183" y="1265"/>
                    </a:lnTo>
                    <a:lnTo>
                      <a:pt x="183" y="1264"/>
                    </a:lnTo>
                    <a:lnTo>
                      <a:pt x="183" y="1261"/>
                    </a:lnTo>
                    <a:lnTo>
                      <a:pt x="180" y="1261"/>
                    </a:lnTo>
                    <a:lnTo>
                      <a:pt x="177" y="1261"/>
                    </a:lnTo>
                    <a:lnTo>
                      <a:pt x="176" y="1260"/>
                    </a:lnTo>
                    <a:lnTo>
                      <a:pt x="174" y="1260"/>
                    </a:lnTo>
                    <a:lnTo>
                      <a:pt x="173" y="1258"/>
                    </a:lnTo>
                    <a:lnTo>
                      <a:pt x="173" y="1257"/>
                    </a:lnTo>
                    <a:lnTo>
                      <a:pt x="172" y="1257"/>
                    </a:lnTo>
                    <a:lnTo>
                      <a:pt x="172" y="1255"/>
                    </a:lnTo>
                    <a:lnTo>
                      <a:pt x="172" y="1254"/>
                    </a:lnTo>
                    <a:lnTo>
                      <a:pt x="173" y="1251"/>
                    </a:lnTo>
                    <a:lnTo>
                      <a:pt x="174" y="1250"/>
                    </a:lnTo>
                    <a:lnTo>
                      <a:pt x="173" y="1248"/>
                    </a:lnTo>
                    <a:lnTo>
                      <a:pt x="174" y="1245"/>
                    </a:lnTo>
                    <a:lnTo>
                      <a:pt x="173" y="1244"/>
                    </a:lnTo>
                    <a:lnTo>
                      <a:pt x="173" y="1242"/>
                    </a:lnTo>
                    <a:lnTo>
                      <a:pt x="173" y="1238"/>
                    </a:lnTo>
                    <a:lnTo>
                      <a:pt x="172" y="1237"/>
                    </a:lnTo>
                    <a:lnTo>
                      <a:pt x="170" y="1234"/>
                    </a:lnTo>
                    <a:lnTo>
                      <a:pt x="169" y="1232"/>
                    </a:lnTo>
                    <a:lnTo>
                      <a:pt x="167" y="1231"/>
                    </a:lnTo>
                    <a:lnTo>
                      <a:pt x="166" y="1232"/>
                    </a:lnTo>
                    <a:lnTo>
                      <a:pt x="164" y="1232"/>
                    </a:lnTo>
                    <a:lnTo>
                      <a:pt x="163" y="1234"/>
                    </a:lnTo>
                    <a:lnTo>
                      <a:pt x="162" y="1235"/>
                    </a:lnTo>
                    <a:lnTo>
                      <a:pt x="160" y="1237"/>
                    </a:lnTo>
                    <a:lnTo>
                      <a:pt x="159" y="1238"/>
                    </a:lnTo>
                    <a:lnTo>
                      <a:pt x="157" y="1240"/>
                    </a:lnTo>
                    <a:lnTo>
                      <a:pt x="156" y="1238"/>
                    </a:lnTo>
                    <a:lnTo>
                      <a:pt x="149" y="1237"/>
                    </a:lnTo>
                    <a:lnTo>
                      <a:pt x="146" y="1235"/>
                    </a:lnTo>
                    <a:lnTo>
                      <a:pt x="144" y="1234"/>
                    </a:lnTo>
                    <a:lnTo>
                      <a:pt x="144" y="1232"/>
                    </a:lnTo>
                    <a:lnTo>
                      <a:pt x="142" y="1231"/>
                    </a:lnTo>
                    <a:lnTo>
                      <a:pt x="140" y="1230"/>
                    </a:lnTo>
                    <a:lnTo>
                      <a:pt x="139" y="1228"/>
                    </a:lnTo>
                    <a:lnTo>
                      <a:pt x="137" y="1227"/>
                    </a:lnTo>
                    <a:lnTo>
                      <a:pt x="136" y="1227"/>
                    </a:lnTo>
                    <a:lnTo>
                      <a:pt x="133" y="1224"/>
                    </a:lnTo>
                    <a:lnTo>
                      <a:pt x="132" y="1222"/>
                    </a:lnTo>
                    <a:lnTo>
                      <a:pt x="130" y="1221"/>
                    </a:lnTo>
                    <a:lnTo>
                      <a:pt x="132" y="1221"/>
                    </a:lnTo>
                    <a:lnTo>
                      <a:pt x="132" y="1220"/>
                    </a:lnTo>
                    <a:lnTo>
                      <a:pt x="133" y="1218"/>
                    </a:lnTo>
                    <a:lnTo>
                      <a:pt x="134" y="1218"/>
                    </a:lnTo>
                    <a:lnTo>
                      <a:pt x="136" y="1217"/>
                    </a:lnTo>
                    <a:lnTo>
                      <a:pt x="137" y="1217"/>
                    </a:lnTo>
                    <a:lnTo>
                      <a:pt x="140" y="1215"/>
                    </a:lnTo>
                    <a:lnTo>
                      <a:pt x="142" y="1215"/>
                    </a:lnTo>
                    <a:lnTo>
                      <a:pt x="144" y="1214"/>
                    </a:lnTo>
                    <a:lnTo>
                      <a:pt x="146" y="1212"/>
                    </a:lnTo>
                    <a:lnTo>
                      <a:pt x="147" y="1212"/>
                    </a:lnTo>
                    <a:lnTo>
                      <a:pt x="150" y="1211"/>
                    </a:lnTo>
                    <a:lnTo>
                      <a:pt x="152" y="1210"/>
                    </a:lnTo>
                    <a:lnTo>
                      <a:pt x="153" y="1208"/>
                    </a:lnTo>
                    <a:lnTo>
                      <a:pt x="154" y="1208"/>
                    </a:lnTo>
                    <a:lnTo>
                      <a:pt x="156" y="1207"/>
                    </a:lnTo>
                    <a:lnTo>
                      <a:pt x="157" y="1207"/>
                    </a:lnTo>
                    <a:lnTo>
                      <a:pt x="159" y="1205"/>
                    </a:lnTo>
                    <a:lnTo>
                      <a:pt x="162" y="1202"/>
                    </a:lnTo>
                    <a:lnTo>
                      <a:pt x="163" y="1202"/>
                    </a:lnTo>
                    <a:lnTo>
                      <a:pt x="164" y="1200"/>
                    </a:lnTo>
                    <a:lnTo>
                      <a:pt x="166" y="1197"/>
                    </a:lnTo>
                    <a:lnTo>
                      <a:pt x="166" y="1194"/>
                    </a:lnTo>
                    <a:lnTo>
                      <a:pt x="167" y="1192"/>
                    </a:lnTo>
                    <a:lnTo>
                      <a:pt x="169" y="1191"/>
                    </a:lnTo>
                    <a:lnTo>
                      <a:pt x="169" y="1188"/>
                    </a:lnTo>
                    <a:lnTo>
                      <a:pt x="169" y="1187"/>
                    </a:lnTo>
                    <a:lnTo>
                      <a:pt x="170" y="1184"/>
                    </a:lnTo>
                    <a:lnTo>
                      <a:pt x="173" y="1181"/>
                    </a:lnTo>
                    <a:lnTo>
                      <a:pt x="173" y="1180"/>
                    </a:lnTo>
                    <a:lnTo>
                      <a:pt x="173" y="1178"/>
                    </a:lnTo>
                    <a:lnTo>
                      <a:pt x="174" y="1175"/>
                    </a:lnTo>
                    <a:lnTo>
                      <a:pt x="173" y="1172"/>
                    </a:lnTo>
                    <a:lnTo>
                      <a:pt x="173" y="1171"/>
                    </a:lnTo>
                    <a:lnTo>
                      <a:pt x="173" y="1170"/>
                    </a:lnTo>
                    <a:lnTo>
                      <a:pt x="173" y="1168"/>
                    </a:lnTo>
                    <a:lnTo>
                      <a:pt x="172" y="1167"/>
                    </a:lnTo>
                    <a:lnTo>
                      <a:pt x="172" y="1165"/>
                    </a:lnTo>
                    <a:lnTo>
                      <a:pt x="172" y="1162"/>
                    </a:lnTo>
                    <a:lnTo>
                      <a:pt x="170" y="1160"/>
                    </a:lnTo>
                    <a:lnTo>
                      <a:pt x="170" y="1158"/>
                    </a:lnTo>
                    <a:lnTo>
                      <a:pt x="169" y="1157"/>
                    </a:lnTo>
                    <a:lnTo>
                      <a:pt x="167" y="1155"/>
                    </a:lnTo>
                    <a:lnTo>
                      <a:pt x="166" y="1154"/>
                    </a:lnTo>
                    <a:lnTo>
                      <a:pt x="166" y="1152"/>
                    </a:lnTo>
                    <a:lnTo>
                      <a:pt x="166" y="1151"/>
                    </a:lnTo>
                    <a:lnTo>
                      <a:pt x="166" y="1150"/>
                    </a:lnTo>
                    <a:lnTo>
                      <a:pt x="166" y="1148"/>
                    </a:lnTo>
                    <a:lnTo>
                      <a:pt x="166" y="1147"/>
                    </a:lnTo>
                    <a:lnTo>
                      <a:pt x="164" y="1145"/>
                    </a:lnTo>
                    <a:lnTo>
                      <a:pt x="164" y="1144"/>
                    </a:lnTo>
                    <a:lnTo>
                      <a:pt x="164" y="1142"/>
                    </a:lnTo>
                    <a:lnTo>
                      <a:pt x="163" y="1140"/>
                    </a:lnTo>
                    <a:lnTo>
                      <a:pt x="162" y="1138"/>
                    </a:lnTo>
                    <a:lnTo>
                      <a:pt x="162" y="1137"/>
                    </a:lnTo>
                    <a:lnTo>
                      <a:pt x="160" y="1134"/>
                    </a:lnTo>
                    <a:lnTo>
                      <a:pt x="157" y="1134"/>
                    </a:lnTo>
                    <a:lnTo>
                      <a:pt x="152" y="1131"/>
                    </a:lnTo>
                    <a:lnTo>
                      <a:pt x="152" y="1130"/>
                    </a:lnTo>
                    <a:lnTo>
                      <a:pt x="149" y="1130"/>
                    </a:lnTo>
                    <a:lnTo>
                      <a:pt x="146" y="1130"/>
                    </a:lnTo>
                    <a:lnTo>
                      <a:pt x="144" y="1130"/>
                    </a:lnTo>
                    <a:lnTo>
                      <a:pt x="143" y="1130"/>
                    </a:lnTo>
                    <a:lnTo>
                      <a:pt x="139" y="1130"/>
                    </a:lnTo>
                    <a:lnTo>
                      <a:pt x="137" y="1130"/>
                    </a:lnTo>
                    <a:lnTo>
                      <a:pt x="134" y="1130"/>
                    </a:lnTo>
                    <a:lnTo>
                      <a:pt x="133" y="1131"/>
                    </a:lnTo>
                    <a:lnTo>
                      <a:pt x="132" y="1131"/>
                    </a:lnTo>
                    <a:lnTo>
                      <a:pt x="130" y="1131"/>
                    </a:lnTo>
                    <a:lnTo>
                      <a:pt x="129" y="1131"/>
                    </a:lnTo>
                    <a:lnTo>
                      <a:pt x="127" y="1131"/>
                    </a:lnTo>
                    <a:lnTo>
                      <a:pt x="126" y="1131"/>
                    </a:lnTo>
                    <a:lnTo>
                      <a:pt x="124" y="1132"/>
                    </a:lnTo>
                    <a:lnTo>
                      <a:pt x="123" y="1132"/>
                    </a:lnTo>
                    <a:lnTo>
                      <a:pt x="120" y="1132"/>
                    </a:lnTo>
                    <a:lnTo>
                      <a:pt x="117" y="1134"/>
                    </a:lnTo>
                    <a:lnTo>
                      <a:pt x="116" y="1134"/>
                    </a:lnTo>
                    <a:lnTo>
                      <a:pt x="112" y="1135"/>
                    </a:lnTo>
                    <a:lnTo>
                      <a:pt x="112" y="1137"/>
                    </a:lnTo>
                    <a:lnTo>
                      <a:pt x="110" y="1137"/>
                    </a:lnTo>
                    <a:lnTo>
                      <a:pt x="107" y="1137"/>
                    </a:lnTo>
                    <a:lnTo>
                      <a:pt x="104" y="1137"/>
                    </a:lnTo>
                    <a:lnTo>
                      <a:pt x="104" y="1138"/>
                    </a:lnTo>
                    <a:lnTo>
                      <a:pt x="102" y="1138"/>
                    </a:lnTo>
                    <a:lnTo>
                      <a:pt x="99" y="1140"/>
                    </a:lnTo>
                    <a:lnTo>
                      <a:pt x="97" y="1140"/>
                    </a:lnTo>
                    <a:lnTo>
                      <a:pt x="94" y="1140"/>
                    </a:lnTo>
                    <a:lnTo>
                      <a:pt x="93" y="1140"/>
                    </a:lnTo>
                    <a:lnTo>
                      <a:pt x="92" y="1140"/>
                    </a:lnTo>
                    <a:lnTo>
                      <a:pt x="90" y="1140"/>
                    </a:lnTo>
                    <a:lnTo>
                      <a:pt x="89" y="1140"/>
                    </a:lnTo>
                    <a:lnTo>
                      <a:pt x="86" y="1141"/>
                    </a:lnTo>
                    <a:lnTo>
                      <a:pt x="83" y="1141"/>
                    </a:lnTo>
                    <a:lnTo>
                      <a:pt x="82" y="1141"/>
                    </a:lnTo>
                    <a:lnTo>
                      <a:pt x="80" y="1141"/>
                    </a:lnTo>
                    <a:lnTo>
                      <a:pt x="79" y="1141"/>
                    </a:lnTo>
                    <a:lnTo>
                      <a:pt x="77" y="1140"/>
                    </a:lnTo>
                    <a:lnTo>
                      <a:pt x="74" y="1138"/>
                    </a:lnTo>
                    <a:lnTo>
                      <a:pt x="70" y="1137"/>
                    </a:lnTo>
                    <a:lnTo>
                      <a:pt x="70" y="1135"/>
                    </a:lnTo>
                    <a:lnTo>
                      <a:pt x="70" y="1134"/>
                    </a:lnTo>
                    <a:lnTo>
                      <a:pt x="72" y="1132"/>
                    </a:lnTo>
                    <a:lnTo>
                      <a:pt x="72" y="1131"/>
                    </a:lnTo>
                    <a:lnTo>
                      <a:pt x="72" y="1128"/>
                    </a:lnTo>
                    <a:lnTo>
                      <a:pt x="72" y="1125"/>
                    </a:lnTo>
                    <a:lnTo>
                      <a:pt x="73" y="1122"/>
                    </a:lnTo>
                    <a:lnTo>
                      <a:pt x="73" y="1120"/>
                    </a:lnTo>
                    <a:lnTo>
                      <a:pt x="73" y="1117"/>
                    </a:lnTo>
                    <a:lnTo>
                      <a:pt x="74" y="1115"/>
                    </a:lnTo>
                    <a:lnTo>
                      <a:pt x="74" y="1112"/>
                    </a:lnTo>
                    <a:lnTo>
                      <a:pt x="74" y="1111"/>
                    </a:lnTo>
                    <a:lnTo>
                      <a:pt x="74" y="1109"/>
                    </a:lnTo>
                    <a:lnTo>
                      <a:pt x="76" y="1107"/>
                    </a:lnTo>
                    <a:lnTo>
                      <a:pt x="76" y="1105"/>
                    </a:lnTo>
                    <a:lnTo>
                      <a:pt x="76" y="1104"/>
                    </a:lnTo>
                    <a:lnTo>
                      <a:pt x="76" y="1102"/>
                    </a:lnTo>
                    <a:lnTo>
                      <a:pt x="76" y="1099"/>
                    </a:lnTo>
                    <a:lnTo>
                      <a:pt x="76" y="1098"/>
                    </a:lnTo>
                    <a:lnTo>
                      <a:pt x="76" y="1097"/>
                    </a:lnTo>
                    <a:lnTo>
                      <a:pt x="77" y="1094"/>
                    </a:lnTo>
                    <a:lnTo>
                      <a:pt x="77" y="1091"/>
                    </a:lnTo>
                    <a:lnTo>
                      <a:pt x="77" y="1088"/>
                    </a:lnTo>
                    <a:lnTo>
                      <a:pt x="76" y="1085"/>
                    </a:lnTo>
                    <a:lnTo>
                      <a:pt x="74" y="1085"/>
                    </a:lnTo>
                    <a:lnTo>
                      <a:pt x="73" y="1084"/>
                    </a:lnTo>
                    <a:lnTo>
                      <a:pt x="72" y="1084"/>
                    </a:lnTo>
                    <a:lnTo>
                      <a:pt x="69" y="1081"/>
                    </a:lnTo>
                    <a:lnTo>
                      <a:pt x="67" y="1081"/>
                    </a:lnTo>
                    <a:lnTo>
                      <a:pt x="66" y="1079"/>
                    </a:lnTo>
                    <a:lnTo>
                      <a:pt x="64" y="1079"/>
                    </a:lnTo>
                    <a:lnTo>
                      <a:pt x="63" y="1078"/>
                    </a:lnTo>
                    <a:lnTo>
                      <a:pt x="63" y="1077"/>
                    </a:lnTo>
                    <a:lnTo>
                      <a:pt x="63" y="1075"/>
                    </a:lnTo>
                    <a:lnTo>
                      <a:pt x="63" y="1074"/>
                    </a:lnTo>
                    <a:lnTo>
                      <a:pt x="63" y="1069"/>
                    </a:lnTo>
                    <a:lnTo>
                      <a:pt x="63" y="1068"/>
                    </a:lnTo>
                    <a:lnTo>
                      <a:pt x="64" y="1068"/>
                    </a:lnTo>
                    <a:lnTo>
                      <a:pt x="64" y="1067"/>
                    </a:lnTo>
                    <a:lnTo>
                      <a:pt x="64" y="1065"/>
                    </a:lnTo>
                    <a:lnTo>
                      <a:pt x="64" y="1062"/>
                    </a:lnTo>
                    <a:lnTo>
                      <a:pt x="66" y="1059"/>
                    </a:lnTo>
                    <a:lnTo>
                      <a:pt x="67" y="1058"/>
                    </a:lnTo>
                    <a:lnTo>
                      <a:pt x="70" y="1055"/>
                    </a:lnTo>
                    <a:lnTo>
                      <a:pt x="70" y="1054"/>
                    </a:lnTo>
                    <a:lnTo>
                      <a:pt x="70" y="1049"/>
                    </a:lnTo>
                    <a:lnTo>
                      <a:pt x="70" y="1048"/>
                    </a:lnTo>
                    <a:lnTo>
                      <a:pt x="69" y="1047"/>
                    </a:lnTo>
                    <a:lnTo>
                      <a:pt x="67" y="1044"/>
                    </a:lnTo>
                    <a:lnTo>
                      <a:pt x="66" y="1041"/>
                    </a:lnTo>
                    <a:lnTo>
                      <a:pt x="64" y="1038"/>
                    </a:lnTo>
                    <a:lnTo>
                      <a:pt x="64" y="1037"/>
                    </a:lnTo>
                    <a:lnTo>
                      <a:pt x="63" y="1035"/>
                    </a:lnTo>
                    <a:lnTo>
                      <a:pt x="62" y="1035"/>
                    </a:lnTo>
                    <a:lnTo>
                      <a:pt x="59" y="1035"/>
                    </a:lnTo>
                    <a:lnTo>
                      <a:pt x="57" y="1035"/>
                    </a:lnTo>
                    <a:lnTo>
                      <a:pt x="56" y="1035"/>
                    </a:lnTo>
                    <a:lnTo>
                      <a:pt x="54" y="1034"/>
                    </a:lnTo>
                    <a:lnTo>
                      <a:pt x="53" y="1034"/>
                    </a:lnTo>
                    <a:lnTo>
                      <a:pt x="52" y="1034"/>
                    </a:lnTo>
                    <a:lnTo>
                      <a:pt x="49" y="1034"/>
                    </a:lnTo>
                    <a:lnTo>
                      <a:pt x="44" y="1034"/>
                    </a:lnTo>
                    <a:lnTo>
                      <a:pt x="40" y="1031"/>
                    </a:lnTo>
                    <a:lnTo>
                      <a:pt x="39" y="1029"/>
                    </a:lnTo>
                    <a:lnTo>
                      <a:pt x="31" y="1027"/>
                    </a:lnTo>
                    <a:lnTo>
                      <a:pt x="30" y="1027"/>
                    </a:lnTo>
                    <a:lnTo>
                      <a:pt x="29" y="1024"/>
                    </a:lnTo>
                    <a:lnTo>
                      <a:pt x="27" y="1022"/>
                    </a:lnTo>
                    <a:lnTo>
                      <a:pt x="26" y="1021"/>
                    </a:lnTo>
                    <a:lnTo>
                      <a:pt x="24" y="1018"/>
                    </a:lnTo>
                    <a:lnTo>
                      <a:pt x="21" y="1015"/>
                    </a:lnTo>
                    <a:lnTo>
                      <a:pt x="19" y="1015"/>
                    </a:lnTo>
                    <a:lnTo>
                      <a:pt x="17" y="1014"/>
                    </a:lnTo>
                    <a:lnTo>
                      <a:pt x="14" y="1014"/>
                    </a:lnTo>
                    <a:lnTo>
                      <a:pt x="11" y="1014"/>
                    </a:lnTo>
                    <a:lnTo>
                      <a:pt x="9" y="1012"/>
                    </a:lnTo>
                    <a:lnTo>
                      <a:pt x="6" y="1012"/>
                    </a:lnTo>
                    <a:lnTo>
                      <a:pt x="4" y="1012"/>
                    </a:lnTo>
                    <a:lnTo>
                      <a:pt x="1" y="1009"/>
                    </a:lnTo>
                    <a:lnTo>
                      <a:pt x="1" y="1008"/>
                    </a:lnTo>
                    <a:lnTo>
                      <a:pt x="0" y="1005"/>
                    </a:lnTo>
                    <a:lnTo>
                      <a:pt x="0" y="1004"/>
                    </a:lnTo>
                    <a:lnTo>
                      <a:pt x="1" y="1002"/>
                    </a:lnTo>
                    <a:lnTo>
                      <a:pt x="3" y="1001"/>
                    </a:lnTo>
                    <a:lnTo>
                      <a:pt x="4" y="999"/>
                    </a:lnTo>
                    <a:lnTo>
                      <a:pt x="6" y="998"/>
                    </a:lnTo>
                    <a:lnTo>
                      <a:pt x="9" y="997"/>
                    </a:lnTo>
                    <a:lnTo>
                      <a:pt x="10" y="994"/>
                    </a:lnTo>
                    <a:lnTo>
                      <a:pt x="11" y="992"/>
                    </a:lnTo>
                    <a:lnTo>
                      <a:pt x="11" y="991"/>
                    </a:lnTo>
                    <a:lnTo>
                      <a:pt x="11" y="988"/>
                    </a:lnTo>
                    <a:lnTo>
                      <a:pt x="13" y="985"/>
                    </a:lnTo>
                    <a:lnTo>
                      <a:pt x="13" y="982"/>
                    </a:lnTo>
                    <a:lnTo>
                      <a:pt x="14" y="978"/>
                    </a:lnTo>
                    <a:lnTo>
                      <a:pt x="14" y="977"/>
                    </a:lnTo>
                    <a:lnTo>
                      <a:pt x="16" y="974"/>
                    </a:lnTo>
                    <a:lnTo>
                      <a:pt x="16" y="971"/>
                    </a:lnTo>
                    <a:lnTo>
                      <a:pt x="17" y="969"/>
                    </a:lnTo>
                    <a:lnTo>
                      <a:pt x="20" y="968"/>
                    </a:lnTo>
                    <a:lnTo>
                      <a:pt x="23" y="965"/>
                    </a:lnTo>
                    <a:lnTo>
                      <a:pt x="24" y="962"/>
                    </a:lnTo>
                    <a:lnTo>
                      <a:pt x="27" y="958"/>
                    </a:lnTo>
                    <a:lnTo>
                      <a:pt x="30" y="955"/>
                    </a:lnTo>
                    <a:lnTo>
                      <a:pt x="31" y="952"/>
                    </a:lnTo>
                    <a:lnTo>
                      <a:pt x="31" y="949"/>
                    </a:lnTo>
                    <a:lnTo>
                      <a:pt x="33" y="947"/>
                    </a:lnTo>
                    <a:lnTo>
                      <a:pt x="34" y="944"/>
                    </a:lnTo>
                    <a:lnTo>
                      <a:pt x="34" y="942"/>
                    </a:lnTo>
                    <a:lnTo>
                      <a:pt x="37" y="938"/>
                    </a:lnTo>
                    <a:lnTo>
                      <a:pt x="37" y="936"/>
                    </a:lnTo>
                    <a:lnTo>
                      <a:pt x="39" y="932"/>
                    </a:lnTo>
                    <a:lnTo>
                      <a:pt x="39" y="929"/>
                    </a:lnTo>
                    <a:lnTo>
                      <a:pt x="40" y="926"/>
                    </a:lnTo>
                    <a:lnTo>
                      <a:pt x="39" y="922"/>
                    </a:lnTo>
                    <a:lnTo>
                      <a:pt x="37" y="921"/>
                    </a:lnTo>
                    <a:lnTo>
                      <a:pt x="34" y="918"/>
                    </a:lnTo>
                    <a:lnTo>
                      <a:pt x="33" y="915"/>
                    </a:lnTo>
                    <a:lnTo>
                      <a:pt x="31" y="912"/>
                    </a:lnTo>
                    <a:lnTo>
                      <a:pt x="31" y="911"/>
                    </a:lnTo>
                    <a:lnTo>
                      <a:pt x="29" y="908"/>
                    </a:lnTo>
                    <a:lnTo>
                      <a:pt x="27" y="906"/>
                    </a:lnTo>
                    <a:lnTo>
                      <a:pt x="24" y="904"/>
                    </a:lnTo>
                    <a:lnTo>
                      <a:pt x="21" y="902"/>
                    </a:lnTo>
                    <a:lnTo>
                      <a:pt x="20" y="901"/>
                    </a:lnTo>
                    <a:lnTo>
                      <a:pt x="20" y="899"/>
                    </a:lnTo>
                    <a:lnTo>
                      <a:pt x="19" y="899"/>
                    </a:lnTo>
                    <a:lnTo>
                      <a:pt x="16" y="895"/>
                    </a:lnTo>
                    <a:lnTo>
                      <a:pt x="16" y="894"/>
                    </a:lnTo>
                    <a:lnTo>
                      <a:pt x="14" y="892"/>
                    </a:lnTo>
                    <a:lnTo>
                      <a:pt x="13" y="889"/>
                    </a:lnTo>
                    <a:lnTo>
                      <a:pt x="13" y="886"/>
                    </a:lnTo>
                    <a:lnTo>
                      <a:pt x="11" y="882"/>
                    </a:lnTo>
                    <a:lnTo>
                      <a:pt x="11" y="879"/>
                    </a:lnTo>
                    <a:lnTo>
                      <a:pt x="11" y="878"/>
                    </a:lnTo>
                    <a:lnTo>
                      <a:pt x="13" y="875"/>
                    </a:lnTo>
                    <a:lnTo>
                      <a:pt x="13" y="872"/>
                    </a:lnTo>
                    <a:lnTo>
                      <a:pt x="14" y="868"/>
                    </a:lnTo>
                    <a:lnTo>
                      <a:pt x="14" y="866"/>
                    </a:lnTo>
                    <a:lnTo>
                      <a:pt x="16" y="864"/>
                    </a:lnTo>
                    <a:lnTo>
                      <a:pt x="17" y="861"/>
                    </a:lnTo>
                    <a:lnTo>
                      <a:pt x="17" y="859"/>
                    </a:lnTo>
                    <a:lnTo>
                      <a:pt x="19" y="858"/>
                    </a:lnTo>
                    <a:lnTo>
                      <a:pt x="19" y="855"/>
                    </a:lnTo>
                    <a:lnTo>
                      <a:pt x="19" y="854"/>
                    </a:lnTo>
                    <a:lnTo>
                      <a:pt x="19" y="852"/>
                    </a:lnTo>
                    <a:lnTo>
                      <a:pt x="19" y="849"/>
                    </a:lnTo>
                    <a:lnTo>
                      <a:pt x="19" y="848"/>
                    </a:lnTo>
                    <a:lnTo>
                      <a:pt x="17" y="844"/>
                    </a:lnTo>
                    <a:lnTo>
                      <a:pt x="16" y="841"/>
                    </a:lnTo>
                    <a:lnTo>
                      <a:pt x="16" y="835"/>
                    </a:lnTo>
                    <a:lnTo>
                      <a:pt x="16" y="832"/>
                    </a:lnTo>
                    <a:lnTo>
                      <a:pt x="16" y="829"/>
                    </a:lnTo>
                    <a:lnTo>
                      <a:pt x="17" y="825"/>
                    </a:lnTo>
                    <a:lnTo>
                      <a:pt x="19" y="821"/>
                    </a:lnTo>
                    <a:lnTo>
                      <a:pt x="20" y="818"/>
                    </a:lnTo>
                    <a:lnTo>
                      <a:pt x="21" y="815"/>
                    </a:lnTo>
                    <a:lnTo>
                      <a:pt x="23" y="812"/>
                    </a:lnTo>
                    <a:lnTo>
                      <a:pt x="24" y="811"/>
                    </a:lnTo>
                    <a:lnTo>
                      <a:pt x="26" y="808"/>
                    </a:lnTo>
                    <a:lnTo>
                      <a:pt x="27" y="806"/>
                    </a:lnTo>
                    <a:lnTo>
                      <a:pt x="29" y="806"/>
                    </a:lnTo>
                    <a:lnTo>
                      <a:pt x="30" y="805"/>
                    </a:lnTo>
                    <a:lnTo>
                      <a:pt x="31" y="805"/>
                    </a:lnTo>
                    <a:lnTo>
                      <a:pt x="34" y="806"/>
                    </a:lnTo>
                    <a:lnTo>
                      <a:pt x="36" y="806"/>
                    </a:lnTo>
                    <a:lnTo>
                      <a:pt x="37" y="808"/>
                    </a:lnTo>
                    <a:lnTo>
                      <a:pt x="40" y="808"/>
                    </a:lnTo>
                    <a:lnTo>
                      <a:pt x="43" y="808"/>
                    </a:lnTo>
                    <a:lnTo>
                      <a:pt x="46" y="809"/>
                    </a:lnTo>
                    <a:lnTo>
                      <a:pt x="49" y="806"/>
                    </a:lnTo>
                    <a:lnTo>
                      <a:pt x="50" y="806"/>
                    </a:lnTo>
                    <a:lnTo>
                      <a:pt x="52" y="805"/>
                    </a:lnTo>
                    <a:lnTo>
                      <a:pt x="53" y="804"/>
                    </a:lnTo>
                    <a:lnTo>
                      <a:pt x="56" y="802"/>
                    </a:lnTo>
                    <a:lnTo>
                      <a:pt x="56" y="801"/>
                    </a:lnTo>
                    <a:lnTo>
                      <a:pt x="57" y="799"/>
                    </a:lnTo>
                    <a:lnTo>
                      <a:pt x="57" y="796"/>
                    </a:lnTo>
                    <a:lnTo>
                      <a:pt x="59" y="795"/>
                    </a:lnTo>
                    <a:lnTo>
                      <a:pt x="60" y="794"/>
                    </a:lnTo>
                    <a:lnTo>
                      <a:pt x="62" y="792"/>
                    </a:lnTo>
                    <a:lnTo>
                      <a:pt x="62" y="791"/>
                    </a:lnTo>
                    <a:lnTo>
                      <a:pt x="63" y="791"/>
                    </a:lnTo>
                    <a:lnTo>
                      <a:pt x="64" y="789"/>
                    </a:lnTo>
                    <a:lnTo>
                      <a:pt x="64" y="788"/>
                    </a:lnTo>
                    <a:lnTo>
                      <a:pt x="64" y="786"/>
                    </a:lnTo>
                    <a:lnTo>
                      <a:pt x="66" y="786"/>
                    </a:lnTo>
                    <a:lnTo>
                      <a:pt x="67" y="785"/>
                    </a:lnTo>
                    <a:lnTo>
                      <a:pt x="67" y="784"/>
                    </a:lnTo>
                    <a:lnTo>
                      <a:pt x="69" y="782"/>
                    </a:lnTo>
                    <a:lnTo>
                      <a:pt x="70" y="782"/>
                    </a:lnTo>
                    <a:lnTo>
                      <a:pt x="73" y="779"/>
                    </a:lnTo>
                    <a:lnTo>
                      <a:pt x="74" y="778"/>
                    </a:lnTo>
                    <a:lnTo>
                      <a:pt x="77" y="778"/>
                    </a:lnTo>
                    <a:lnTo>
                      <a:pt x="79" y="776"/>
                    </a:lnTo>
                    <a:lnTo>
                      <a:pt x="80" y="775"/>
                    </a:lnTo>
                    <a:lnTo>
                      <a:pt x="82" y="774"/>
                    </a:lnTo>
                    <a:lnTo>
                      <a:pt x="83" y="772"/>
                    </a:lnTo>
                    <a:lnTo>
                      <a:pt x="84" y="771"/>
                    </a:lnTo>
                    <a:lnTo>
                      <a:pt x="84" y="769"/>
                    </a:lnTo>
                    <a:lnTo>
                      <a:pt x="86" y="769"/>
                    </a:lnTo>
                    <a:lnTo>
                      <a:pt x="86" y="768"/>
                    </a:lnTo>
                    <a:lnTo>
                      <a:pt x="87" y="766"/>
                    </a:lnTo>
                    <a:lnTo>
                      <a:pt x="89" y="766"/>
                    </a:lnTo>
                    <a:lnTo>
                      <a:pt x="90" y="765"/>
                    </a:lnTo>
                    <a:lnTo>
                      <a:pt x="90" y="763"/>
                    </a:lnTo>
                    <a:lnTo>
                      <a:pt x="92" y="762"/>
                    </a:lnTo>
                    <a:lnTo>
                      <a:pt x="92" y="761"/>
                    </a:lnTo>
                    <a:lnTo>
                      <a:pt x="93" y="759"/>
                    </a:lnTo>
                    <a:lnTo>
                      <a:pt x="94" y="758"/>
                    </a:lnTo>
                    <a:lnTo>
                      <a:pt x="96" y="756"/>
                    </a:lnTo>
                    <a:lnTo>
                      <a:pt x="99" y="755"/>
                    </a:lnTo>
                    <a:lnTo>
                      <a:pt x="102" y="753"/>
                    </a:lnTo>
                    <a:lnTo>
                      <a:pt x="103" y="751"/>
                    </a:lnTo>
                    <a:lnTo>
                      <a:pt x="104" y="751"/>
                    </a:lnTo>
                    <a:lnTo>
                      <a:pt x="107" y="749"/>
                    </a:lnTo>
                    <a:lnTo>
                      <a:pt x="112" y="748"/>
                    </a:lnTo>
                    <a:lnTo>
                      <a:pt x="114" y="746"/>
                    </a:lnTo>
                    <a:lnTo>
                      <a:pt x="116" y="745"/>
                    </a:lnTo>
                    <a:lnTo>
                      <a:pt x="117" y="745"/>
                    </a:lnTo>
                    <a:lnTo>
                      <a:pt x="117" y="743"/>
                    </a:lnTo>
                    <a:lnTo>
                      <a:pt x="119" y="742"/>
                    </a:lnTo>
                    <a:lnTo>
                      <a:pt x="122" y="741"/>
                    </a:lnTo>
                    <a:lnTo>
                      <a:pt x="123" y="739"/>
                    </a:lnTo>
                    <a:lnTo>
                      <a:pt x="124" y="738"/>
                    </a:lnTo>
                    <a:lnTo>
                      <a:pt x="127" y="735"/>
                    </a:lnTo>
                    <a:lnTo>
                      <a:pt x="129" y="733"/>
                    </a:lnTo>
                    <a:lnTo>
                      <a:pt x="129" y="735"/>
                    </a:lnTo>
                    <a:lnTo>
                      <a:pt x="130" y="735"/>
                    </a:lnTo>
                    <a:lnTo>
                      <a:pt x="133" y="735"/>
                    </a:lnTo>
                    <a:lnTo>
                      <a:pt x="133" y="733"/>
                    </a:lnTo>
                    <a:lnTo>
                      <a:pt x="143" y="728"/>
                    </a:lnTo>
                    <a:lnTo>
                      <a:pt x="149" y="726"/>
                    </a:lnTo>
                    <a:lnTo>
                      <a:pt x="153" y="723"/>
                    </a:lnTo>
                    <a:lnTo>
                      <a:pt x="157" y="722"/>
                    </a:lnTo>
                    <a:lnTo>
                      <a:pt x="169" y="722"/>
                    </a:lnTo>
                    <a:lnTo>
                      <a:pt x="170" y="722"/>
                    </a:lnTo>
                    <a:lnTo>
                      <a:pt x="176" y="722"/>
                    </a:lnTo>
                    <a:lnTo>
                      <a:pt x="180" y="722"/>
                    </a:lnTo>
                    <a:lnTo>
                      <a:pt x="186" y="725"/>
                    </a:lnTo>
                    <a:lnTo>
                      <a:pt x="187" y="726"/>
                    </a:lnTo>
                    <a:lnTo>
                      <a:pt x="192" y="728"/>
                    </a:lnTo>
                    <a:lnTo>
                      <a:pt x="196" y="731"/>
                    </a:lnTo>
                    <a:lnTo>
                      <a:pt x="197" y="731"/>
                    </a:lnTo>
                    <a:lnTo>
                      <a:pt x="199" y="732"/>
                    </a:lnTo>
                    <a:lnTo>
                      <a:pt x="202" y="733"/>
                    </a:lnTo>
                    <a:lnTo>
                      <a:pt x="203" y="733"/>
                    </a:lnTo>
                    <a:lnTo>
                      <a:pt x="205" y="735"/>
                    </a:lnTo>
                    <a:lnTo>
                      <a:pt x="206" y="735"/>
                    </a:lnTo>
                    <a:lnTo>
                      <a:pt x="207" y="736"/>
                    </a:lnTo>
                    <a:lnTo>
                      <a:pt x="209" y="736"/>
                    </a:lnTo>
                    <a:lnTo>
                      <a:pt x="210" y="738"/>
                    </a:lnTo>
                    <a:lnTo>
                      <a:pt x="212" y="738"/>
                    </a:lnTo>
                    <a:lnTo>
                      <a:pt x="212" y="739"/>
                    </a:lnTo>
                    <a:lnTo>
                      <a:pt x="215" y="739"/>
                    </a:lnTo>
                    <a:lnTo>
                      <a:pt x="216" y="739"/>
                    </a:lnTo>
                    <a:lnTo>
                      <a:pt x="216" y="741"/>
                    </a:lnTo>
                    <a:lnTo>
                      <a:pt x="217" y="741"/>
                    </a:lnTo>
                    <a:lnTo>
                      <a:pt x="219" y="741"/>
                    </a:lnTo>
                    <a:lnTo>
                      <a:pt x="220" y="741"/>
                    </a:lnTo>
                    <a:lnTo>
                      <a:pt x="222" y="742"/>
                    </a:lnTo>
                    <a:lnTo>
                      <a:pt x="223" y="741"/>
                    </a:lnTo>
                    <a:lnTo>
                      <a:pt x="225" y="742"/>
                    </a:lnTo>
                    <a:lnTo>
                      <a:pt x="226" y="741"/>
                    </a:lnTo>
                    <a:lnTo>
                      <a:pt x="227" y="742"/>
                    </a:lnTo>
                    <a:lnTo>
                      <a:pt x="229" y="741"/>
                    </a:lnTo>
                    <a:lnTo>
                      <a:pt x="230" y="741"/>
                    </a:lnTo>
                    <a:lnTo>
                      <a:pt x="232" y="741"/>
                    </a:lnTo>
                    <a:lnTo>
                      <a:pt x="232" y="739"/>
                    </a:lnTo>
                    <a:lnTo>
                      <a:pt x="232" y="738"/>
                    </a:lnTo>
                    <a:lnTo>
                      <a:pt x="233" y="738"/>
                    </a:lnTo>
                    <a:lnTo>
                      <a:pt x="235" y="736"/>
                    </a:lnTo>
                    <a:lnTo>
                      <a:pt x="236" y="735"/>
                    </a:lnTo>
                    <a:lnTo>
                      <a:pt x="237" y="733"/>
                    </a:lnTo>
                    <a:lnTo>
                      <a:pt x="240" y="733"/>
                    </a:lnTo>
                    <a:lnTo>
                      <a:pt x="242" y="732"/>
                    </a:lnTo>
                    <a:lnTo>
                      <a:pt x="243" y="732"/>
                    </a:lnTo>
                    <a:lnTo>
                      <a:pt x="245" y="732"/>
                    </a:lnTo>
                    <a:lnTo>
                      <a:pt x="246" y="731"/>
                    </a:lnTo>
                    <a:lnTo>
                      <a:pt x="247" y="731"/>
                    </a:lnTo>
                    <a:lnTo>
                      <a:pt x="249" y="731"/>
                    </a:lnTo>
                    <a:lnTo>
                      <a:pt x="249" y="732"/>
                    </a:lnTo>
                    <a:lnTo>
                      <a:pt x="250" y="732"/>
                    </a:lnTo>
                    <a:lnTo>
                      <a:pt x="253" y="732"/>
                    </a:lnTo>
                    <a:lnTo>
                      <a:pt x="255" y="733"/>
                    </a:lnTo>
                    <a:lnTo>
                      <a:pt x="256" y="733"/>
                    </a:lnTo>
                    <a:lnTo>
                      <a:pt x="257" y="735"/>
                    </a:lnTo>
                    <a:lnTo>
                      <a:pt x="259" y="735"/>
                    </a:lnTo>
                    <a:lnTo>
                      <a:pt x="260" y="736"/>
                    </a:lnTo>
                    <a:lnTo>
                      <a:pt x="260" y="738"/>
                    </a:lnTo>
                    <a:lnTo>
                      <a:pt x="260" y="739"/>
                    </a:lnTo>
                    <a:lnTo>
                      <a:pt x="262" y="741"/>
                    </a:lnTo>
                    <a:lnTo>
                      <a:pt x="262" y="743"/>
                    </a:lnTo>
                    <a:lnTo>
                      <a:pt x="262" y="745"/>
                    </a:lnTo>
                    <a:lnTo>
                      <a:pt x="262" y="748"/>
                    </a:lnTo>
                    <a:lnTo>
                      <a:pt x="262" y="749"/>
                    </a:lnTo>
                    <a:lnTo>
                      <a:pt x="262" y="751"/>
                    </a:lnTo>
                    <a:lnTo>
                      <a:pt x="262" y="752"/>
                    </a:lnTo>
                    <a:lnTo>
                      <a:pt x="263" y="755"/>
                    </a:lnTo>
                    <a:lnTo>
                      <a:pt x="263" y="756"/>
                    </a:lnTo>
                    <a:lnTo>
                      <a:pt x="265" y="756"/>
                    </a:lnTo>
                    <a:lnTo>
                      <a:pt x="266" y="756"/>
                    </a:lnTo>
                    <a:lnTo>
                      <a:pt x="267" y="756"/>
                    </a:lnTo>
                    <a:lnTo>
                      <a:pt x="270" y="756"/>
                    </a:lnTo>
                    <a:lnTo>
                      <a:pt x="273" y="758"/>
                    </a:lnTo>
                    <a:lnTo>
                      <a:pt x="275" y="758"/>
                    </a:lnTo>
                    <a:lnTo>
                      <a:pt x="276" y="758"/>
                    </a:lnTo>
                    <a:lnTo>
                      <a:pt x="277" y="759"/>
                    </a:lnTo>
                    <a:lnTo>
                      <a:pt x="280" y="758"/>
                    </a:lnTo>
                    <a:lnTo>
                      <a:pt x="282" y="759"/>
                    </a:lnTo>
                    <a:lnTo>
                      <a:pt x="283" y="758"/>
                    </a:lnTo>
                    <a:lnTo>
                      <a:pt x="285" y="758"/>
                    </a:lnTo>
                    <a:lnTo>
                      <a:pt x="286" y="758"/>
                    </a:lnTo>
                    <a:lnTo>
                      <a:pt x="289" y="758"/>
                    </a:lnTo>
                    <a:lnTo>
                      <a:pt x="290" y="758"/>
                    </a:lnTo>
                    <a:lnTo>
                      <a:pt x="293" y="758"/>
                    </a:lnTo>
                    <a:lnTo>
                      <a:pt x="295" y="756"/>
                    </a:lnTo>
                    <a:lnTo>
                      <a:pt x="296" y="756"/>
                    </a:lnTo>
                    <a:lnTo>
                      <a:pt x="297" y="756"/>
                    </a:lnTo>
                    <a:lnTo>
                      <a:pt x="299" y="756"/>
                    </a:lnTo>
                    <a:lnTo>
                      <a:pt x="302" y="756"/>
                    </a:lnTo>
                    <a:lnTo>
                      <a:pt x="303" y="756"/>
                    </a:lnTo>
                    <a:lnTo>
                      <a:pt x="305" y="755"/>
                    </a:lnTo>
                    <a:lnTo>
                      <a:pt x="306" y="755"/>
                    </a:lnTo>
                    <a:lnTo>
                      <a:pt x="307" y="755"/>
                    </a:lnTo>
                    <a:lnTo>
                      <a:pt x="309" y="756"/>
                    </a:lnTo>
                    <a:lnTo>
                      <a:pt x="312" y="755"/>
                    </a:lnTo>
                    <a:lnTo>
                      <a:pt x="315" y="755"/>
                    </a:lnTo>
                    <a:lnTo>
                      <a:pt x="316" y="755"/>
                    </a:lnTo>
                    <a:lnTo>
                      <a:pt x="317" y="755"/>
                    </a:lnTo>
                    <a:lnTo>
                      <a:pt x="319" y="753"/>
                    </a:lnTo>
                    <a:lnTo>
                      <a:pt x="320" y="753"/>
                    </a:lnTo>
                    <a:lnTo>
                      <a:pt x="322" y="753"/>
                    </a:lnTo>
                    <a:lnTo>
                      <a:pt x="322" y="752"/>
                    </a:lnTo>
                    <a:lnTo>
                      <a:pt x="323" y="752"/>
                    </a:lnTo>
                    <a:lnTo>
                      <a:pt x="325" y="752"/>
                    </a:lnTo>
                    <a:lnTo>
                      <a:pt x="326" y="751"/>
                    </a:lnTo>
                    <a:lnTo>
                      <a:pt x="327" y="751"/>
                    </a:lnTo>
                    <a:lnTo>
                      <a:pt x="329" y="749"/>
                    </a:lnTo>
                    <a:lnTo>
                      <a:pt x="330" y="748"/>
                    </a:lnTo>
                    <a:lnTo>
                      <a:pt x="332" y="748"/>
                    </a:lnTo>
                    <a:lnTo>
                      <a:pt x="333" y="748"/>
                    </a:lnTo>
                    <a:lnTo>
                      <a:pt x="335" y="749"/>
                    </a:lnTo>
                    <a:lnTo>
                      <a:pt x="336" y="749"/>
                    </a:lnTo>
                    <a:lnTo>
                      <a:pt x="337" y="749"/>
                    </a:lnTo>
                    <a:lnTo>
                      <a:pt x="337" y="751"/>
                    </a:lnTo>
                    <a:lnTo>
                      <a:pt x="339" y="751"/>
                    </a:lnTo>
                    <a:lnTo>
                      <a:pt x="339" y="752"/>
                    </a:lnTo>
                    <a:lnTo>
                      <a:pt x="339" y="753"/>
                    </a:lnTo>
                    <a:lnTo>
                      <a:pt x="339" y="755"/>
                    </a:lnTo>
                    <a:lnTo>
                      <a:pt x="340" y="756"/>
                    </a:lnTo>
                    <a:lnTo>
                      <a:pt x="340" y="759"/>
                    </a:lnTo>
                    <a:lnTo>
                      <a:pt x="342" y="761"/>
                    </a:lnTo>
                    <a:lnTo>
                      <a:pt x="343" y="761"/>
                    </a:lnTo>
                    <a:lnTo>
                      <a:pt x="343" y="762"/>
                    </a:lnTo>
                    <a:lnTo>
                      <a:pt x="345" y="763"/>
                    </a:lnTo>
                    <a:lnTo>
                      <a:pt x="346" y="765"/>
                    </a:lnTo>
                    <a:lnTo>
                      <a:pt x="346" y="766"/>
                    </a:lnTo>
                    <a:lnTo>
                      <a:pt x="346" y="768"/>
                    </a:lnTo>
                    <a:lnTo>
                      <a:pt x="346" y="769"/>
                    </a:lnTo>
                    <a:lnTo>
                      <a:pt x="348" y="771"/>
                    </a:lnTo>
                    <a:lnTo>
                      <a:pt x="349" y="774"/>
                    </a:lnTo>
                    <a:lnTo>
                      <a:pt x="349" y="775"/>
                    </a:lnTo>
                    <a:lnTo>
                      <a:pt x="349" y="776"/>
                    </a:lnTo>
                    <a:lnTo>
                      <a:pt x="350" y="778"/>
                    </a:lnTo>
                    <a:lnTo>
                      <a:pt x="350" y="779"/>
                    </a:lnTo>
                    <a:lnTo>
                      <a:pt x="352" y="781"/>
                    </a:lnTo>
                    <a:lnTo>
                      <a:pt x="352" y="782"/>
                    </a:lnTo>
                    <a:lnTo>
                      <a:pt x="353" y="782"/>
                    </a:lnTo>
                    <a:lnTo>
                      <a:pt x="355" y="784"/>
                    </a:lnTo>
                    <a:lnTo>
                      <a:pt x="356" y="784"/>
                    </a:lnTo>
                    <a:lnTo>
                      <a:pt x="358" y="785"/>
                    </a:lnTo>
                    <a:lnTo>
                      <a:pt x="359" y="786"/>
                    </a:lnTo>
                    <a:lnTo>
                      <a:pt x="359" y="788"/>
                    </a:lnTo>
                    <a:lnTo>
                      <a:pt x="358" y="789"/>
                    </a:lnTo>
                    <a:lnTo>
                      <a:pt x="356" y="791"/>
                    </a:lnTo>
                    <a:lnTo>
                      <a:pt x="356" y="792"/>
                    </a:lnTo>
                    <a:lnTo>
                      <a:pt x="355" y="792"/>
                    </a:lnTo>
                    <a:lnTo>
                      <a:pt x="353" y="795"/>
                    </a:lnTo>
                    <a:lnTo>
                      <a:pt x="352" y="795"/>
                    </a:lnTo>
                    <a:lnTo>
                      <a:pt x="350" y="796"/>
                    </a:lnTo>
                    <a:lnTo>
                      <a:pt x="349" y="798"/>
                    </a:lnTo>
                    <a:lnTo>
                      <a:pt x="349" y="799"/>
                    </a:lnTo>
                    <a:lnTo>
                      <a:pt x="348" y="799"/>
                    </a:lnTo>
                    <a:lnTo>
                      <a:pt x="348" y="801"/>
                    </a:lnTo>
                    <a:lnTo>
                      <a:pt x="348" y="802"/>
                    </a:lnTo>
                    <a:lnTo>
                      <a:pt x="348" y="805"/>
                    </a:lnTo>
                    <a:lnTo>
                      <a:pt x="348" y="808"/>
                    </a:lnTo>
                    <a:lnTo>
                      <a:pt x="348" y="809"/>
                    </a:lnTo>
                    <a:lnTo>
                      <a:pt x="348" y="811"/>
                    </a:lnTo>
                    <a:lnTo>
                      <a:pt x="348" y="812"/>
                    </a:lnTo>
                    <a:lnTo>
                      <a:pt x="348" y="814"/>
                    </a:lnTo>
                    <a:lnTo>
                      <a:pt x="346" y="816"/>
                    </a:lnTo>
                    <a:lnTo>
                      <a:pt x="348" y="819"/>
                    </a:lnTo>
                    <a:lnTo>
                      <a:pt x="348" y="821"/>
                    </a:lnTo>
                    <a:lnTo>
                      <a:pt x="348" y="822"/>
                    </a:lnTo>
                    <a:lnTo>
                      <a:pt x="348" y="824"/>
                    </a:lnTo>
                    <a:lnTo>
                      <a:pt x="348" y="825"/>
                    </a:lnTo>
                    <a:lnTo>
                      <a:pt x="348" y="826"/>
                    </a:lnTo>
                    <a:lnTo>
                      <a:pt x="348" y="828"/>
                    </a:lnTo>
                    <a:lnTo>
                      <a:pt x="349" y="829"/>
                    </a:lnTo>
                    <a:lnTo>
                      <a:pt x="349" y="831"/>
                    </a:lnTo>
                    <a:lnTo>
                      <a:pt x="349" y="832"/>
                    </a:lnTo>
                    <a:lnTo>
                      <a:pt x="350" y="834"/>
                    </a:lnTo>
                    <a:lnTo>
                      <a:pt x="350" y="836"/>
                    </a:lnTo>
                    <a:lnTo>
                      <a:pt x="352" y="836"/>
                    </a:lnTo>
                    <a:lnTo>
                      <a:pt x="353" y="836"/>
                    </a:lnTo>
                    <a:lnTo>
                      <a:pt x="356" y="839"/>
                    </a:lnTo>
                    <a:lnTo>
                      <a:pt x="358" y="839"/>
                    </a:lnTo>
                    <a:lnTo>
                      <a:pt x="359" y="839"/>
                    </a:lnTo>
                    <a:lnTo>
                      <a:pt x="362" y="841"/>
                    </a:lnTo>
                    <a:lnTo>
                      <a:pt x="363" y="842"/>
                    </a:lnTo>
                    <a:lnTo>
                      <a:pt x="365" y="842"/>
                    </a:lnTo>
                    <a:lnTo>
                      <a:pt x="366" y="844"/>
                    </a:lnTo>
                    <a:lnTo>
                      <a:pt x="368" y="844"/>
                    </a:lnTo>
                    <a:lnTo>
                      <a:pt x="370" y="845"/>
                    </a:lnTo>
                    <a:lnTo>
                      <a:pt x="372" y="845"/>
                    </a:lnTo>
                    <a:lnTo>
                      <a:pt x="373" y="846"/>
                    </a:lnTo>
                    <a:lnTo>
                      <a:pt x="375" y="846"/>
                    </a:lnTo>
                    <a:lnTo>
                      <a:pt x="376" y="848"/>
                    </a:lnTo>
                    <a:lnTo>
                      <a:pt x="378" y="848"/>
                    </a:lnTo>
                    <a:lnTo>
                      <a:pt x="379" y="848"/>
                    </a:lnTo>
                    <a:lnTo>
                      <a:pt x="382" y="848"/>
                    </a:lnTo>
                    <a:lnTo>
                      <a:pt x="383" y="848"/>
                    </a:lnTo>
                    <a:lnTo>
                      <a:pt x="386" y="848"/>
                    </a:lnTo>
                    <a:lnTo>
                      <a:pt x="388" y="846"/>
                    </a:lnTo>
                    <a:lnTo>
                      <a:pt x="389" y="846"/>
                    </a:lnTo>
                    <a:lnTo>
                      <a:pt x="390" y="846"/>
                    </a:lnTo>
                    <a:lnTo>
                      <a:pt x="392" y="846"/>
                    </a:lnTo>
                    <a:lnTo>
                      <a:pt x="393" y="846"/>
                    </a:lnTo>
                    <a:lnTo>
                      <a:pt x="395" y="846"/>
                    </a:lnTo>
                    <a:lnTo>
                      <a:pt x="396" y="845"/>
                    </a:lnTo>
                    <a:lnTo>
                      <a:pt x="398" y="844"/>
                    </a:lnTo>
                    <a:lnTo>
                      <a:pt x="399" y="842"/>
                    </a:lnTo>
                    <a:lnTo>
                      <a:pt x="400" y="842"/>
                    </a:lnTo>
                    <a:lnTo>
                      <a:pt x="402" y="841"/>
                    </a:lnTo>
                    <a:lnTo>
                      <a:pt x="403" y="841"/>
                    </a:lnTo>
                    <a:lnTo>
                      <a:pt x="405" y="841"/>
                    </a:lnTo>
                    <a:lnTo>
                      <a:pt x="406" y="841"/>
                    </a:lnTo>
                    <a:lnTo>
                      <a:pt x="408" y="839"/>
                    </a:lnTo>
                    <a:lnTo>
                      <a:pt x="409" y="839"/>
                    </a:lnTo>
                    <a:lnTo>
                      <a:pt x="410" y="841"/>
                    </a:lnTo>
                    <a:lnTo>
                      <a:pt x="413" y="841"/>
                    </a:lnTo>
                    <a:lnTo>
                      <a:pt x="415" y="839"/>
                    </a:lnTo>
                    <a:lnTo>
                      <a:pt x="416" y="839"/>
                    </a:lnTo>
                    <a:lnTo>
                      <a:pt x="419" y="841"/>
                    </a:lnTo>
                    <a:lnTo>
                      <a:pt x="420" y="841"/>
                    </a:lnTo>
                    <a:lnTo>
                      <a:pt x="422" y="842"/>
                    </a:lnTo>
                    <a:lnTo>
                      <a:pt x="423" y="842"/>
                    </a:lnTo>
                    <a:lnTo>
                      <a:pt x="425" y="844"/>
                    </a:lnTo>
                    <a:lnTo>
                      <a:pt x="425" y="846"/>
                    </a:lnTo>
                    <a:lnTo>
                      <a:pt x="426" y="848"/>
                    </a:lnTo>
                    <a:lnTo>
                      <a:pt x="428" y="848"/>
                    </a:lnTo>
                    <a:lnTo>
                      <a:pt x="428" y="849"/>
                    </a:lnTo>
                    <a:lnTo>
                      <a:pt x="429" y="851"/>
                    </a:lnTo>
                    <a:lnTo>
                      <a:pt x="430" y="851"/>
                    </a:lnTo>
                    <a:lnTo>
                      <a:pt x="433" y="852"/>
                    </a:lnTo>
                    <a:lnTo>
                      <a:pt x="436" y="852"/>
                    </a:lnTo>
                    <a:lnTo>
                      <a:pt x="438" y="854"/>
                    </a:lnTo>
                    <a:lnTo>
                      <a:pt x="439" y="852"/>
                    </a:lnTo>
                    <a:lnTo>
                      <a:pt x="440" y="854"/>
                    </a:lnTo>
                    <a:lnTo>
                      <a:pt x="442" y="854"/>
                    </a:lnTo>
                    <a:lnTo>
                      <a:pt x="443" y="854"/>
                    </a:lnTo>
                    <a:lnTo>
                      <a:pt x="445" y="854"/>
                    </a:lnTo>
                    <a:lnTo>
                      <a:pt x="446" y="854"/>
                    </a:lnTo>
                    <a:lnTo>
                      <a:pt x="448" y="854"/>
                    </a:lnTo>
                    <a:lnTo>
                      <a:pt x="449" y="854"/>
                    </a:lnTo>
                    <a:lnTo>
                      <a:pt x="450" y="852"/>
                    </a:lnTo>
                    <a:lnTo>
                      <a:pt x="452" y="852"/>
                    </a:lnTo>
                    <a:lnTo>
                      <a:pt x="452" y="851"/>
                    </a:lnTo>
                    <a:lnTo>
                      <a:pt x="452" y="849"/>
                    </a:lnTo>
                    <a:lnTo>
                      <a:pt x="452" y="848"/>
                    </a:lnTo>
                    <a:lnTo>
                      <a:pt x="452" y="846"/>
                    </a:lnTo>
                    <a:lnTo>
                      <a:pt x="450" y="845"/>
                    </a:lnTo>
                    <a:lnTo>
                      <a:pt x="449" y="844"/>
                    </a:lnTo>
                    <a:lnTo>
                      <a:pt x="448" y="844"/>
                    </a:lnTo>
                    <a:lnTo>
                      <a:pt x="446" y="844"/>
                    </a:lnTo>
                    <a:lnTo>
                      <a:pt x="445" y="842"/>
                    </a:lnTo>
                    <a:lnTo>
                      <a:pt x="443" y="842"/>
                    </a:lnTo>
                    <a:lnTo>
                      <a:pt x="442" y="842"/>
                    </a:lnTo>
                    <a:lnTo>
                      <a:pt x="442" y="841"/>
                    </a:lnTo>
                    <a:lnTo>
                      <a:pt x="440" y="841"/>
                    </a:lnTo>
                    <a:lnTo>
                      <a:pt x="439" y="839"/>
                    </a:lnTo>
                    <a:lnTo>
                      <a:pt x="439" y="838"/>
                    </a:lnTo>
                    <a:lnTo>
                      <a:pt x="438" y="836"/>
                    </a:lnTo>
                    <a:lnTo>
                      <a:pt x="438" y="835"/>
                    </a:lnTo>
                    <a:lnTo>
                      <a:pt x="436" y="834"/>
                    </a:lnTo>
                    <a:lnTo>
                      <a:pt x="436" y="832"/>
                    </a:lnTo>
                    <a:lnTo>
                      <a:pt x="436" y="831"/>
                    </a:lnTo>
                    <a:lnTo>
                      <a:pt x="436" y="829"/>
                    </a:lnTo>
                    <a:lnTo>
                      <a:pt x="436" y="828"/>
                    </a:lnTo>
                    <a:lnTo>
                      <a:pt x="438" y="826"/>
                    </a:lnTo>
                    <a:lnTo>
                      <a:pt x="439" y="825"/>
                    </a:lnTo>
                    <a:lnTo>
                      <a:pt x="439" y="824"/>
                    </a:lnTo>
                    <a:lnTo>
                      <a:pt x="440" y="822"/>
                    </a:lnTo>
                    <a:lnTo>
                      <a:pt x="442" y="821"/>
                    </a:lnTo>
                    <a:lnTo>
                      <a:pt x="442" y="819"/>
                    </a:lnTo>
                    <a:lnTo>
                      <a:pt x="443" y="818"/>
                    </a:lnTo>
                    <a:lnTo>
                      <a:pt x="443" y="816"/>
                    </a:lnTo>
                    <a:lnTo>
                      <a:pt x="445" y="816"/>
                    </a:lnTo>
                    <a:lnTo>
                      <a:pt x="445" y="815"/>
                    </a:lnTo>
                    <a:lnTo>
                      <a:pt x="446" y="814"/>
                    </a:lnTo>
                    <a:lnTo>
                      <a:pt x="448" y="812"/>
                    </a:lnTo>
                    <a:lnTo>
                      <a:pt x="449" y="811"/>
                    </a:lnTo>
                    <a:lnTo>
                      <a:pt x="449" y="809"/>
                    </a:lnTo>
                    <a:lnTo>
                      <a:pt x="450" y="809"/>
                    </a:lnTo>
                    <a:lnTo>
                      <a:pt x="452" y="808"/>
                    </a:lnTo>
                    <a:lnTo>
                      <a:pt x="453" y="805"/>
                    </a:lnTo>
                    <a:lnTo>
                      <a:pt x="456" y="805"/>
                    </a:lnTo>
                    <a:lnTo>
                      <a:pt x="459" y="804"/>
                    </a:lnTo>
                    <a:lnTo>
                      <a:pt x="462" y="805"/>
                    </a:lnTo>
                    <a:lnTo>
                      <a:pt x="463" y="805"/>
                    </a:lnTo>
                    <a:lnTo>
                      <a:pt x="465" y="806"/>
                    </a:lnTo>
                    <a:lnTo>
                      <a:pt x="466" y="806"/>
                    </a:lnTo>
                    <a:lnTo>
                      <a:pt x="466" y="808"/>
                    </a:lnTo>
                    <a:lnTo>
                      <a:pt x="468" y="808"/>
                    </a:lnTo>
                    <a:lnTo>
                      <a:pt x="470" y="808"/>
                    </a:lnTo>
                    <a:lnTo>
                      <a:pt x="472" y="808"/>
                    </a:lnTo>
                    <a:lnTo>
                      <a:pt x="473" y="806"/>
                    </a:lnTo>
                    <a:lnTo>
                      <a:pt x="475" y="805"/>
                    </a:lnTo>
                    <a:lnTo>
                      <a:pt x="475" y="802"/>
                    </a:lnTo>
                    <a:lnTo>
                      <a:pt x="476" y="802"/>
                    </a:lnTo>
                    <a:lnTo>
                      <a:pt x="478" y="801"/>
                    </a:lnTo>
                    <a:lnTo>
                      <a:pt x="479" y="801"/>
                    </a:lnTo>
                    <a:lnTo>
                      <a:pt x="479" y="799"/>
                    </a:lnTo>
                    <a:lnTo>
                      <a:pt x="480" y="798"/>
                    </a:lnTo>
                    <a:lnTo>
                      <a:pt x="482" y="798"/>
                    </a:lnTo>
                    <a:lnTo>
                      <a:pt x="483" y="796"/>
                    </a:lnTo>
                    <a:lnTo>
                      <a:pt x="486" y="795"/>
                    </a:lnTo>
                    <a:lnTo>
                      <a:pt x="488" y="795"/>
                    </a:lnTo>
                    <a:lnTo>
                      <a:pt x="489" y="794"/>
                    </a:lnTo>
                    <a:lnTo>
                      <a:pt x="489" y="795"/>
                    </a:lnTo>
                    <a:lnTo>
                      <a:pt x="491" y="795"/>
                    </a:lnTo>
                    <a:lnTo>
                      <a:pt x="492" y="796"/>
                    </a:lnTo>
                    <a:lnTo>
                      <a:pt x="493" y="796"/>
                    </a:lnTo>
                    <a:lnTo>
                      <a:pt x="493" y="795"/>
                    </a:lnTo>
                    <a:lnTo>
                      <a:pt x="495" y="795"/>
                    </a:lnTo>
                    <a:lnTo>
                      <a:pt x="495" y="794"/>
                    </a:lnTo>
                    <a:lnTo>
                      <a:pt x="495" y="792"/>
                    </a:lnTo>
                    <a:lnTo>
                      <a:pt x="496" y="791"/>
                    </a:lnTo>
                    <a:lnTo>
                      <a:pt x="496" y="789"/>
                    </a:lnTo>
                    <a:lnTo>
                      <a:pt x="498" y="788"/>
                    </a:lnTo>
                    <a:lnTo>
                      <a:pt x="499" y="786"/>
                    </a:lnTo>
                    <a:lnTo>
                      <a:pt x="501" y="785"/>
                    </a:lnTo>
                    <a:lnTo>
                      <a:pt x="501" y="784"/>
                    </a:lnTo>
                    <a:lnTo>
                      <a:pt x="502" y="782"/>
                    </a:lnTo>
                    <a:lnTo>
                      <a:pt x="503" y="782"/>
                    </a:lnTo>
                    <a:lnTo>
                      <a:pt x="505" y="781"/>
                    </a:lnTo>
                    <a:lnTo>
                      <a:pt x="503" y="778"/>
                    </a:lnTo>
                    <a:lnTo>
                      <a:pt x="505" y="778"/>
                    </a:lnTo>
                    <a:lnTo>
                      <a:pt x="505" y="776"/>
                    </a:lnTo>
                    <a:lnTo>
                      <a:pt x="505" y="775"/>
                    </a:lnTo>
                    <a:lnTo>
                      <a:pt x="505" y="774"/>
                    </a:lnTo>
                    <a:lnTo>
                      <a:pt x="503" y="772"/>
                    </a:lnTo>
                    <a:lnTo>
                      <a:pt x="502" y="772"/>
                    </a:lnTo>
                    <a:lnTo>
                      <a:pt x="501" y="772"/>
                    </a:lnTo>
                    <a:lnTo>
                      <a:pt x="499" y="772"/>
                    </a:lnTo>
                    <a:lnTo>
                      <a:pt x="498" y="772"/>
                    </a:lnTo>
                    <a:lnTo>
                      <a:pt x="496" y="772"/>
                    </a:lnTo>
                    <a:lnTo>
                      <a:pt x="495" y="774"/>
                    </a:lnTo>
                    <a:lnTo>
                      <a:pt x="493" y="774"/>
                    </a:lnTo>
                    <a:lnTo>
                      <a:pt x="491" y="774"/>
                    </a:lnTo>
                    <a:lnTo>
                      <a:pt x="489" y="774"/>
                    </a:lnTo>
                    <a:lnTo>
                      <a:pt x="488" y="774"/>
                    </a:lnTo>
                    <a:lnTo>
                      <a:pt x="486" y="774"/>
                    </a:lnTo>
                    <a:lnTo>
                      <a:pt x="485" y="774"/>
                    </a:lnTo>
                    <a:lnTo>
                      <a:pt x="483" y="774"/>
                    </a:lnTo>
                    <a:lnTo>
                      <a:pt x="483" y="772"/>
                    </a:lnTo>
                    <a:lnTo>
                      <a:pt x="482" y="772"/>
                    </a:lnTo>
                    <a:lnTo>
                      <a:pt x="480" y="772"/>
                    </a:lnTo>
                    <a:lnTo>
                      <a:pt x="479" y="772"/>
                    </a:lnTo>
                    <a:lnTo>
                      <a:pt x="478" y="772"/>
                    </a:lnTo>
                    <a:lnTo>
                      <a:pt x="478" y="771"/>
                    </a:lnTo>
                    <a:lnTo>
                      <a:pt x="476" y="771"/>
                    </a:lnTo>
                    <a:lnTo>
                      <a:pt x="475" y="771"/>
                    </a:lnTo>
                    <a:lnTo>
                      <a:pt x="473" y="771"/>
                    </a:lnTo>
                    <a:lnTo>
                      <a:pt x="472" y="771"/>
                    </a:lnTo>
                    <a:lnTo>
                      <a:pt x="470" y="769"/>
                    </a:lnTo>
                    <a:lnTo>
                      <a:pt x="469" y="769"/>
                    </a:lnTo>
                    <a:lnTo>
                      <a:pt x="468" y="768"/>
                    </a:lnTo>
                    <a:lnTo>
                      <a:pt x="466" y="768"/>
                    </a:lnTo>
                    <a:lnTo>
                      <a:pt x="465" y="768"/>
                    </a:lnTo>
                    <a:lnTo>
                      <a:pt x="463" y="768"/>
                    </a:lnTo>
                    <a:lnTo>
                      <a:pt x="463" y="766"/>
                    </a:lnTo>
                    <a:lnTo>
                      <a:pt x="462" y="766"/>
                    </a:lnTo>
                    <a:lnTo>
                      <a:pt x="460" y="766"/>
                    </a:lnTo>
                    <a:lnTo>
                      <a:pt x="459" y="766"/>
                    </a:lnTo>
                    <a:lnTo>
                      <a:pt x="458" y="766"/>
                    </a:lnTo>
                    <a:lnTo>
                      <a:pt x="456" y="766"/>
                    </a:lnTo>
                    <a:lnTo>
                      <a:pt x="455" y="766"/>
                    </a:lnTo>
                    <a:lnTo>
                      <a:pt x="453" y="766"/>
                    </a:lnTo>
                    <a:lnTo>
                      <a:pt x="452" y="766"/>
                    </a:lnTo>
                    <a:lnTo>
                      <a:pt x="450" y="768"/>
                    </a:lnTo>
                    <a:lnTo>
                      <a:pt x="449" y="768"/>
                    </a:lnTo>
                    <a:lnTo>
                      <a:pt x="446" y="768"/>
                    </a:lnTo>
                    <a:lnTo>
                      <a:pt x="445" y="766"/>
                    </a:lnTo>
                    <a:lnTo>
                      <a:pt x="443" y="766"/>
                    </a:lnTo>
                    <a:lnTo>
                      <a:pt x="440" y="765"/>
                    </a:lnTo>
                    <a:lnTo>
                      <a:pt x="439" y="763"/>
                    </a:lnTo>
                    <a:lnTo>
                      <a:pt x="438" y="762"/>
                    </a:lnTo>
                    <a:lnTo>
                      <a:pt x="436" y="762"/>
                    </a:lnTo>
                    <a:lnTo>
                      <a:pt x="435" y="762"/>
                    </a:lnTo>
                    <a:lnTo>
                      <a:pt x="433" y="762"/>
                    </a:lnTo>
                    <a:lnTo>
                      <a:pt x="432" y="762"/>
                    </a:lnTo>
                    <a:lnTo>
                      <a:pt x="430" y="761"/>
                    </a:lnTo>
                    <a:lnTo>
                      <a:pt x="428" y="761"/>
                    </a:lnTo>
                    <a:lnTo>
                      <a:pt x="426" y="759"/>
                    </a:lnTo>
                    <a:lnTo>
                      <a:pt x="425" y="759"/>
                    </a:lnTo>
                    <a:lnTo>
                      <a:pt x="422" y="758"/>
                    </a:lnTo>
                    <a:lnTo>
                      <a:pt x="420" y="758"/>
                    </a:lnTo>
                    <a:lnTo>
                      <a:pt x="419" y="756"/>
                    </a:lnTo>
                    <a:lnTo>
                      <a:pt x="418" y="756"/>
                    </a:lnTo>
                    <a:lnTo>
                      <a:pt x="416" y="756"/>
                    </a:lnTo>
                    <a:lnTo>
                      <a:pt x="415" y="756"/>
                    </a:lnTo>
                    <a:lnTo>
                      <a:pt x="413" y="756"/>
                    </a:lnTo>
                    <a:lnTo>
                      <a:pt x="412" y="756"/>
                    </a:lnTo>
                    <a:lnTo>
                      <a:pt x="410" y="756"/>
                    </a:lnTo>
                    <a:lnTo>
                      <a:pt x="409" y="755"/>
                    </a:lnTo>
                    <a:lnTo>
                      <a:pt x="408" y="755"/>
                    </a:lnTo>
                    <a:lnTo>
                      <a:pt x="406" y="755"/>
                    </a:lnTo>
                    <a:lnTo>
                      <a:pt x="403" y="755"/>
                    </a:lnTo>
                    <a:lnTo>
                      <a:pt x="402" y="756"/>
                    </a:lnTo>
                    <a:lnTo>
                      <a:pt x="400" y="756"/>
                    </a:lnTo>
                    <a:lnTo>
                      <a:pt x="399" y="758"/>
                    </a:lnTo>
                    <a:lnTo>
                      <a:pt x="398" y="758"/>
                    </a:lnTo>
                    <a:lnTo>
                      <a:pt x="396" y="758"/>
                    </a:lnTo>
                    <a:lnTo>
                      <a:pt x="395" y="759"/>
                    </a:lnTo>
                    <a:lnTo>
                      <a:pt x="393" y="759"/>
                    </a:lnTo>
                    <a:lnTo>
                      <a:pt x="392" y="761"/>
                    </a:lnTo>
                    <a:lnTo>
                      <a:pt x="390" y="759"/>
                    </a:lnTo>
                    <a:lnTo>
                      <a:pt x="389" y="759"/>
                    </a:lnTo>
                    <a:lnTo>
                      <a:pt x="389" y="758"/>
                    </a:lnTo>
                    <a:lnTo>
                      <a:pt x="388" y="756"/>
                    </a:lnTo>
                    <a:lnTo>
                      <a:pt x="388" y="755"/>
                    </a:lnTo>
                    <a:lnTo>
                      <a:pt x="386" y="753"/>
                    </a:lnTo>
                    <a:lnTo>
                      <a:pt x="386" y="752"/>
                    </a:lnTo>
                    <a:lnTo>
                      <a:pt x="385" y="751"/>
                    </a:lnTo>
                    <a:lnTo>
                      <a:pt x="385" y="749"/>
                    </a:lnTo>
                    <a:lnTo>
                      <a:pt x="383" y="748"/>
                    </a:lnTo>
                    <a:lnTo>
                      <a:pt x="382" y="745"/>
                    </a:lnTo>
                    <a:lnTo>
                      <a:pt x="380" y="743"/>
                    </a:lnTo>
                    <a:lnTo>
                      <a:pt x="379" y="742"/>
                    </a:lnTo>
                    <a:lnTo>
                      <a:pt x="379" y="741"/>
                    </a:lnTo>
                    <a:lnTo>
                      <a:pt x="379" y="739"/>
                    </a:lnTo>
                    <a:lnTo>
                      <a:pt x="378" y="738"/>
                    </a:lnTo>
                    <a:lnTo>
                      <a:pt x="376" y="736"/>
                    </a:lnTo>
                    <a:lnTo>
                      <a:pt x="375" y="736"/>
                    </a:lnTo>
                    <a:lnTo>
                      <a:pt x="375" y="735"/>
                    </a:lnTo>
                    <a:lnTo>
                      <a:pt x="373" y="735"/>
                    </a:lnTo>
                    <a:lnTo>
                      <a:pt x="372" y="733"/>
                    </a:lnTo>
                    <a:lnTo>
                      <a:pt x="370" y="733"/>
                    </a:lnTo>
                    <a:lnTo>
                      <a:pt x="370" y="732"/>
                    </a:lnTo>
                    <a:lnTo>
                      <a:pt x="369" y="732"/>
                    </a:lnTo>
                    <a:lnTo>
                      <a:pt x="369" y="731"/>
                    </a:lnTo>
                    <a:lnTo>
                      <a:pt x="368" y="731"/>
                    </a:lnTo>
                    <a:lnTo>
                      <a:pt x="368" y="729"/>
                    </a:lnTo>
                    <a:lnTo>
                      <a:pt x="366" y="729"/>
                    </a:lnTo>
                    <a:lnTo>
                      <a:pt x="365" y="729"/>
                    </a:lnTo>
                    <a:lnTo>
                      <a:pt x="363" y="729"/>
                    </a:lnTo>
                    <a:lnTo>
                      <a:pt x="362" y="729"/>
                    </a:lnTo>
                    <a:lnTo>
                      <a:pt x="360" y="729"/>
                    </a:lnTo>
                    <a:lnTo>
                      <a:pt x="360" y="728"/>
                    </a:lnTo>
                    <a:lnTo>
                      <a:pt x="356" y="726"/>
                    </a:lnTo>
                    <a:lnTo>
                      <a:pt x="356" y="725"/>
                    </a:lnTo>
                    <a:lnTo>
                      <a:pt x="355" y="723"/>
                    </a:lnTo>
                    <a:lnTo>
                      <a:pt x="355" y="722"/>
                    </a:lnTo>
                    <a:lnTo>
                      <a:pt x="355" y="721"/>
                    </a:lnTo>
                    <a:lnTo>
                      <a:pt x="355" y="719"/>
                    </a:lnTo>
                    <a:lnTo>
                      <a:pt x="355" y="718"/>
                    </a:lnTo>
                    <a:lnTo>
                      <a:pt x="355" y="716"/>
                    </a:lnTo>
                    <a:lnTo>
                      <a:pt x="356" y="715"/>
                    </a:lnTo>
                    <a:lnTo>
                      <a:pt x="355" y="715"/>
                    </a:lnTo>
                    <a:lnTo>
                      <a:pt x="356" y="713"/>
                    </a:lnTo>
                    <a:lnTo>
                      <a:pt x="356" y="712"/>
                    </a:lnTo>
                    <a:lnTo>
                      <a:pt x="356" y="711"/>
                    </a:lnTo>
                    <a:lnTo>
                      <a:pt x="356" y="709"/>
                    </a:lnTo>
                    <a:lnTo>
                      <a:pt x="355" y="708"/>
                    </a:lnTo>
                    <a:lnTo>
                      <a:pt x="355" y="706"/>
                    </a:lnTo>
                    <a:lnTo>
                      <a:pt x="355" y="705"/>
                    </a:lnTo>
                    <a:lnTo>
                      <a:pt x="355" y="703"/>
                    </a:lnTo>
                    <a:lnTo>
                      <a:pt x="355" y="702"/>
                    </a:lnTo>
                    <a:lnTo>
                      <a:pt x="355" y="701"/>
                    </a:lnTo>
                    <a:lnTo>
                      <a:pt x="355" y="699"/>
                    </a:lnTo>
                    <a:lnTo>
                      <a:pt x="356" y="698"/>
                    </a:lnTo>
                    <a:lnTo>
                      <a:pt x="356" y="696"/>
                    </a:lnTo>
                    <a:lnTo>
                      <a:pt x="356" y="695"/>
                    </a:lnTo>
                    <a:lnTo>
                      <a:pt x="356" y="693"/>
                    </a:lnTo>
                    <a:lnTo>
                      <a:pt x="355" y="693"/>
                    </a:lnTo>
                    <a:lnTo>
                      <a:pt x="355" y="692"/>
                    </a:lnTo>
                    <a:lnTo>
                      <a:pt x="353" y="691"/>
                    </a:lnTo>
                    <a:lnTo>
                      <a:pt x="353" y="689"/>
                    </a:lnTo>
                    <a:lnTo>
                      <a:pt x="352" y="689"/>
                    </a:lnTo>
                    <a:lnTo>
                      <a:pt x="352" y="688"/>
                    </a:lnTo>
                    <a:lnTo>
                      <a:pt x="352" y="686"/>
                    </a:lnTo>
                    <a:lnTo>
                      <a:pt x="350" y="686"/>
                    </a:lnTo>
                    <a:lnTo>
                      <a:pt x="349" y="685"/>
                    </a:lnTo>
                    <a:lnTo>
                      <a:pt x="348" y="683"/>
                    </a:lnTo>
                    <a:lnTo>
                      <a:pt x="346" y="683"/>
                    </a:lnTo>
                    <a:lnTo>
                      <a:pt x="345" y="683"/>
                    </a:lnTo>
                    <a:lnTo>
                      <a:pt x="343" y="686"/>
                    </a:lnTo>
                    <a:lnTo>
                      <a:pt x="342" y="688"/>
                    </a:lnTo>
                    <a:lnTo>
                      <a:pt x="342" y="689"/>
                    </a:lnTo>
                    <a:lnTo>
                      <a:pt x="340" y="691"/>
                    </a:lnTo>
                    <a:lnTo>
                      <a:pt x="339" y="692"/>
                    </a:lnTo>
                    <a:lnTo>
                      <a:pt x="337" y="693"/>
                    </a:lnTo>
                    <a:lnTo>
                      <a:pt x="336" y="693"/>
                    </a:lnTo>
                    <a:lnTo>
                      <a:pt x="335" y="693"/>
                    </a:lnTo>
                    <a:lnTo>
                      <a:pt x="333" y="695"/>
                    </a:lnTo>
                    <a:lnTo>
                      <a:pt x="332" y="693"/>
                    </a:lnTo>
                    <a:lnTo>
                      <a:pt x="330" y="693"/>
                    </a:lnTo>
                    <a:lnTo>
                      <a:pt x="329" y="693"/>
                    </a:lnTo>
                    <a:lnTo>
                      <a:pt x="327" y="692"/>
                    </a:lnTo>
                    <a:lnTo>
                      <a:pt x="327" y="691"/>
                    </a:lnTo>
                    <a:lnTo>
                      <a:pt x="326" y="691"/>
                    </a:lnTo>
                    <a:lnTo>
                      <a:pt x="326" y="689"/>
                    </a:lnTo>
                    <a:lnTo>
                      <a:pt x="326" y="688"/>
                    </a:lnTo>
                    <a:lnTo>
                      <a:pt x="326" y="686"/>
                    </a:lnTo>
                    <a:lnTo>
                      <a:pt x="326" y="685"/>
                    </a:lnTo>
                    <a:lnTo>
                      <a:pt x="326" y="683"/>
                    </a:lnTo>
                    <a:lnTo>
                      <a:pt x="326" y="682"/>
                    </a:lnTo>
                    <a:lnTo>
                      <a:pt x="326" y="681"/>
                    </a:lnTo>
                    <a:lnTo>
                      <a:pt x="325" y="681"/>
                    </a:lnTo>
                    <a:lnTo>
                      <a:pt x="325" y="679"/>
                    </a:lnTo>
                    <a:lnTo>
                      <a:pt x="325" y="678"/>
                    </a:lnTo>
                    <a:lnTo>
                      <a:pt x="325" y="676"/>
                    </a:lnTo>
                    <a:lnTo>
                      <a:pt x="323" y="675"/>
                    </a:lnTo>
                    <a:lnTo>
                      <a:pt x="323" y="673"/>
                    </a:lnTo>
                    <a:lnTo>
                      <a:pt x="323" y="672"/>
                    </a:lnTo>
                    <a:lnTo>
                      <a:pt x="325" y="671"/>
                    </a:lnTo>
                    <a:lnTo>
                      <a:pt x="326" y="669"/>
                    </a:lnTo>
                    <a:lnTo>
                      <a:pt x="327" y="668"/>
                    </a:lnTo>
                    <a:lnTo>
                      <a:pt x="329" y="668"/>
                    </a:lnTo>
                    <a:lnTo>
                      <a:pt x="329" y="666"/>
                    </a:lnTo>
                    <a:lnTo>
                      <a:pt x="332" y="666"/>
                    </a:lnTo>
                    <a:lnTo>
                      <a:pt x="332" y="665"/>
                    </a:lnTo>
                    <a:lnTo>
                      <a:pt x="333" y="665"/>
                    </a:lnTo>
                    <a:lnTo>
                      <a:pt x="335" y="663"/>
                    </a:lnTo>
                    <a:lnTo>
                      <a:pt x="335" y="662"/>
                    </a:lnTo>
                    <a:lnTo>
                      <a:pt x="336" y="662"/>
                    </a:lnTo>
                    <a:lnTo>
                      <a:pt x="336" y="661"/>
                    </a:lnTo>
                    <a:lnTo>
                      <a:pt x="336" y="659"/>
                    </a:lnTo>
                    <a:lnTo>
                      <a:pt x="336" y="658"/>
                    </a:lnTo>
                    <a:lnTo>
                      <a:pt x="336" y="656"/>
                    </a:lnTo>
                    <a:lnTo>
                      <a:pt x="336" y="655"/>
                    </a:lnTo>
                    <a:lnTo>
                      <a:pt x="336" y="653"/>
                    </a:lnTo>
                    <a:lnTo>
                      <a:pt x="335" y="652"/>
                    </a:lnTo>
                    <a:lnTo>
                      <a:pt x="335" y="651"/>
                    </a:lnTo>
                    <a:lnTo>
                      <a:pt x="336" y="649"/>
                    </a:lnTo>
                    <a:lnTo>
                      <a:pt x="337" y="648"/>
                    </a:lnTo>
                    <a:lnTo>
                      <a:pt x="337" y="646"/>
                    </a:lnTo>
                    <a:lnTo>
                      <a:pt x="337" y="645"/>
                    </a:lnTo>
                    <a:lnTo>
                      <a:pt x="339" y="643"/>
                    </a:lnTo>
                    <a:lnTo>
                      <a:pt x="339" y="642"/>
                    </a:lnTo>
                    <a:lnTo>
                      <a:pt x="339" y="641"/>
                    </a:lnTo>
                    <a:lnTo>
                      <a:pt x="339" y="639"/>
                    </a:lnTo>
                    <a:lnTo>
                      <a:pt x="339" y="636"/>
                    </a:lnTo>
                    <a:lnTo>
                      <a:pt x="337" y="636"/>
                    </a:lnTo>
                    <a:lnTo>
                      <a:pt x="337" y="635"/>
                    </a:lnTo>
                    <a:lnTo>
                      <a:pt x="337" y="633"/>
                    </a:lnTo>
                    <a:lnTo>
                      <a:pt x="337" y="632"/>
                    </a:lnTo>
                    <a:lnTo>
                      <a:pt x="337" y="631"/>
                    </a:lnTo>
                    <a:lnTo>
                      <a:pt x="337" y="629"/>
                    </a:lnTo>
                    <a:lnTo>
                      <a:pt x="336" y="628"/>
                    </a:lnTo>
                    <a:lnTo>
                      <a:pt x="336" y="626"/>
                    </a:lnTo>
                    <a:lnTo>
                      <a:pt x="336" y="625"/>
                    </a:lnTo>
                    <a:lnTo>
                      <a:pt x="337" y="623"/>
                    </a:lnTo>
                    <a:lnTo>
                      <a:pt x="337" y="622"/>
                    </a:lnTo>
                    <a:lnTo>
                      <a:pt x="337" y="621"/>
                    </a:lnTo>
                    <a:lnTo>
                      <a:pt x="336" y="619"/>
                    </a:lnTo>
                    <a:lnTo>
                      <a:pt x="336" y="618"/>
                    </a:lnTo>
                    <a:lnTo>
                      <a:pt x="336" y="616"/>
                    </a:lnTo>
                    <a:lnTo>
                      <a:pt x="336" y="615"/>
                    </a:lnTo>
                    <a:lnTo>
                      <a:pt x="336" y="613"/>
                    </a:lnTo>
                    <a:lnTo>
                      <a:pt x="336" y="612"/>
                    </a:lnTo>
                    <a:lnTo>
                      <a:pt x="335" y="611"/>
                    </a:lnTo>
                    <a:lnTo>
                      <a:pt x="335" y="609"/>
                    </a:lnTo>
                    <a:lnTo>
                      <a:pt x="333" y="608"/>
                    </a:lnTo>
                    <a:lnTo>
                      <a:pt x="332" y="608"/>
                    </a:lnTo>
                    <a:lnTo>
                      <a:pt x="332" y="606"/>
                    </a:lnTo>
                    <a:lnTo>
                      <a:pt x="330" y="606"/>
                    </a:lnTo>
                    <a:lnTo>
                      <a:pt x="329" y="606"/>
                    </a:lnTo>
                    <a:lnTo>
                      <a:pt x="326" y="605"/>
                    </a:lnTo>
                    <a:lnTo>
                      <a:pt x="320" y="606"/>
                    </a:lnTo>
                    <a:lnTo>
                      <a:pt x="319" y="606"/>
                    </a:lnTo>
                    <a:lnTo>
                      <a:pt x="317" y="606"/>
                    </a:lnTo>
                    <a:lnTo>
                      <a:pt x="316" y="606"/>
                    </a:lnTo>
                    <a:lnTo>
                      <a:pt x="315" y="608"/>
                    </a:lnTo>
                    <a:lnTo>
                      <a:pt x="313" y="608"/>
                    </a:lnTo>
                    <a:lnTo>
                      <a:pt x="310" y="608"/>
                    </a:lnTo>
                    <a:lnTo>
                      <a:pt x="309" y="608"/>
                    </a:lnTo>
                    <a:lnTo>
                      <a:pt x="309" y="609"/>
                    </a:lnTo>
                    <a:lnTo>
                      <a:pt x="306" y="609"/>
                    </a:lnTo>
                    <a:lnTo>
                      <a:pt x="305" y="609"/>
                    </a:lnTo>
                    <a:lnTo>
                      <a:pt x="305" y="611"/>
                    </a:lnTo>
                    <a:lnTo>
                      <a:pt x="303" y="611"/>
                    </a:lnTo>
                    <a:lnTo>
                      <a:pt x="302" y="611"/>
                    </a:lnTo>
                    <a:lnTo>
                      <a:pt x="300" y="611"/>
                    </a:lnTo>
                    <a:lnTo>
                      <a:pt x="299" y="611"/>
                    </a:lnTo>
                    <a:lnTo>
                      <a:pt x="297" y="611"/>
                    </a:lnTo>
                    <a:lnTo>
                      <a:pt x="296" y="612"/>
                    </a:lnTo>
                    <a:lnTo>
                      <a:pt x="295" y="612"/>
                    </a:lnTo>
                    <a:lnTo>
                      <a:pt x="293" y="612"/>
                    </a:lnTo>
                    <a:lnTo>
                      <a:pt x="292" y="612"/>
                    </a:lnTo>
                    <a:lnTo>
                      <a:pt x="290" y="612"/>
                    </a:lnTo>
                    <a:lnTo>
                      <a:pt x="289" y="612"/>
                    </a:lnTo>
                    <a:lnTo>
                      <a:pt x="287" y="612"/>
                    </a:lnTo>
                    <a:lnTo>
                      <a:pt x="286" y="611"/>
                    </a:lnTo>
                    <a:lnTo>
                      <a:pt x="285" y="611"/>
                    </a:lnTo>
                    <a:lnTo>
                      <a:pt x="283" y="611"/>
                    </a:lnTo>
                    <a:lnTo>
                      <a:pt x="282" y="611"/>
                    </a:lnTo>
                    <a:lnTo>
                      <a:pt x="282" y="609"/>
                    </a:lnTo>
                    <a:lnTo>
                      <a:pt x="280" y="609"/>
                    </a:lnTo>
                    <a:lnTo>
                      <a:pt x="280" y="608"/>
                    </a:lnTo>
                    <a:lnTo>
                      <a:pt x="279" y="608"/>
                    </a:lnTo>
                    <a:lnTo>
                      <a:pt x="277" y="606"/>
                    </a:lnTo>
                    <a:lnTo>
                      <a:pt x="277" y="605"/>
                    </a:lnTo>
                    <a:lnTo>
                      <a:pt x="277" y="603"/>
                    </a:lnTo>
                    <a:lnTo>
                      <a:pt x="277" y="602"/>
                    </a:lnTo>
                    <a:lnTo>
                      <a:pt x="277" y="601"/>
                    </a:lnTo>
                    <a:lnTo>
                      <a:pt x="279" y="598"/>
                    </a:lnTo>
                    <a:lnTo>
                      <a:pt x="279" y="596"/>
                    </a:lnTo>
                    <a:lnTo>
                      <a:pt x="280" y="595"/>
                    </a:lnTo>
                    <a:lnTo>
                      <a:pt x="282" y="593"/>
                    </a:lnTo>
                    <a:lnTo>
                      <a:pt x="283" y="592"/>
                    </a:lnTo>
                    <a:lnTo>
                      <a:pt x="285" y="592"/>
                    </a:lnTo>
                    <a:lnTo>
                      <a:pt x="286" y="592"/>
                    </a:lnTo>
                    <a:lnTo>
                      <a:pt x="287" y="591"/>
                    </a:lnTo>
                    <a:lnTo>
                      <a:pt x="289" y="589"/>
                    </a:lnTo>
                    <a:lnTo>
                      <a:pt x="289" y="588"/>
                    </a:lnTo>
                    <a:lnTo>
                      <a:pt x="289" y="586"/>
                    </a:lnTo>
                    <a:lnTo>
                      <a:pt x="289" y="585"/>
                    </a:lnTo>
                    <a:lnTo>
                      <a:pt x="289" y="583"/>
                    </a:lnTo>
                    <a:lnTo>
                      <a:pt x="289" y="582"/>
                    </a:lnTo>
                    <a:lnTo>
                      <a:pt x="289" y="580"/>
                    </a:lnTo>
                    <a:lnTo>
                      <a:pt x="290" y="579"/>
                    </a:lnTo>
                    <a:lnTo>
                      <a:pt x="290" y="578"/>
                    </a:lnTo>
                    <a:lnTo>
                      <a:pt x="292" y="578"/>
                    </a:lnTo>
                    <a:lnTo>
                      <a:pt x="292" y="576"/>
                    </a:lnTo>
                    <a:lnTo>
                      <a:pt x="292" y="575"/>
                    </a:lnTo>
                    <a:lnTo>
                      <a:pt x="292" y="573"/>
                    </a:lnTo>
                    <a:lnTo>
                      <a:pt x="292" y="572"/>
                    </a:lnTo>
                    <a:lnTo>
                      <a:pt x="292" y="570"/>
                    </a:lnTo>
                    <a:lnTo>
                      <a:pt x="292" y="569"/>
                    </a:lnTo>
                    <a:lnTo>
                      <a:pt x="292" y="568"/>
                    </a:lnTo>
                    <a:lnTo>
                      <a:pt x="292" y="566"/>
                    </a:lnTo>
                    <a:lnTo>
                      <a:pt x="293" y="565"/>
                    </a:lnTo>
                    <a:lnTo>
                      <a:pt x="293" y="563"/>
                    </a:lnTo>
                    <a:lnTo>
                      <a:pt x="295" y="563"/>
                    </a:lnTo>
                    <a:lnTo>
                      <a:pt x="296" y="562"/>
                    </a:lnTo>
                    <a:lnTo>
                      <a:pt x="297" y="562"/>
                    </a:lnTo>
                    <a:lnTo>
                      <a:pt x="299" y="562"/>
                    </a:lnTo>
                    <a:lnTo>
                      <a:pt x="300" y="563"/>
                    </a:lnTo>
                    <a:lnTo>
                      <a:pt x="302" y="565"/>
                    </a:lnTo>
                    <a:lnTo>
                      <a:pt x="303" y="565"/>
                    </a:lnTo>
                    <a:lnTo>
                      <a:pt x="305" y="566"/>
                    </a:lnTo>
                    <a:lnTo>
                      <a:pt x="306" y="566"/>
                    </a:lnTo>
                    <a:lnTo>
                      <a:pt x="307" y="565"/>
                    </a:lnTo>
                    <a:lnTo>
                      <a:pt x="309" y="565"/>
                    </a:lnTo>
                    <a:lnTo>
                      <a:pt x="310" y="565"/>
                    </a:lnTo>
                    <a:lnTo>
                      <a:pt x="312" y="563"/>
                    </a:lnTo>
                    <a:lnTo>
                      <a:pt x="313" y="562"/>
                    </a:lnTo>
                    <a:lnTo>
                      <a:pt x="315" y="562"/>
                    </a:lnTo>
                    <a:lnTo>
                      <a:pt x="316" y="562"/>
                    </a:lnTo>
                    <a:lnTo>
                      <a:pt x="317" y="562"/>
                    </a:lnTo>
                    <a:lnTo>
                      <a:pt x="319" y="562"/>
                    </a:lnTo>
                    <a:lnTo>
                      <a:pt x="320" y="562"/>
                    </a:lnTo>
                    <a:lnTo>
                      <a:pt x="322" y="560"/>
                    </a:lnTo>
                    <a:lnTo>
                      <a:pt x="325" y="560"/>
                    </a:lnTo>
                    <a:lnTo>
                      <a:pt x="325" y="559"/>
                    </a:lnTo>
                    <a:lnTo>
                      <a:pt x="326" y="559"/>
                    </a:lnTo>
                    <a:lnTo>
                      <a:pt x="327" y="559"/>
                    </a:lnTo>
                    <a:lnTo>
                      <a:pt x="329" y="558"/>
                    </a:lnTo>
                    <a:lnTo>
                      <a:pt x="330" y="558"/>
                    </a:lnTo>
                    <a:lnTo>
                      <a:pt x="332" y="558"/>
                    </a:lnTo>
                    <a:lnTo>
                      <a:pt x="333" y="558"/>
                    </a:lnTo>
                    <a:lnTo>
                      <a:pt x="335" y="556"/>
                    </a:lnTo>
                    <a:lnTo>
                      <a:pt x="336" y="555"/>
                    </a:lnTo>
                    <a:lnTo>
                      <a:pt x="337" y="553"/>
                    </a:lnTo>
                    <a:lnTo>
                      <a:pt x="339" y="553"/>
                    </a:lnTo>
                    <a:lnTo>
                      <a:pt x="340" y="552"/>
                    </a:lnTo>
                    <a:lnTo>
                      <a:pt x="342" y="550"/>
                    </a:lnTo>
                    <a:lnTo>
                      <a:pt x="343" y="549"/>
                    </a:lnTo>
                    <a:lnTo>
                      <a:pt x="345" y="548"/>
                    </a:lnTo>
                    <a:lnTo>
                      <a:pt x="346" y="546"/>
                    </a:lnTo>
                    <a:lnTo>
                      <a:pt x="348" y="546"/>
                    </a:lnTo>
                    <a:lnTo>
                      <a:pt x="349" y="546"/>
                    </a:lnTo>
                    <a:lnTo>
                      <a:pt x="350" y="545"/>
                    </a:lnTo>
                    <a:lnTo>
                      <a:pt x="352" y="545"/>
                    </a:lnTo>
                    <a:lnTo>
                      <a:pt x="353" y="545"/>
                    </a:lnTo>
                    <a:lnTo>
                      <a:pt x="355" y="543"/>
                    </a:lnTo>
                    <a:lnTo>
                      <a:pt x="356" y="543"/>
                    </a:lnTo>
                    <a:lnTo>
                      <a:pt x="358" y="543"/>
                    </a:lnTo>
                    <a:lnTo>
                      <a:pt x="359" y="543"/>
                    </a:lnTo>
                    <a:lnTo>
                      <a:pt x="360" y="543"/>
                    </a:lnTo>
                    <a:lnTo>
                      <a:pt x="362" y="543"/>
                    </a:lnTo>
                    <a:lnTo>
                      <a:pt x="363" y="542"/>
                    </a:lnTo>
                    <a:lnTo>
                      <a:pt x="365" y="542"/>
                    </a:lnTo>
                    <a:lnTo>
                      <a:pt x="366" y="542"/>
                    </a:lnTo>
                    <a:lnTo>
                      <a:pt x="368" y="540"/>
                    </a:lnTo>
                    <a:lnTo>
                      <a:pt x="369" y="540"/>
                    </a:lnTo>
                    <a:lnTo>
                      <a:pt x="370" y="540"/>
                    </a:lnTo>
                    <a:lnTo>
                      <a:pt x="372" y="539"/>
                    </a:lnTo>
                    <a:lnTo>
                      <a:pt x="373" y="539"/>
                    </a:lnTo>
                    <a:lnTo>
                      <a:pt x="375" y="539"/>
                    </a:lnTo>
                    <a:lnTo>
                      <a:pt x="376" y="538"/>
                    </a:lnTo>
                    <a:lnTo>
                      <a:pt x="378" y="538"/>
                    </a:lnTo>
                    <a:lnTo>
                      <a:pt x="379" y="539"/>
                    </a:lnTo>
                    <a:lnTo>
                      <a:pt x="380" y="539"/>
                    </a:lnTo>
                    <a:lnTo>
                      <a:pt x="382" y="539"/>
                    </a:lnTo>
                    <a:lnTo>
                      <a:pt x="383" y="539"/>
                    </a:lnTo>
                    <a:lnTo>
                      <a:pt x="383" y="538"/>
                    </a:lnTo>
                    <a:lnTo>
                      <a:pt x="385" y="536"/>
                    </a:lnTo>
                    <a:lnTo>
                      <a:pt x="386" y="536"/>
                    </a:lnTo>
                    <a:lnTo>
                      <a:pt x="389" y="536"/>
                    </a:lnTo>
                    <a:lnTo>
                      <a:pt x="390" y="536"/>
                    </a:lnTo>
                    <a:lnTo>
                      <a:pt x="393" y="535"/>
                    </a:lnTo>
                    <a:lnTo>
                      <a:pt x="395" y="535"/>
                    </a:lnTo>
                    <a:lnTo>
                      <a:pt x="396" y="533"/>
                    </a:lnTo>
                    <a:lnTo>
                      <a:pt x="398" y="533"/>
                    </a:lnTo>
                    <a:lnTo>
                      <a:pt x="399" y="533"/>
                    </a:lnTo>
                    <a:lnTo>
                      <a:pt x="400" y="532"/>
                    </a:lnTo>
                    <a:lnTo>
                      <a:pt x="403" y="532"/>
                    </a:lnTo>
                    <a:lnTo>
                      <a:pt x="405" y="532"/>
                    </a:lnTo>
                    <a:lnTo>
                      <a:pt x="406" y="530"/>
                    </a:lnTo>
                    <a:lnTo>
                      <a:pt x="408" y="530"/>
                    </a:lnTo>
                    <a:lnTo>
                      <a:pt x="409" y="530"/>
                    </a:lnTo>
                    <a:lnTo>
                      <a:pt x="410" y="529"/>
                    </a:lnTo>
                    <a:lnTo>
                      <a:pt x="412" y="529"/>
                    </a:lnTo>
                    <a:lnTo>
                      <a:pt x="413" y="529"/>
                    </a:lnTo>
                    <a:lnTo>
                      <a:pt x="413" y="528"/>
                    </a:lnTo>
                    <a:lnTo>
                      <a:pt x="416" y="528"/>
                    </a:lnTo>
                    <a:lnTo>
                      <a:pt x="418" y="526"/>
                    </a:lnTo>
                    <a:lnTo>
                      <a:pt x="419" y="526"/>
                    </a:lnTo>
                    <a:lnTo>
                      <a:pt x="420" y="526"/>
                    </a:lnTo>
                    <a:lnTo>
                      <a:pt x="422" y="525"/>
                    </a:lnTo>
                    <a:lnTo>
                      <a:pt x="422" y="523"/>
                    </a:lnTo>
                    <a:lnTo>
                      <a:pt x="422" y="520"/>
                    </a:lnTo>
                    <a:lnTo>
                      <a:pt x="422" y="519"/>
                    </a:lnTo>
                    <a:lnTo>
                      <a:pt x="423" y="519"/>
                    </a:lnTo>
                    <a:lnTo>
                      <a:pt x="425" y="519"/>
                    </a:lnTo>
                    <a:lnTo>
                      <a:pt x="426" y="519"/>
                    </a:lnTo>
                    <a:lnTo>
                      <a:pt x="428" y="519"/>
                    </a:lnTo>
                    <a:lnTo>
                      <a:pt x="429" y="519"/>
                    </a:lnTo>
                    <a:lnTo>
                      <a:pt x="430" y="519"/>
                    </a:lnTo>
                    <a:lnTo>
                      <a:pt x="430" y="518"/>
                    </a:lnTo>
                    <a:lnTo>
                      <a:pt x="432" y="516"/>
                    </a:lnTo>
                    <a:lnTo>
                      <a:pt x="433" y="516"/>
                    </a:lnTo>
                    <a:lnTo>
                      <a:pt x="435" y="516"/>
                    </a:lnTo>
                    <a:lnTo>
                      <a:pt x="436" y="518"/>
                    </a:lnTo>
                    <a:lnTo>
                      <a:pt x="438" y="516"/>
                    </a:lnTo>
                    <a:lnTo>
                      <a:pt x="439" y="516"/>
                    </a:lnTo>
                    <a:lnTo>
                      <a:pt x="440" y="515"/>
                    </a:lnTo>
                    <a:lnTo>
                      <a:pt x="442" y="513"/>
                    </a:lnTo>
                    <a:lnTo>
                      <a:pt x="443" y="513"/>
                    </a:lnTo>
                    <a:lnTo>
                      <a:pt x="445" y="512"/>
                    </a:lnTo>
                    <a:lnTo>
                      <a:pt x="446" y="510"/>
                    </a:lnTo>
                    <a:lnTo>
                      <a:pt x="446" y="509"/>
                    </a:lnTo>
                    <a:lnTo>
                      <a:pt x="446" y="508"/>
                    </a:lnTo>
                    <a:lnTo>
                      <a:pt x="446" y="506"/>
                    </a:lnTo>
                    <a:lnTo>
                      <a:pt x="446" y="505"/>
                    </a:lnTo>
                    <a:lnTo>
                      <a:pt x="445" y="505"/>
                    </a:lnTo>
                    <a:lnTo>
                      <a:pt x="445" y="503"/>
                    </a:lnTo>
                    <a:lnTo>
                      <a:pt x="445" y="502"/>
                    </a:lnTo>
                    <a:lnTo>
                      <a:pt x="445" y="500"/>
                    </a:lnTo>
                    <a:lnTo>
                      <a:pt x="443" y="500"/>
                    </a:lnTo>
                    <a:lnTo>
                      <a:pt x="443" y="498"/>
                    </a:lnTo>
                    <a:lnTo>
                      <a:pt x="442" y="496"/>
                    </a:lnTo>
                    <a:lnTo>
                      <a:pt x="442" y="495"/>
                    </a:lnTo>
                    <a:lnTo>
                      <a:pt x="442" y="493"/>
                    </a:lnTo>
                    <a:lnTo>
                      <a:pt x="442" y="492"/>
                    </a:lnTo>
                    <a:lnTo>
                      <a:pt x="442" y="490"/>
                    </a:lnTo>
                    <a:lnTo>
                      <a:pt x="442" y="489"/>
                    </a:lnTo>
                    <a:lnTo>
                      <a:pt x="442" y="488"/>
                    </a:lnTo>
                    <a:lnTo>
                      <a:pt x="442" y="486"/>
                    </a:lnTo>
                    <a:lnTo>
                      <a:pt x="442" y="485"/>
                    </a:lnTo>
                    <a:lnTo>
                      <a:pt x="443" y="483"/>
                    </a:lnTo>
                    <a:lnTo>
                      <a:pt x="443" y="482"/>
                    </a:lnTo>
                    <a:lnTo>
                      <a:pt x="443" y="480"/>
                    </a:lnTo>
                    <a:lnTo>
                      <a:pt x="443" y="479"/>
                    </a:lnTo>
                    <a:lnTo>
                      <a:pt x="445" y="479"/>
                    </a:lnTo>
                    <a:lnTo>
                      <a:pt x="445" y="478"/>
                    </a:lnTo>
                    <a:lnTo>
                      <a:pt x="445" y="476"/>
                    </a:lnTo>
                    <a:lnTo>
                      <a:pt x="445" y="475"/>
                    </a:lnTo>
                    <a:lnTo>
                      <a:pt x="446" y="475"/>
                    </a:lnTo>
                    <a:lnTo>
                      <a:pt x="446" y="473"/>
                    </a:lnTo>
                    <a:lnTo>
                      <a:pt x="446" y="472"/>
                    </a:lnTo>
                    <a:lnTo>
                      <a:pt x="448" y="470"/>
                    </a:lnTo>
                    <a:lnTo>
                      <a:pt x="449" y="468"/>
                    </a:lnTo>
                    <a:lnTo>
                      <a:pt x="449" y="466"/>
                    </a:lnTo>
                    <a:lnTo>
                      <a:pt x="449" y="465"/>
                    </a:lnTo>
                    <a:lnTo>
                      <a:pt x="449" y="463"/>
                    </a:lnTo>
                    <a:lnTo>
                      <a:pt x="450" y="463"/>
                    </a:lnTo>
                    <a:lnTo>
                      <a:pt x="450" y="462"/>
                    </a:lnTo>
                    <a:lnTo>
                      <a:pt x="450" y="460"/>
                    </a:lnTo>
                    <a:lnTo>
                      <a:pt x="450" y="459"/>
                    </a:lnTo>
                    <a:lnTo>
                      <a:pt x="452" y="458"/>
                    </a:lnTo>
                    <a:lnTo>
                      <a:pt x="452" y="456"/>
                    </a:lnTo>
                    <a:lnTo>
                      <a:pt x="453" y="455"/>
                    </a:lnTo>
                    <a:lnTo>
                      <a:pt x="453" y="453"/>
                    </a:lnTo>
                    <a:lnTo>
                      <a:pt x="455" y="452"/>
                    </a:lnTo>
                    <a:lnTo>
                      <a:pt x="455" y="450"/>
                    </a:lnTo>
                    <a:lnTo>
                      <a:pt x="456" y="450"/>
                    </a:lnTo>
                    <a:lnTo>
                      <a:pt x="456" y="449"/>
                    </a:lnTo>
                    <a:lnTo>
                      <a:pt x="458" y="448"/>
                    </a:lnTo>
                    <a:lnTo>
                      <a:pt x="458" y="446"/>
                    </a:lnTo>
                    <a:lnTo>
                      <a:pt x="458" y="445"/>
                    </a:lnTo>
                    <a:lnTo>
                      <a:pt x="459" y="445"/>
                    </a:lnTo>
                    <a:lnTo>
                      <a:pt x="460" y="443"/>
                    </a:lnTo>
                    <a:lnTo>
                      <a:pt x="460" y="442"/>
                    </a:lnTo>
                    <a:lnTo>
                      <a:pt x="462" y="439"/>
                    </a:lnTo>
                    <a:lnTo>
                      <a:pt x="463" y="438"/>
                    </a:lnTo>
                    <a:lnTo>
                      <a:pt x="463" y="436"/>
                    </a:lnTo>
                    <a:lnTo>
                      <a:pt x="465" y="433"/>
                    </a:lnTo>
                    <a:lnTo>
                      <a:pt x="466" y="432"/>
                    </a:lnTo>
                    <a:lnTo>
                      <a:pt x="466" y="430"/>
                    </a:lnTo>
                    <a:lnTo>
                      <a:pt x="466" y="429"/>
                    </a:lnTo>
                    <a:lnTo>
                      <a:pt x="466" y="428"/>
                    </a:lnTo>
                    <a:lnTo>
                      <a:pt x="466" y="426"/>
                    </a:lnTo>
                    <a:lnTo>
                      <a:pt x="466" y="425"/>
                    </a:lnTo>
                    <a:lnTo>
                      <a:pt x="466" y="423"/>
                    </a:lnTo>
                    <a:lnTo>
                      <a:pt x="466" y="422"/>
                    </a:lnTo>
                    <a:lnTo>
                      <a:pt x="466" y="420"/>
                    </a:lnTo>
                    <a:lnTo>
                      <a:pt x="466" y="419"/>
                    </a:lnTo>
                    <a:lnTo>
                      <a:pt x="466" y="418"/>
                    </a:lnTo>
                    <a:lnTo>
                      <a:pt x="466" y="416"/>
                    </a:lnTo>
                    <a:lnTo>
                      <a:pt x="466" y="415"/>
                    </a:lnTo>
                    <a:lnTo>
                      <a:pt x="468" y="413"/>
                    </a:lnTo>
                    <a:lnTo>
                      <a:pt x="466" y="413"/>
                    </a:lnTo>
                    <a:lnTo>
                      <a:pt x="466" y="412"/>
                    </a:lnTo>
                    <a:lnTo>
                      <a:pt x="468" y="410"/>
                    </a:lnTo>
                    <a:lnTo>
                      <a:pt x="468" y="409"/>
                    </a:lnTo>
                    <a:lnTo>
                      <a:pt x="468" y="407"/>
                    </a:lnTo>
                    <a:lnTo>
                      <a:pt x="468" y="406"/>
                    </a:lnTo>
                    <a:lnTo>
                      <a:pt x="469" y="405"/>
                    </a:lnTo>
                    <a:lnTo>
                      <a:pt x="469" y="403"/>
                    </a:lnTo>
                    <a:lnTo>
                      <a:pt x="470" y="402"/>
                    </a:lnTo>
                    <a:lnTo>
                      <a:pt x="470" y="400"/>
                    </a:lnTo>
                    <a:lnTo>
                      <a:pt x="470" y="399"/>
                    </a:lnTo>
                    <a:lnTo>
                      <a:pt x="472" y="397"/>
                    </a:lnTo>
                    <a:lnTo>
                      <a:pt x="473" y="396"/>
                    </a:lnTo>
                    <a:lnTo>
                      <a:pt x="473" y="395"/>
                    </a:lnTo>
                    <a:lnTo>
                      <a:pt x="475" y="395"/>
                    </a:lnTo>
                    <a:lnTo>
                      <a:pt x="476" y="393"/>
                    </a:lnTo>
                    <a:lnTo>
                      <a:pt x="478" y="392"/>
                    </a:lnTo>
                    <a:lnTo>
                      <a:pt x="479" y="390"/>
                    </a:lnTo>
                    <a:lnTo>
                      <a:pt x="480" y="390"/>
                    </a:lnTo>
                    <a:lnTo>
                      <a:pt x="480" y="389"/>
                    </a:lnTo>
                    <a:lnTo>
                      <a:pt x="483" y="389"/>
                    </a:lnTo>
                    <a:lnTo>
                      <a:pt x="485" y="387"/>
                    </a:lnTo>
                    <a:lnTo>
                      <a:pt x="486" y="387"/>
                    </a:lnTo>
                    <a:lnTo>
                      <a:pt x="488" y="387"/>
                    </a:lnTo>
                    <a:lnTo>
                      <a:pt x="489" y="387"/>
                    </a:lnTo>
                    <a:lnTo>
                      <a:pt x="491" y="386"/>
                    </a:lnTo>
                    <a:lnTo>
                      <a:pt x="492" y="386"/>
                    </a:lnTo>
                    <a:lnTo>
                      <a:pt x="493" y="386"/>
                    </a:lnTo>
                    <a:lnTo>
                      <a:pt x="495" y="385"/>
                    </a:lnTo>
                    <a:lnTo>
                      <a:pt x="496" y="385"/>
                    </a:lnTo>
                    <a:lnTo>
                      <a:pt x="498" y="385"/>
                    </a:lnTo>
                    <a:lnTo>
                      <a:pt x="499" y="385"/>
                    </a:lnTo>
                    <a:lnTo>
                      <a:pt x="501" y="385"/>
                    </a:lnTo>
                    <a:lnTo>
                      <a:pt x="502" y="385"/>
                    </a:lnTo>
                    <a:lnTo>
                      <a:pt x="503" y="383"/>
                    </a:lnTo>
                    <a:lnTo>
                      <a:pt x="506" y="383"/>
                    </a:lnTo>
                    <a:lnTo>
                      <a:pt x="508" y="383"/>
                    </a:lnTo>
                    <a:lnTo>
                      <a:pt x="509" y="383"/>
                    </a:lnTo>
                    <a:lnTo>
                      <a:pt x="512" y="383"/>
                    </a:lnTo>
                    <a:lnTo>
                      <a:pt x="513" y="383"/>
                    </a:lnTo>
                    <a:lnTo>
                      <a:pt x="515" y="383"/>
                    </a:lnTo>
                    <a:lnTo>
                      <a:pt x="516" y="383"/>
                    </a:lnTo>
                    <a:lnTo>
                      <a:pt x="518" y="383"/>
                    </a:lnTo>
                    <a:lnTo>
                      <a:pt x="519" y="383"/>
                    </a:lnTo>
                    <a:lnTo>
                      <a:pt x="521" y="383"/>
                    </a:lnTo>
                    <a:lnTo>
                      <a:pt x="522" y="383"/>
                    </a:lnTo>
                    <a:lnTo>
                      <a:pt x="523" y="383"/>
                    </a:lnTo>
                    <a:lnTo>
                      <a:pt x="523" y="385"/>
                    </a:lnTo>
                    <a:lnTo>
                      <a:pt x="523" y="386"/>
                    </a:lnTo>
                    <a:lnTo>
                      <a:pt x="525" y="386"/>
                    </a:lnTo>
                    <a:lnTo>
                      <a:pt x="525" y="387"/>
                    </a:lnTo>
                    <a:lnTo>
                      <a:pt x="525" y="390"/>
                    </a:lnTo>
                    <a:lnTo>
                      <a:pt x="525" y="392"/>
                    </a:lnTo>
                    <a:lnTo>
                      <a:pt x="525" y="393"/>
                    </a:lnTo>
                    <a:lnTo>
                      <a:pt x="526" y="395"/>
                    </a:lnTo>
                    <a:lnTo>
                      <a:pt x="526" y="396"/>
                    </a:lnTo>
                    <a:lnTo>
                      <a:pt x="528" y="397"/>
                    </a:lnTo>
                    <a:lnTo>
                      <a:pt x="529" y="397"/>
                    </a:lnTo>
                    <a:lnTo>
                      <a:pt x="531" y="397"/>
                    </a:lnTo>
                    <a:lnTo>
                      <a:pt x="533" y="397"/>
                    </a:lnTo>
                    <a:lnTo>
                      <a:pt x="533" y="396"/>
                    </a:lnTo>
                    <a:lnTo>
                      <a:pt x="535" y="396"/>
                    </a:lnTo>
                    <a:lnTo>
                      <a:pt x="536" y="396"/>
                    </a:lnTo>
                    <a:lnTo>
                      <a:pt x="538" y="396"/>
                    </a:lnTo>
                    <a:lnTo>
                      <a:pt x="539" y="395"/>
                    </a:lnTo>
                    <a:lnTo>
                      <a:pt x="542" y="395"/>
                    </a:lnTo>
                    <a:lnTo>
                      <a:pt x="543" y="393"/>
                    </a:lnTo>
                    <a:lnTo>
                      <a:pt x="543" y="392"/>
                    </a:lnTo>
                    <a:lnTo>
                      <a:pt x="545" y="390"/>
                    </a:lnTo>
                    <a:lnTo>
                      <a:pt x="548" y="387"/>
                    </a:lnTo>
                    <a:lnTo>
                      <a:pt x="549" y="385"/>
                    </a:lnTo>
                    <a:lnTo>
                      <a:pt x="551" y="383"/>
                    </a:lnTo>
                    <a:lnTo>
                      <a:pt x="552" y="382"/>
                    </a:lnTo>
                    <a:lnTo>
                      <a:pt x="553" y="380"/>
                    </a:lnTo>
                    <a:lnTo>
                      <a:pt x="556" y="379"/>
                    </a:lnTo>
                    <a:lnTo>
                      <a:pt x="559" y="377"/>
                    </a:lnTo>
                    <a:lnTo>
                      <a:pt x="561" y="377"/>
                    </a:lnTo>
                    <a:lnTo>
                      <a:pt x="562" y="376"/>
                    </a:lnTo>
                    <a:lnTo>
                      <a:pt x="565" y="376"/>
                    </a:lnTo>
                    <a:lnTo>
                      <a:pt x="566" y="376"/>
                    </a:lnTo>
                    <a:lnTo>
                      <a:pt x="568" y="375"/>
                    </a:lnTo>
                    <a:lnTo>
                      <a:pt x="569" y="375"/>
                    </a:lnTo>
                    <a:lnTo>
                      <a:pt x="571" y="373"/>
                    </a:lnTo>
                    <a:lnTo>
                      <a:pt x="572" y="372"/>
                    </a:lnTo>
                    <a:lnTo>
                      <a:pt x="573" y="372"/>
                    </a:lnTo>
                    <a:lnTo>
                      <a:pt x="573" y="370"/>
                    </a:lnTo>
                    <a:lnTo>
                      <a:pt x="575" y="369"/>
                    </a:lnTo>
                    <a:lnTo>
                      <a:pt x="573" y="367"/>
                    </a:lnTo>
                    <a:lnTo>
                      <a:pt x="573" y="366"/>
                    </a:lnTo>
                    <a:lnTo>
                      <a:pt x="573" y="365"/>
                    </a:lnTo>
                    <a:lnTo>
                      <a:pt x="575" y="363"/>
                    </a:lnTo>
                    <a:lnTo>
                      <a:pt x="575" y="362"/>
                    </a:lnTo>
                    <a:lnTo>
                      <a:pt x="573" y="360"/>
                    </a:lnTo>
                    <a:lnTo>
                      <a:pt x="573" y="359"/>
                    </a:lnTo>
                    <a:lnTo>
                      <a:pt x="573" y="357"/>
                    </a:lnTo>
                    <a:lnTo>
                      <a:pt x="573" y="356"/>
                    </a:lnTo>
                    <a:lnTo>
                      <a:pt x="575" y="356"/>
                    </a:lnTo>
                    <a:lnTo>
                      <a:pt x="575" y="355"/>
                    </a:lnTo>
                    <a:lnTo>
                      <a:pt x="575" y="353"/>
                    </a:lnTo>
                    <a:lnTo>
                      <a:pt x="575" y="352"/>
                    </a:lnTo>
                    <a:lnTo>
                      <a:pt x="576" y="350"/>
                    </a:lnTo>
                    <a:lnTo>
                      <a:pt x="576" y="349"/>
                    </a:lnTo>
                    <a:lnTo>
                      <a:pt x="576" y="347"/>
                    </a:lnTo>
                    <a:lnTo>
                      <a:pt x="576" y="346"/>
                    </a:lnTo>
                    <a:lnTo>
                      <a:pt x="576" y="345"/>
                    </a:lnTo>
                    <a:lnTo>
                      <a:pt x="576" y="343"/>
                    </a:lnTo>
                    <a:lnTo>
                      <a:pt x="576" y="340"/>
                    </a:lnTo>
                    <a:lnTo>
                      <a:pt x="576" y="339"/>
                    </a:lnTo>
                    <a:lnTo>
                      <a:pt x="575" y="337"/>
                    </a:lnTo>
                    <a:lnTo>
                      <a:pt x="575" y="336"/>
                    </a:lnTo>
                    <a:lnTo>
                      <a:pt x="575" y="335"/>
                    </a:lnTo>
                    <a:lnTo>
                      <a:pt x="576" y="333"/>
                    </a:lnTo>
                    <a:lnTo>
                      <a:pt x="576" y="332"/>
                    </a:lnTo>
                    <a:lnTo>
                      <a:pt x="576" y="330"/>
                    </a:lnTo>
                    <a:lnTo>
                      <a:pt x="576" y="329"/>
                    </a:lnTo>
                    <a:lnTo>
                      <a:pt x="575" y="327"/>
                    </a:lnTo>
                    <a:lnTo>
                      <a:pt x="575" y="326"/>
                    </a:lnTo>
                    <a:lnTo>
                      <a:pt x="575" y="325"/>
                    </a:lnTo>
                    <a:lnTo>
                      <a:pt x="575" y="322"/>
                    </a:lnTo>
                    <a:lnTo>
                      <a:pt x="575" y="320"/>
                    </a:lnTo>
                    <a:lnTo>
                      <a:pt x="576" y="317"/>
                    </a:lnTo>
                    <a:lnTo>
                      <a:pt x="576" y="316"/>
                    </a:lnTo>
                    <a:lnTo>
                      <a:pt x="576" y="315"/>
                    </a:lnTo>
                    <a:lnTo>
                      <a:pt x="576" y="312"/>
                    </a:lnTo>
                    <a:lnTo>
                      <a:pt x="576" y="310"/>
                    </a:lnTo>
                    <a:lnTo>
                      <a:pt x="576" y="309"/>
                    </a:lnTo>
                    <a:lnTo>
                      <a:pt x="575" y="307"/>
                    </a:lnTo>
                    <a:lnTo>
                      <a:pt x="575" y="306"/>
                    </a:lnTo>
                    <a:lnTo>
                      <a:pt x="573" y="305"/>
                    </a:lnTo>
                    <a:lnTo>
                      <a:pt x="573" y="303"/>
                    </a:lnTo>
                    <a:lnTo>
                      <a:pt x="572" y="303"/>
                    </a:lnTo>
                    <a:lnTo>
                      <a:pt x="572" y="302"/>
                    </a:lnTo>
                    <a:lnTo>
                      <a:pt x="572" y="300"/>
                    </a:lnTo>
                    <a:lnTo>
                      <a:pt x="571" y="300"/>
                    </a:lnTo>
                    <a:lnTo>
                      <a:pt x="571" y="299"/>
                    </a:lnTo>
                    <a:lnTo>
                      <a:pt x="569" y="297"/>
                    </a:lnTo>
                    <a:lnTo>
                      <a:pt x="569" y="296"/>
                    </a:lnTo>
                    <a:lnTo>
                      <a:pt x="569" y="295"/>
                    </a:lnTo>
                    <a:lnTo>
                      <a:pt x="569" y="293"/>
                    </a:lnTo>
                    <a:lnTo>
                      <a:pt x="569" y="292"/>
                    </a:lnTo>
                    <a:lnTo>
                      <a:pt x="569" y="290"/>
                    </a:lnTo>
                    <a:lnTo>
                      <a:pt x="569" y="289"/>
                    </a:lnTo>
                    <a:lnTo>
                      <a:pt x="569" y="287"/>
                    </a:lnTo>
                    <a:lnTo>
                      <a:pt x="569" y="286"/>
                    </a:lnTo>
                    <a:lnTo>
                      <a:pt x="569" y="285"/>
                    </a:lnTo>
                    <a:lnTo>
                      <a:pt x="568" y="282"/>
                    </a:lnTo>
                    <a:lnTo>
                      <a:pt x="571" y="280"/>
                    </a:lnTo>
                    <a:lnTo>
                      <a:pt x="569" y="279"/>
                    </a:lnTo>
                    <a:lnTo>
                      <a:pt x="568" y="277"/>
                    </a:lnTo>
                    <a:lnTo>
                      <a:pt x="566" y="276"/>
                    </a:lnTo>
                    <a:lnTo>
                      <a:pt x="565" y="276"/>
                    </a:lnTo>
                    <a:lnTo>
                      <a:pt x="565" y="275"/>
                    </a:lnTo>
                    <a:lnTo>
                      <a:pt x="563" y="275"/>
                    </a:lnTo>
                    <a:lnTo>
                      <a:pt x="562" y="275"/>
                    </a:lnTo>
                    <a:lnTo>
                      <a:pt x="559" y="273"/>
                    </a:lnTo>
                    <a:lnTo>
                      <a:pt x="558" y="273"/>
                    </a:lnTo>
                    <a:lnTo>
                      <a:pt x="556" y="273"/>
                    </a:lnTo>
                    <a:lnTo>
                      <a:pt x="555" y="273"/>
                    </a:lnTo>
                    <a:lnTo>
                      <a:pt x="553" y="273"/>
                    </a:lnTo>
                    <a:lnTo>
                      <a:pt x="551" y="273"/>
                    </a:lnTo>
                    <a:lnTo>
                      <a:pt x="549" y="275"/>
                    </a:lnTo>
                    <a:lnTo>
                      <a:pt x="548" y="275"/>
                    </a:lnTo>
                    <a:lnTo>
                      <a:pt x="546" y="275"/>
                    </a:lnTo>
                    <a:lnTo>
                      <a:pt x="545" y="275"/>
                    </a:lnTo>
                    <a:lnTo>
                      <a:pt x="543" y="276"/>
                    </a:lnTo>
                    <a:lnTo>
                      <a:pt x="542" y="276"/>
                    </a:lnTo>
                    <a:lnTo>
                      <a:pt x="541" y="276"/>
                    </a:lnTo>
                    <a:lnTo>
                      <a:pt x="539" y="276"/>
                    </a:lnTo>
                    <a:lnTo>
                      <a:pt x="538" y="275"/>
                    </a:lnTo>
                    <a:lnTo>
                      <a:pt x="536" y="275"/>
                    </a:lnTo>
                    <a:lnTo>
                      <a:pt x="535" y="275"/>
                    </a:lnTo>
                    <a:lnTo>
                      <a:pt x="533" y="276"/>
                    </a:lnTo>
                    <a:lnTo>
                      <a:pt x="533" y="275"/>
                    </a:lnTo>
                    <a:lnTo>
                      <a:pt x="532" y="275"/>
                    </a:lnTo>
                    <a:lnTo>
                      <a:pt x="531" y="273"/>
                    </a:lnTo>
                    <a:lnTo>
                      <a:pt x="529" y="272"/>
                    </a:lnTo>
                    <a:lnTo>
                      <a:pt x="528" y="272"/>
                    </a:lnTo>
                    <a:lnTo>
                      <a:pt x="526" y="270"/>
                    </a:lnTo>
                    <a:lnTo>
                      <a:pt x="525" y="270"/>
                    </a:lnTo>
                    <a:lnTo>
                      <a:pt x="523" y="270"/>
                    </a:lnTo>
                    <a:lnTo>
                      <a:pt x="522" y="270"/>
                    </a:lnTo>
                    <a:lnTo>
                      <a:pt x="521" y="269"/>
                    </a:lnTo>
                    <a:lnTo>
                      <a:pt x="519" y="269"/>
                    </a:lnTo>
                    <a:lnTo>
                      <a:pt x="518" y="270"/>
                    </a:lnTo>
                    <a:lnTo>
                      <a:pt x="516" y="269"/>
                    </a:lnTo>
                    <a:lnTo>
                      <a:pt x="515" y="267"/>
                    </a:lnTo>
                    <a:lnTo>
                      <a:pt x="513" y="266"/>
                    </a:lnTo>
                    <a:lnTo>
                      <a:pt x="512" y="266"/>
                    </a:lnTo>
                    <a:lnTo>
                      <a:pt x="509" y="265"/>
                    </a:lnTo>
                    <a:lnTo>
                      <a:pt x="508" y="265"/>
                    </a:lnTo>
                    <a:lnTo>
                      <a:pt x="505" y="263"/>
                    </a:lnTo>
                    <a:lnTo>
                      <a:pt x="503" y="263"/>
                    </a:lnTo>
                    <a:lnTo>
                      <a:pt x="502" y="263"/>
                    </a:lnTo>
                    <a:lnTo>
                      <a:pt x="499" y="263"/>
                    </a:lnTo>
                    <a:lnTo>
                      <a:pt x="498" y="263"/>
                    </a:lnTo>
                    <a:lnTo>
                      <a:pt x="495" y="265"/>
                    </a:lnTo>
                    <a:lnTo>
                      <a:pt x="493" y="265"/>
                    </a:lnTo>
                    <a:lnTo>
                      <a:pt x="492" y="265"/>
                    </a:lnTo>
                    <a:lnTo>
                      <a:pt x="491" y="266"/>
                    </a:lnTo>
                    <a:lnTo>
                      <a:pt x="486" y="267"/>
                    </a:lnTo>
                    <a:lnTo>
                      <a:pt x="483" y="267"/>
                    </a:lnTo>
                    <a:lnTo>
                      <a:pt x="482" y="267"/>
                    </a:lnTo>
                    <a:lnTo>
                      <a:pt x="480" y="267"/>
                    </a:lnTo>
                    <a:lnTo>
                      <a:pt x="480" y="269"/>
                    </a:lnTo>
                    <a:lnTo>
                      <a:pt x="479" y="269"/>
                    </a:lnTo>
                    <a:lnTo>
                      <a:pt x="478" y="269"/>
                    </a:lnTo>
                    <a:lnTo>
                      <a:pt x="476" y="269"/>
                    </a:lnTo>
                    <a:lnTo>
                      <a:pt x="475" y="269"/>
                    </a:lnTo>
                    <a:lnTo>
                      <a:pt x="472" y="269"/>
                    </a:lnTo>
                    <a:lnTo>
                      <a:pt x="470" y="269"/>
                    </a:lnTo>
                    <a:lnTo>
                      <a:pt x="469" y="269"/>
                    </a:lnTo>
                    <a:lnTo>
                      <a:pt x="469" y="267"/>
                    </a:lnTo>
                    <a:lnTo>
                      <a:pt x="468" y="266"/>
                    </a:lnTo>
                    <a:lnTo>
                      <a:pt x="469" y="263"/>
                    </a:lnTo>
                    <a:lnTo>
                      <a:pt x="470" y="262"/>
                    </a:lnTo>
                    <a:lnTo>
                      <a:pt x="472" y="262"/>
                    </a:lnTo>
                    <a:lnTo>
                      <a:pt x="472" y="260"/>
                    </a:lnTo>
                    <a:lnTo>
                      <a:pt x="473" y="260"/>
                    </a:lnTo>
                    <a:lnTo>
                      <a:pt x="473" y="259"/>
                    </a:lnTo>
                    <a:lnTo>
                      <a:pt x="475" y="259"/>
                    </a:lnTo>
                    <a:lnTo>
                      <a:pt x="475" y="257"/>
                    </a:lnTo>
                    <a:lnTo>
                      <a:pt x="475" y="256"/>
                    </a:lnTo>
                    <a:lnTo>
                      <a:pt x="476" y="256"/>
                    </a:lnTo>
                    <a:lnTo>
                      <a:pt x="476" y="255"/>
                    </a:lnTo>
                    <a:lnTo>
                      <a:pt x="476" y="253"/>
                    </a:lnTo>
                    <a:lnTo>
                      <a:pt x="476" y="252"/>
                    </a:lnTo>
                    <a:lnTo>
                      <a:pt x="476" y="250"/>
                    </a:lnTo>
                    <a:lnTo>
                      <a:pt x="476" y="249"/>
                    </a:lnTo>
                    <a:lnTo>
                      <a:pt x="476" y="246"/>
                    </a:lnTo>
                    <a:lnTo>
                      <a:pt x="478" y="245"/>
                    </a:lnTo>
                    <a:lnTo>
                      <a:pt x="478" y="243"/>
                    </a:lnTo>
                    <a:lnTo>
                      <a:pt x="479" y="242"/>
                    </a:lnTo>
                    <a:lnTo>
                      <a:pt x="479" y="240"/>
                    </a:lnTo>
                    <a:lnTo>
                      <a:pt x="479" y="239"/>
                    </a:lnTo>
                    <a:lnTo>
                      <a:pt x="479" y="237"/>
                    </a:lnTo>
                    <a:lnTo>
                      <a:pt x="479" y="236"/>
                    </a:lnTo>
                    <a:lnTo>
                      <a:pt x="478" y="234"/>
                    </a:lnTo>
                    <a:lnTo>
                      <a:pt x="478" y="233"/>
                    </a:lnTo>
                    <a:lnTo>
                      <a:pt x="478" y="232"/>
                    </a:lnTo>
                    <a:lnTo>
                      <a:pt x="478" y="230"/>
                    </a:lnTo>
                    <a:lnTo>
                      <a:pt x="476" y="229"/>
                    </a:lnTo>
                    <a:lnTo>
                      <a:pt x="473" y="226"/>
                    </a:lnTo>
                    <a:lnTo>
                      <a:pt x="473" y="224"/>
                    </a:lnTo>
                    <a:lnTo>
                      <a:pt x="473" y="223"/>
                    </a:lnTo>
                    <a:lnTo>
                      <a:pt x="472" y="220"/>
                    </a:lnTo>
                    <a:lnTo>
                      <a:pt x="472" y="219"/>
                    </a:lnTo>
                    <a:lnTo>
                      <a:pt x="470" y="219"/>
                    </a:lnTo>
                    <a:lnTo>
                      <a:pt x="470" y="217"/>
                    </a:lnTo>
                    <a:lnTo>
                      <a:pt x="470" y="216"/>
                    </a:lnTo>
                    <a:lnTo>
                      <a:pt x="470" y="214"/>
                    </a:lnTo>
                    <a:lnTo>
                      <a:pt x="469" y="214"/>
                    </a:lnTo>
                    <a:lnTo>
                      <a:pt x="469" y="213"/>
                    </a:lnTo>
                    <a:lnTo>
                      <a:pt x="469" y="212"/>
                    </a:lnTo>
                    <a:lnTo>
                      <a:pt x="468" y="212"/>
                    </a:lnTo>
                    <a:lnTo>
                      <a:pt x="468" y="210"/>
                    </a:lnTo>
                    <a:lnTo>
                      <a:pt x="465" y="207"/>
                    </a:lnTo>
                    <a:lnTo>
                      <a:pt x="463" y="207"/>
                    </a:lnTo>
                    <a:lnTo>
                      <a:pt x="462" y="207"/>
                    </a:lnTo>
                    <a:lnTo>
                      <a:pt x="460" y="207"/>
                    </a:lnTo>
                    <a:lnTo>
                      <a:pt x="459" y="207"/>
                    </a:lnTo>
                    <a:lnTo>
                      <a:pt x="456" y="207"/>
                    </a:lnTo>
                    <a:lnTo>
                      <a:pt x="455" y="209"/>
                    </a:lnTo>
                    <a:lnTo>
                      <a:pt x="453" y="210"/>
                    </a:lnTo>
                    <a:lnTo>
                      <a:pt x="450" y="212"/>
                    </a:lnTo>
                    <a:lnTo>
                      <a:pt x="449" y="212"/>
                    </a:lnTo>
                    <a:lnTo>
                      <a:pt x="448" y="213"/>
                    </a:lnTo>
                    <a:lnTo>
                      <a:pt x="446" y="213"/>
                    </a:lnTo>
                    <a:lnTo>
                      <a:pt x="446" y="214"/>
                    </a:lnTo>
                    <a:lnTo>
                      <a:pt x="445" y="214"/>
                    </a:lnTo>
                    <a:lnTo>
                      <a:pt x="443" y="214"/>
                    </a:lnTo>
                    <a:lnTo>
                      <a:pt x="442" y="216"/>
                    </a:lnTo>
                    <a:lnTo>
                      <a:pt x="440" y="216"/>
                    </a:lnTo>
                    <a:lnTo>
                      <a:pt x="438" y="217"/>
                    </a:lnTo>
                    <a:lnTo>
                      <a:pt x="436" y="217"/>
                    </a:lnTo>
                    <a:lnTo>
                      <a:pt x="435" y="219"/>
                    </a:lnTo>
                    <a:lnTo>
                      <a:pt x="433" y="219"/>
                    </a:lnTo>
                    <a:lnTo>
                      <a:pt x="432" y="219"/>
                    </a:lnTo>
                    <a:lnTo>
                      <a:pt x="430" y="219"/>
                    </a:lnTo>
                    <a:lnTo>
                      <a:pt x="429" y="219"/>
                    </a:lnTo>
                    <a:lnTo>
                      <a:pt x="428" y="220"/>
                    </a:lnTo>
                    <a:lnTo>
                      <a:pt x="426" y="220"/>
                    </a:lnTo>
                    <a:lnTo>
                      <a:pt x="425" y="220"/>
                    </a:lnTo>
                    <a:lnTo>
                      <a:pt x="423" y="219"/>
                    </a:lnTo>
                    <a:lnTo>
                      <a:pt x="422" y="219"/>
                    </a:lnTo>
                    <a:lnTo>
                      <a:pt x="419" y="220"/>
                    </a:lnTo>
                    <a:lnTo>
                      <a:pt x="418" y="220"/>
                    </a:lnTo>
                    <a:lnTo>
                      <a:pt x="416" y="220"/>
                    </a:lnTo>
                    <a:lnTo>
                      <a:pt x="415" y="220"/>
                    </a:lnTo>
                    <a:lnTo>
                      <a:pt x="413" y="222"/>
                    </a:lnTo>
                    <a:lnTo>
                      <a:pt x="412" y="222"/>
                    </a:lnTo>
                    <a:lnTo>
                      <a:pt x="410" y="222"/>
                    </a:lnTo>
                    <a:lnTo>
                      <a:pt x="409" y="223"/>
                    </a:lnTo>
                    <a:lnTo>
                      <a:pt x="408" y="223"/>
                    </a:lnTo>
                    <a:lnTo>
                      <a:pt x="406" y="224"/>
                    </a:lnTo>
                    <a:lnTo>
                      <a:pt x="405" y="224"/>
                    </a:lnTo>
                    <a:lnTo>
                      <a:pt x="403" y="226"/>
                    </a:lnTo>
                    <a:lnTo>
                      <a:pt x="402" y="226"/>
                    </a:lnTo>
                    <a:lnTo>
                      <a:pt x="400" y="226"/>
                    </a:lnTo>
                    <a:lnTo>
                      <a:pt x="399" y="226"/>
                    </a:lnTo>
                    <a:lnTo>
                      <a:pt x="398" y="226"/>
                    </a:lnTo>
                    <a:lnTo>
                      <a:pt x="396" y="226"/>
                    </a:lnTo>
                    <a:lnTo>
                      <a:pt x="393" y="227"/>
                    </a:lnTo>
                    <a:lnTo>
                      <a:pt x="393" y="229"/>
                    </a:lnTo>
                    <a:lnTo>
                      <a:pt x="392" y="229"/>
                    </a:lnTo>
                    <a:lnTo>
                      <a:pt x="390" y="229"/>
                    </a:lnTo>
                    <a:lnTo>
                      <a:pt x="389" y="229"/>
                    </a:lnTo>
                    <a:lnTo>
                      <a:pt x="386" y="229"/>
                    </a:lnTo>
                    <a:lnTo>
                      <a:pt x="383" y="230"/>
                    </a:lnTo>
                    <a:lnTo>
                      <a:pt x="382" y="232"/>
                    </a:lnTo>
                    <a:lnTo>
                      <a:pt x="380" y="232"/>
                    </a:lnTo>
                    <a:lnTo>
                      <a:pt x="379" y="232"/>
                    </a:lnTo>
                    <a:lnTo>
                      <a:pt x="379" y="233"/>
                    </a:lnTo>
                    <a:lnTo>
                      <a:pt x="378" y="233"/>
                    </a:lnTo>
                    <a:lnTo>
                      <a:pt x="376" y="234"/>
                    </a:lnTo>
                    <a:lnTo>
                      <a:pt x="375" y="236"/>
                    </a:lnTo>
                    <a:lnTo>
                      <a:pt x="373" y="237"/>
                    </a:lnTo>
                    <a:lnTo>
                      <a:pt x="372" y="239"/>
                    </a:lnTo>
                    <a:lnTo>
                      <a:pt x="372" y="240"/>
                    </a:lnTo>
                    <a:lnTo>
                      <a:pt x="370" y="242"/>
                    </a:lnTo>
                    <a:lnTo>
                      <a:pt x="370" y="243"/>
                    </a:lnTo>
                    <a:lnTo>
                      <a:pt x="369" y="245"/>
                    </a:lnTo>
                    <a:lnTo>
                      <a:pt x="369" y="246"/>
                    </a:lnTo>
                    <a:lnTo>
                      <a:pt x="369" y="247"/>
                    </a:lnTo>
                    <a:lnTo>
                      <a:pt x="368" y="249"/>
                    </a:lnTo>
                    <a:lnTo>
                      <a:pt x="368" y="250"/>
                    </a:lnTo>
                    <a:lnTo>
                      <a:pt x="368" y="252"/>
                    </a:lnTo>
                    <a:lnTo>
                      <a:pt x="366" y="253"/>
                    </a:lnTo>
                    <a:lnTo>
                      <a:pt x="366" y="255"/>
                    </a:lnTo>
                    <a:lnTo>
                      <a:pt x="365" y="256"/>
                    </a:lnTo>
                    <a:lnTo>
                      <a:pt x="365" y="257"/>
                    </a:lnTo>
                    <a:lnTo>
                      <a:pt x="363" y="257"/>
                    </a:lnTo>
                    <a:lnTo>
                      <a:pt x="363" y="259"/>
                    </a:lnTo>
                    <a:lnTo>
                      <a:pt x="362" y="260"/>
                    </a:lnTo>
                    <a:lnTo>
                      <a:pt x="362" y="262"/>
                    </a:lnTo>
                    <a:lnTo>
                      <a:pt x="360" y="263"/>
                    </a:lnTo>
                    <a:lnTo>
                      <a:pt x="359" y="265"/>
                    </a:lnTo>
                    <a:lnTo>
                      <a:pt x="359" y="266"/>
                    </a:lnTo>
                    <a:lnTo>
                      <a:pt x="358" y="267"/>
                    </a:lnTo>
                    <a:lnTo>
                      <a:pt x="356" y="267"/>
                    </a:lnTo>
                    <a:lnTo>
                      <a:pt x="356" y="269"/>
                    </a:lnTo>
                    <a:lnTo>
                      <a:pt x="353" y="270"/>
                    </a:lnTo>
                    <a:lnTo>
                      <a:pt x="352" y="272"/>
                    </a:lnTo>
                    <a:lnTo>
                      <a:pt x="350" y="272"/>
                    </a:lnTo>
                    <a:lnTo>
                      <a:pt x="349" y="273"/>
                    </a:lnTo>
                    <a:lnTo>
                      <a:pt x="348" y="273"/>
                    </a:lnTo>
                    <a:lnTo>
                      <a:pt x="346" y="273"/>
                    </a:lnTo>
                    <a:lnTo>
                      <a:pt x="345" y="275"/>
                    </a:lnTo>
                    <a:lnTo>
                      <a:pt x="340" y="276"/>
                    </a:lnTo>
                    <a:lnTo>
                      <a:pt x="339" y="276"/>
                    </a:lnTo>
                    <a:lnTo>
                      <a:pt x="337" y="276"/>
                    </a:lnTo>
                    <a:lnTo>
                      <a:pt x="336" y="276"/>
                    </a:lnTo>
                    <a:lnTo>
                      <a:pt x="335" y="276"/>
                    </a:lnTo>
                    <a:lnTo>
                      <a:pt x="335" y="277"/>
                    </a:lnTo>
                    <a:lnTo>
                      <a:pt x="330" y="277"/>
                    </a:lnTo>
                    <a:lnTo>
                      <a:pt x="329" y="277"/>
                    </a:lnTo>
                    <a:lnTo>
                      <a:pt x="327" y="277"/>
                    </a:lnTo>
                    <a:lnTo>
                      <a:pt x="326" y="277"/>
                    </a:lnTo>
                    <a:lnTo>
                      <a:pt x="325" y="279"/>
                    </a:lnTo>
                    <a:lnTo>
                      <a:pt x="322" y="279"/>
                    </a:lnTo>
                    <a:lnTo>
                      <a:pt x="319" y="279"/>
                    </a:lnTo>
                    <a:lnTo>
                      <a:pt x="317" y="279"/>
                    </a:lnTo>
                    <a:lnTo>
                      <a:pt x="316" y="279"/>
                    </a:lnTo>
                    <a:lnTo>
                      <a:pt x="315" y="279"/>
                    </a:lnTo>
                    <a:lnTo>
                      <a:pt x="313" y="279"/>
                    </a:lnTo>
                    <a:lnTo>
                      <a:pt x="312" y="279"/>
                    </a:lnTo>
                    <a:lnTo>
                      <a:pt x="310" y="279"/>
                    </a:lnTo>
                    <a:lnTo>
                      <a:pt x="307" y="279"/>
                    </a:lnTo>
                    <a:lnTo>
                      <a:pt x="305" y="279"/>
                    </a:lnTo>
                    <a:lnTo>
                      <a:pt x="303" y="279"/>
                    </a:lnTo>
                    <a:lnTo>
                      <a:pt x="300" y="279"/>
                    </a:lnTo>
                    <a:lnTo>
                      <a:pt x="299" y="279"/>
                    </a:lnTo>
                    <a:lnTo>
                      <a:pt x="297" y="279"/>
                    </a:lnTo>
                    <a:lnTo>
                      <a:pt x="296" y="279"/>
                    </a:lnTo>
                    <a:lnTo>
                      <a:pt x="295" y="279"/>
                    </a:lnTo>
                    <a:lnTo>
                      <a:pt x="293" y="279"/>
                    </a:lnTo>
                    <a:lnTo>
                      <a:pt x="290" y="279"/>
                    </a:lnTo>
                    <a:lnTo>
                      <a:pt x="289" y="279"/>
                    </a:lnTo>
                    <a:lnTo>
                      <a:pt x="286" y="279"/>
                    </a:lnTo>
                    <a:lnTo>
                      <a:pt x="297" y="270"/>
                    </a:lnTo>
                    <a:lnTo>
                      <a:pt x="302" y="265"/>
                    </a:lnTo>
                    <a:lnTo>
                      <a:pt x="306" y="262"/>
                    </a:lnTo>
                    <a:lnTo>
                      <a:pt x="307" y="259"/>
                    </a:lnTo>
                    <a:lnTo>
                      <a:pt x="309" y="257"/>
                    </a:lnTo>
                    <a:lnTo>
                      <a:pt x="310" y="257"/>
                    </a:lnTo>
                    <a:lnTo>
                      <a:pt x="310" y="256"/>
                    </a:lnTo>
                    <a:lnTo>
                      <a:pt x="312" y="255"/>
                    </a:lnTo>
                    <a:lnTo>
                      <a:pt x="313" y="253"/>
                    </a:lnTo>
                    <a:lnTo>
                      <a:pt x="315" y="253"/>
                    </a:lnTo>
                    <a:lnTo>
                      <a:pt x="315" y="252"/>
                    </a:lnTo>
                    <a:lnTo>
                      <a:pt x="316" y="252"/>
                    </a:lnTo>
                    <a:lnTo>
                      <a:pt x="316" y="250"/>
                    </a:lnTo>
                    <a:lnTo>
                      <a:pt x="317" y="249"/>
                    </a:lnTo>
                    <a:lnTo>
                      <a:pt x="319" y="249"/>
                    </a:lnTo>
                    <a:lnTo>
                      <a:pt x="319" y="247"/>
                    </a:lnTo>
                    <a:lnTo>
                      <a:pt x="320" y="246"/>
                    </a:lnTo>
                    <a:lnTo>
                      <a:pt x="322" y="246"/>
                    </a:lnTo>
                    <a:lnTo>
                      <a:pt x="323" y="243"/>
                    </a:lnTo>
                    <a:lnTo>
                      <a:pt x="325" y="242"/>
                    </a:lnTo>
                    <a:lnTo>
                      <a:pt x="326" y="240"/>
                    </a:lnTo>
                    <a:lnTo>
                      <a:pt x="327" y="240"/>
                    </a:lnTo>
                    <a:lnTo>
                      <a:pt x="327" y="239"/>
                    </a:lnTo>
                    <a:lnTo>
                      <a:pt x="329" y="237"/>
                    </a:lnTo>
                    <a:lnTo>
                      <a:pt x="330" y="236"/>
                    </a:lnTo>
                    <a:lnTo>
                      <a:pt x="332" y="234"/>
                    </a:lnTo>
                    <a:lnTo>
                      <a:pt x="333" y="232"/>
                    </a:lnTo>
                    <a:lnTo>
                      <a:pt x="336" y="229"/>
                    </a:lnTo>
                    <a:lnTo>
                      <a:pt x="339" y="223"/>
                    </a:lnTo>
                    <a:lnTo>
                      <a:pt x="343" y="217"/>
                    </a:lnTo>
                    <a:lnTo>
                      <a:pt x="349" y="212"/>
                    </a:lnTo>
                    <a:lnTo>
                      <a:pt x="352" y="209"/>
                    </a:lnTo>
                    <a:lnTo>
                      <a:pt x="355" y="209"/>
                    </a:lnTo>
                    <a:lnTo>
                      <a:pt x="356" y="207"/>
                    </a:lnTo>
                    <a:lnTo>
                      <a:pt x="358" y="206"/>
                    </a:lnTo>
                    <a:lnTo>
                      <a:pt x="359" y="204"/>
                    </a:lnTo>
                    <a:lnTo>
                      <a:pt x="360" y="203"/>
                    </a:lnTo>
                    <a:lnTo>
                      <a:pt x="362" y="202"/>
                    </a:lnTo>
                    <a:lnTo>
                      <a:pt x="363" y="200"/>
                    </a:lnTo>
                    <a:lnTo>
                      <a:pt x="365" y="199"/>
                    </a:lnTo>
                    <a:lnTo>
                      <a:pt x="366" y="197"/>
                    </a:lnTo>
                    <a:lnTo>
                      <a:pt x="368" y="196"/>
                    </a:lnTo>
                    <a:lnTo>
                      <a:pt x="369" y="194"/>
                    </a:lnTo>
                    <a:lnTo>
                      <a:pt x="370" y="193"/>
                    </a:lnTo>
                    <a:lnTo>
                      <a:pt x="372" y="192"/>
                    </a:lnTo>
                    <a:lnTo>
                      <a:pt x="373" y="190"/>
                    </a:lnTo>
                    <a:lnTo>
                      <a:pt x="375" y="189"/>
                    </a:lnTo>
                    <a:lnTo>
                      <a:pt x="376" y="187"/>
                    </a:lnTo>
                    <a:lnTo>
                      <a:pt x="378" y="186"/>
                    </a:lnTo>
                    <a:lnTo>
                      <a:pt x="379" y="184"/>
                    </a:lnTo>
                    <a:lnTo>
                      <a:pt x="379" y="183"/>
                    </a:lnTo>
                    <a:lnTo>
                      <a:pt x="380" y="182"/>
                    </a:lnTo>
                    <a:lnTo>
                      <a:pt x="382" y="180"/>
                    </a:lnTo>
                    <a:lnTo>
                      <a:pt x="383" y="179"/>
                    </a:lnTo>
                    <a:lnTo>
                      <a:pt x="385" y="177"/>
                    </a:lnTo>
                    <a:lnTo>
                      <a:pt x="386" y="177"/>
                    </a:lnTo>
                    <a:lnTo>
                      <a:pt x="386" y="174"/>
                    </a:lnTo>
                    <a:lnTo>
                      <a:pt x="389" y="172"/>
                    </a:lnTo>
                    <a:lnTo>
                      <a:pt x="392" y="169"/>
                    </a:lnTo>
                    <a:lnTo>
                      <a:pt x="398" y="167"/>
                    </a:lnTo>
                    <a:lnTo>
                      <a:pt x="403" y="164"/>
                    </a:lnTo>
                    <a:lnTo>
                      <a:pt x="406" y="160"/>
                    </a:lnTo>
                    <a:lnTo>
                      <a:pt x="412" y="157"/>
                    </a:lnTo>
                    <a:lnTo>
                      <a:pt x="419" y="154"/>
                    </a:lnTo>
                    <a:lnTo>
                      <a:pt x="425" y="152"/>
                    </a:lnTo>
                    <a:lnTo>
                      <a:pt x="429" y="150"/>
                    </a:lnTo>
                    <a:lnTo>
                      <a:pt x="430" y="149"/>
                    </a:lnTo>
                    <a:lnTo>
                      <a:pt x="432" y="149"/>
                    </a:lnTo>
                    <a:lnTo>
                      <a:pt x="433" y="147"/>
                    </a:lnTo>
                    <a:lnTo>
                      <a:pt x="436" y="146"/>
                    </a:lnTo>
                    <a:lnTo>
                      <a:pt x="446" y="142"/>
                    </a:lnTo>
                    <a:lnTo>
                      <a:pt x="453" y="139"/>
                    </a:lnTo>
                    <a:lnTo>
                      <a:pt x="456" y="139"/>
                    </a:lnTo>
                    <a:lnTo>
                      <a:pt x="463" y="137"/>
                    </a:lnTo>
                    <a:lnTo>
                      <a:pt x="469" y="137"/>
                    </a:lnTo>
                    <a:lnTo>
                      <a:pt x="475" y="137"/>
                    </a:lnTo>
                    <a:lnTo>
                      <a:pt x="479" y="137"/>
                    </a:lnTo>
                    <a:lnTo>
                      <a:pt x="480" y="137"/>
                    </a:lnTo>
                    <a:lnTo>
                      <a:pt x="493" y="136"/>
                    </a:lnTo>
                    <a:lnTo>
                      <a:pt x="505" y="136"/>
                    </a:lnTo>
                    <a:lnTo>
                      <a:pt x="515" y="136"/>
                    </a:lnTo>
                    <a:lnTo>
                      <a:pt x="528" y="134"/>
                    </a:lnTo>
                    <a:lnTo>
                      <a:pt x="532" y="134"/>
                    </a:lnTo>
                    <a:lnTo>
                      <a:pt x="535" y="133"/>
                    </a:lnTo>
                    <a:lnTo>
                      <a:pt x="541" y="132"/>
                    </a:lnTo>
                    <a:lnTo>
                      <a:pt x="543" y="130"/>
                    </a:lnTo>
                    <a:lnTo>
                      <a:pt x="545" y="129"/>
                    </a:lnTo>
                    <a:lnTo>
                      <a:pt x="546" y="129"/>
                    </a:lnTo>
                    <a:lnTo>
                      <a:pt x="548" y="129"/>
                    </a:lnTo>
                    <a:lnTo>
                      <a:pt x="549" y="127"/>
                    </a:lnTo>
                    <a:lnTo>
                      <a:pt x="551" y="127"/>
                    </a:lnTo>
                    <a:lnTo>
                      <a:pt x="553" y="126"/>
                    </a:lnTo>
                    <a:lnTo>
                      <a:pt x="555" y="126"/>
                    </a:lnTo>
                    <a:lnTo>
                      <a:pt x="556" y="126"/>
                    </a:lnTo>
                    <a:lnTo>
                      <a:pt x="558" y="124"/>
                    </a:lnTo>
                    <a:lnTo>
                      <a:pt x="561" y="124"/>
                    </a:lnTo>
                    <a:lnTo>
                      <a:pt x="561" y="123"/>
                    </a:lnTo>
                    <a:lnTo>
                      <a:pt x="562" y="123"/>
                    </a:lnTo>
                    <a:lnTo>
                      <a:pt x="563" y="123"/>
                    </a:lnTo>
                    <a:lnTo>
                      <a:pt x="565" y="122"/>
                    </a:lnTo>
                    <a:lnTo>
                      <a:pt x="566" y="122"/>
                    </a:lnTo>
                    <a:lnTo>
                      <a:pt x="568" y="120"/>
                    </a:lnTo>
                    <a:lnTo>
                      <a:pt x="569" y="120"/>
                    </a:lnTo>
                    <a:lnTo>
                      <a:pt x="571" y="120"/>
                    </a:lnTo>
                    <a:lnTo>
                      <a:pt x="572" y="120"/>
                    </a:lnTo>
                    <a:lnTo>
                      <a:pt x="573" y="119"/>
                    </a:lnTo>
                    <a:lnTo>
                      <a:pt x="575" y="119"/>
                    </a:lnTo>
                    <a:lnTo>
                      <a:pt x="576" y="119"/>
                    </a:lnTo>
                    <a:lnTo>
                      <a:pt x="578" y="117"/>
                    </a:lnTo>
                    <a:lnTo>
                      <a:pt x="579" y="116"/>
                    </a:lnTo>
                    <a:lnTo>
                      <a:pt x="581" y="116"/>
                    </a:lnTo>
                    <a:lnTo>
                      <a:pt x="582" y="116"/>
                    </a:lnTo>
                    <a:lnTo>
                      <a:pt x="583" y="114"/>
                    </a:lnTo>
                    <a:lnTo>
                      <a:pt x="585" y="114"/>
                    </a:lnTo>
                    <a:lnTo>
                      <a:pt x="586" y="114"/>
                    </a:lnTo>
                    <a:lnTo>
                      <a:pt x="586" y="113"/>
                    </a:lnTo>
                    <a:lnTo>
                      <a:pt x="588" y="113"/>
                    </a:lnTo>
                    <a:lnTo>
                      <a:pt x="589" y="113"/>
                    </a:lnTo>
                    <a:lnTo>
                      <a:pt x="592" y="112"/>
                    </a:lnTo>
                    <a:lnTo>
                      <a:pt x="593" y="112"/>
                    </a:lnTo>
                    <a:lnTo>
                      <a:pt x="595" y="112"/>
                    </a:lnTo>
                    <a:lnTo>
                      <a:pt x="595" y="110"/>
                    </a:lnTo>
                    <a:lnTo>
                      <a:pt x="596" y="110"/>
                    </a:lnTo>
                    <a:lnTo>
                      <a:pt x="598" y="110"/>
                    </a:lnTo>
                    <a:lnTo>
                      <a:pt x="599" y="110"/>
                    </a:lnTo>
                    <a:lnTo>
                      <a:pt x="601" y="110"/>
                    </a:lnTo>
                    <a:lnTo>
                      <a:pt x="602" y="109"/>
                    </a:lnTo>
                    <a:lnTo>
                      <a:pt x="603" y="109"/>
                    </a:lnTo>
                    <a:lnTo>
                      <a:pt x="605" y="109"/>
                    </a:lnTo>
                    <a:lnTo>
                      <a:pt x="606" y="109"/>
                    </a:lnTo>
                    <a:lnTo>
                      <a:pt x="608" y="109"/>
                    </a:lnTo>
                    <a:lnTo>
                      <a:pt x="609" y="109"/>
                    </a:lnTo>
                    <a:lnTo>
                      <a:pt x="611" y="109"/>
                    </a:lnTo>
                    <a:lnTo>
                      <a:pt x="613" y="107"/>
                    </a:lnTo>
                    <a:lnTo>
                      <a:pt x="615" y="109"/>
                    </a:lnTo>
                    <a:lnTo>
                      <a:pt x="616" y="107"/>
                    </a:lnTo>
                    <a:lnTo>
                      <a:pt x="618" y="109"/>
                    </a:lnTo>
                    <a:lnTo>
                      <a:pt x="619" y="109"/>
                    </a:lnTo>
                    <a:lnTo>
                      <a:pt x="621" y="109"/>
                    </a:lnTo>
                    <a:lnTo>
                      <a:pt x="622" y="109"/>
                    </a:lnTo>
                    <a:lnTo>
                      <a:pt x="623" y="109"/>
                    </a:lnTo>
                    <a:lnTo>
                      <a:pt x="625" y="109"/>
                    </a:lnTo>
                    <a:lnTo>
                      <a:pt x="626" y="109"/>
                    </a:lnTo>
                    <a:lnTo>
                      <a:pt x="628" y="109"/>
                    </a:lnTo>
                    <a:lnTo>
                      <a:pt x="629" y="109"/>
                    </a:lnTo>
                    <a:lnTo>
                      <a:pt x="631" y="109"/>
                    </a:lnTo>
                    <a:lnTo>
                      <a:pt x="632" y="109"/>
                    </a:lnTo>
                    <a:lnTo>
                      <a:pt x="634" y="109"/>
                    </a:lnTo>
                    <a:lnTo>
                      <a:pt x="635" y="109"/>
                    </a:lnTo>
                    <a:lnTo>
                      <a:pt x="636" y="109"/>
                    </a:lnTo>
                    <a:lnTo>
                      <a:pt x="638" y="109"/>
                    </a:lnTo>
                    <a:lnTo>
                      <a:pt x="639" y="109"/>
                    </a:lnTo>
                    <a:lnTo>
                      <a:pt x="641" y="107"/>
                    </a:lnTo>
                    <a:lnTo>
                      <a:pt x="642" y="107"/>
                    </a:lnTo>
                    <a:lnTo>
                      <a:pt x="644" y="107"/>
                    </a:lnTo>
                    <a:lnTo>
                      <a:pt x="645" y="107"/>
                    </a:lnTo>
                    <a:lnTo>
                      <a:pt x="648" y="107"/>
                    </a:lnTo>
                    <a:lnTo>
                      <a:pt x="649" y="107"/>
                    </a:lnTo>
                    <a:lnTo>
                      <a:pt x="651" y="109"/>
                    </a:lnTo>
                    <a:lnTo>
                      <a:pt x="652" y="109"/>
                    </a:lnTo>
                    <a:lnTo>
                      <a:pt x="655" y="107"/>
                    </a:lnTo>
                    <a:lnTo>
                      <a:pt x="656" y="107"/>
                    </a:lnTo>
                    <a:lnTo>
                      <a:pt x="658" y="107"/>
                    </a:lnTo>
                    <a:lnTo>
                      <a:pt x="659" y="107"/>
                    </a:lnTo>
                    <a:lnTo>
                      <a:pt x="661" y="107"/>
                    </a:lnTo>
                    <a:lnTo>
                      <a:pt x="662" y="107"/>
                    </a:lnTo>
                    <a:lnTo>
                      <a:pt x="664" y="107"/>
                    </a:lnTo>
                    <a:lnTo>
                      <a:pt x="665" y="106"/>
                    </a:lnTo>
                    <a:lnTo>
                      <a:pt x="665" y="107"/>
                    </a:lnTo>
                    <a:lnTo>
                      <a:pt x="666" y="107"/>
                    </a:lnTo>
                    <a:lnTo>
                      <a:pt x="668" y="107"/>
                    </a:lnTo>
                    <a:lnTo>
                      <a:pt x="669" y="107"/>
                    </a:lnTo>
                    <a:lnTo>
                      <a:pt x="671" y="107"/>
                    </a:lnTo>
                    <a:lnTo>
                      <a:pt x="672" y="106"/>
                    </a:lnTo>
                    <a:lnTo>
                      <a:pt x="674" y="106"/>
                    </a:lnTo>
                    <a:lnTo>
                      <a:pt x="676" y="106"/>
                    </a:lnTo>
                    <a:lnTo>
                      <a:pt x="678" y="106"/>
                    </a:lnTo>
                    <a:lnTo>
                      <a:pt x="679" y="106"/>
                    </a:lnTo>
                    <a:lnTo>
                      <a:pt x="681" y="106"/>
                    </a:lnTo>
                    <a:lnTo>
                      <a:pt x="682" y="106"/>
                    </a:lnTo>
                    <a:lnTo>
                      <a:pt x="689" y="106"/>
                    </a:lnTo>
                    <a:lnTo>
                      <a:pt x="696" y="106"/>
                    </a:lnTo>
                    <a:lnTo>
                      <a:pt x="706" y="106"/>
                    </a:lnTo>
                    <a:lnTo>
                      <a:pt x="712" y="106"/>
                    </a:lnTo>
                    <a:lnTo>
                      <a:pt x="718" y="106"/>
                    </a:lnTo>
                    <a:lnTo>
                      <a:pt x="721" y="106"/>
                    </a:lnTo>
                    <a:lnTo>
                      <a:pt x="726" y="104"/>
                    </a:lnTo>
                    <a:lnTo>
                      <a:pt x="768" y="106"/>
                    </a:lnTo>
                    <a:lnTo>
                      <a:pt x="778" y="106"/>
                    </a:lnTo>
                    <a:lnTo>
                      <a:pt x="787" y="106"/>
                    </a:lnTo>
                    <a:lnTo>
                      <a:pt x="792" y="104"/>
                    </a:lnTo>
                    <a:lnTo>
                      <a:pt x="805" y="106"/>
                    </a:lnTo>
                    <a:lnTo>
                      <a:pt x="817" y="106"/>
                    </a:lnTo>
                    <a:lnTo>
                      <a:pt x="825" y="107"/>
                    </a:lnTo>
                    <a:lnTo>
                      <a:pt x="828" y="107"/>
                    </a:lnTo>
                    <a:lnTo>
                      <a:pt x="829" y="107"/>
                    </a:lnTo>
                    <a:lnTo>
                      <a:pt x="831" y="109"/>
                    </a:lnTo>
                    <a:lnTo>
                      <a:pt x="834" y="109"/>
                    </a:lnTo>
                    <a:lnTo>
                      <a:pt x="835" y="110"/>
                    </a:lnTo>
                    <a:lnTo>
                      <a:pt x="837" y="110"/>
                    </a:lnTo>
                    <a:lnTo>
                      <a:pt x="838" y="110"/>
                    </a:lnTo>
                    <a:lnTo>
                      <a:pt x="839" y="109"/>
                    </a:lnTo>
                    <a:lnTo>
                      <a:pt x="842" y="109"/>
                    </a:lnTo>
                    <a:lnTo>
                      <a:pt x="845" y="109"/>
                    </a:lnTo>
                    <a:lnTo>
                      <a:pt x="847" y="110"/>
                    </a:lnTo>
                    <a:lnTo>
                      <a:pt x="848" y="112"/>
                    </a:lnTo>
                    <a:lnTo>
                      <a:pt x="849" y="112"/>
                    </a:lnTo>
                    <a:lnTo>
                      <a:pt x="851" y="112"/>
                    </a:lnTo>
                    <a:lnTo>
                      <a:pt x="855" y="112"/>
                    </a:lnTo>
                    <a:lnTo>
                      <a:pt x="861" y="112"/>
                    </a:lnTo>
                    <a:lnTo>
                      <a:pt x="868" y="113"/>
                    </a:lnTo>
                    <a:lnTo>
                      <a:pt x="875" y="117"/>
                    </a:lnTo>
                    <a:lnTo>
                      <a:pt x="882" y="120"/>
                    </a:lnTo>
                    <a:lnTo>
                      <a:pt x="887" y="123"/>
                    </a:lnTo>
                    <a:lnTo>
                      <a:pt x="891" y="124"/>
                    </a:lnTo>
                    <a:lnTo>
                      <a:pt x="898" y="127"/>
                    </a:lnTo>
                    <a:lnTo>
                      <a:pt x="902" y="127"/>
                    </a:lnTo>
                    <a:lnTo>
                      <a:pt x="905" y="129"/>
                    </a:lnTo>
                    <a:lnTo>
                      <a:pt x="909" y="130"/>
                    </a:lnTo>
                    <a:lnTo>
                      <a:pt x="918" y="133"/>
                    </a:lnTo>
                    <a:lnTo>
                      <a:pt x="925" y="134"/>
                    </a:lnTo>
                    <a:lnTo>
                      <a:pt x="928" y="136"/>
                    </a:lnTo>
                    <a:lnTo>
                      <a:pt x="931" y="136"/>
                    </a:lnTo>
                    <a:lnTo>
                      <a:pt x="935" y="136"/>
                    </a:lnTo>
                    <a:lnTo>
                      <a:pt x="938" y="137"/>
                    </a:lnTo>
                    <a:lnTo>
                      <a:pt x="941" y="137"/>
                    </a:lnTo>
                    <a:lnTo>
                      <a:pt x="947" y="139"/>
                    </a:lnTo>
                    <a:lnTo>
                      <a:pt x="961" y="142"/>
                    </a:lnTo>
                    <a:lnTo>
                      <a:pt x="971" y="144"/>
                    </a:lnTo>
                    <a:lnTo>
                      <a:pt x="974" y="146"/>
                    </a:lnTo>
                    <a:lnTo>
                      <a:pt x="985" y="152"/>
                    </a:lnTo>
                    <a:lnTo>
                      <a:pt x="991" y="156"/>
                    </a:lnTo>
                    <a:lnTo>
                      <a:pt x="1001" y="163"/>
                    </a:lnTo>
                    <a:lnTo>
                      <a:pt x="1007" y="169"/>
                    </a:lnTo>
                    <a:lnTo>
                      <a:pt x="1011" y="172"/>
                    </a:lnTo>
                    <a:lnTo>
                      <a:pt x="1012" y="174"/>
                    </a:lnTo>
                    <a:lnTo>
                      <a:pt x="1017" y="179"/>
                    </a:lnTo>
                    <a:lnTo>
                      <a:pt x="1021" y="180"/>
                    </a:lnTo>
                    <a:lnTo>
                      <a:pt x="1022" y="182"/>
                    </a:lnTo>
                    <a:lnTo>
                      <a:pt x="1025" y="183"/>
                    </a:lnTo>
                    <a:lnTo>
                      <a:pt x="1028" y="184"/>
                    </a:lnTo>
                    <a:lnTo>
                      <a:pt x="1032" y="187"/>
                    </a:lnTo>
                    <a:lnTo>
                      <a:pt x="1034" y="189"/>
                    </a:lnTo>
                    <a:lnTo>
                      <a:pt x="1035" y="189"/>
                    </a:lnTo>
                    <a:lnTo>
                      <a:pt x="1038" y="190"/>
                    </a:lnTo>
                    <a:lnTo>
                      <a:pt x="1040" y="192"/>
                    </a:lnTo>
                    <a:lnTo>
                      <a:pt x="1041" y="192"/>
                    </a:lnTo>
                    <a:lnTo>
                      <a:pt x="1042" y="193"/>
                    </a:lnTo>
                    <a:lnTo>
                      <a:pt x="1044" y="192"/>
                    </a:lnTo>
                    <a:lnTo>
                      <a:pt x="1045" y="192"/>
                    </a:lnTo>
                    <a:lnTo>
                      <a:pt x="1047" y="193"/>
                    </a:lnTo>
                    <a:lnTo>
                      <a:pt x="1048" y="192"/>
                    </a:lnTo>
                    <a:lnTo>
                      <a:pt x="1048" y="190"/>
                    </a:lnTo>
                    <a:lnTo>
                      <a:pt x="1048" y="189"/>
                    </a:lnTo>
                    <a:lnTo>
                      <a:pt x="1050" y="189"/>
                    </a:lnTo>
                    <a:lnTo>
                      <a:pt x="1051" y="190"/>
                    </a:lnTo>
                    <a:lnTo>
                      <a:pt x="1054" y="190"/>
                    </a:lnTo>
                    <a:lnTo>
                      <a:pt x="1054" y="189"/>
                    </a:lnTo>
                    <a:lnTo>
                      <a:pt x="1054" y="187"/>
                    </a:lnTo>
                    <a:lnTo>
                      <a:pt x="1057" y="187"/>
                    </a:lnTo>
                    <a:lnTo>
                      <a:pt x="1058" y="189"/>
                    </a:lnTo>
                    <a:lnTo>
                      <a:pt x="1060" y="189"/>
                    </a:lnTo>
                    <a:lnTo>
                      <a:pt x="1061" y="189"/>
                    </a:lnTo>
                    <a:lnTo>
                      <a:pt x="1062" y="190"/>
                    </a:lnTo>
                    <a:lnTo>
                      <a:pt x="1064" y="189"/>
                    </a:lnTo>
                    <a:lnTo>
                      <a:pt x="1065" y="187"/>
                    </a:lnTo>
                    <a:lnTo>
                      <a:pt x="1062" y="184"/>
                    </a:lnTo>
                    <a:lnTo>
                      <a:pt x="1062" y="183"/>
                    </a:lnTo>
                    <a:lnTo>
                      <a:pt x="1062" y="182"/>
                    </a:lnTo>
                    <a:lnTo>
                      <a:pt x="1064" y="183"/>
                    </a:lnTo>
                    <a:lnTo>
                      <a:pt x="1065" y="183"/>
                    </a:lnTo>
                    <a:lnTo>
                      <a:pt x="1068" y="183"/>
                    </a:lnTo>
                    <a:lnTo>
                      <a:pt x="1070" y="183"/>
                    </a:lnTo>
                    <a:lnTo>
                      <a:pt x="1071" y="183"/>
                    </a:lnTo>
                    <a:lnTo>
                      <a:pt x="1073" y="184"/>
                    </a:lnTo>
                    <a:lnTo>
                      <a:pt x="1075" y="186"/>
                    </a:lnTo>
                    <a:lnTo>
                      <a:pt x="1078" y="187"/>
                    </a:lnTo>
                    <a:lnTo>
                      <a:pt x="1080" y="187"/>
                    </a:lnTo>
                    <a:lnTo>
                      <a:pt x="1081" y="187"/>
                    </a:lnTo>
                    <a:lnTo>
                      <a:pt x="1081" y="186"/>
                    </a:lnTo>
                    <a:lnTo>
                      <a:pt x="1083" y="186"/>
                    </a:lnTo>
                    <a:lnTo>
                      <a:pt x="1085" y="186"/>
                    </a:lnTo>
                    <a:lnTo>
                      <a:pt x="1087" y="186"/>
                    </a:lnTo>
                    <a:lnTo>
                      <a:pt x="1090" y="187"/>
                    </a:lnTo>
                    <a:lnTo>
                      <a:pt x="1091" y="189"/>
                    </a:lnTo>
                    <a:lnTo>
                      <a:pt x="1093" y="192"/>
                    </a:lnTo>
                    <a:lnTo>
                      <a:pt x="1091" y="193"/>
                    </a:lnTo>
                    <a:lnTo>
                      <a:pt x="1093" y="194"/>
                    </a:lnTo>
                    <a:lnTo>
                      <a:pt x="1094" y="196"/>
                    </a:lnTo>
                    <a:lnTo>
                      <a:pt x="1097" y="196"/>
                    </a:lnTo>
                    <a:lnTo>
                      <a:pt x="1097" y="194"/>
                    </a:lnTo>
                    <a:lnTo>
                      <a:pt x="1095" y="194"/>
                    </a:lnTo>
                    <a:lnTo>
                      <a:pt x="1094" y="194"/>
                    </a:lnTo>
                    <a:lnTo>
                      <a:pt x="1094" y="193"/>
                    </a:lnTo>
                    <a:lnTo>
                      <a:pt x="1095" y="193"/>
                    </a:lnTo>
                    <a:lnTo>
                      <a:pt x="1097" y="192"/>
                    </a:lnTo>
                    <a:lnTo>
                      <a:pt x="1098" y="192"/>
                    </a:lnTo>
                    <a:lnTo>
                      <a:pt x="1100" y="190"/>
                    </a:lnTo>
                    <a:lnTo>
                      <a:pt x="1101" y="192"/>
                    </a:lnTo>
                    <a:lnTo>
                      <a:pt x="1103" y="192"/>
                    </a:lnTo>
                    <a:lnTo>
                      <a:pt x="1104" y="192"/>
                    </a:lnTo>
                    <a:lnTo>
                      <a:pt x="1105" y="193"/>
                    </a:lnTo>
                    <a:lnTo>
                      <a:pt x="1107" y="194"/>
                    </a:lnTo>
                    <a:lnTo>
                      <a:pt x="1108" y="194"/>
                    </a:lnTo>
                    <a:lnTo>
                      <a:pt x="1111" y="194"/>
                    </a:lnTo>
                    <a:lnTo>
                      <a:pt x="1111" y="196"/>
                    </a:lnTo>
                    <a:lnTo>
                      <a:pt x="1111" y="199"/>
                    </a:lnTo>
                    <a:lnTo>
                      <a:pt x="1113" y="197"/>
                    </a:lnTo>
                    <a:lnTo>
                      <a:pt x="1113" y="194"/>
                    </a:lnTo>
                    <a:lnTo>
                      <a:pt x="1114" y="194"/>
                    </a:lnTo>
                    <a:lnTo>
                      <a:pt x="1115" y="196"/>
                    </a:lnTo>
                    <a:lnTo>
                      <a:pt x="1117" y="196"/>
                    </a:lnTo>
                    <a:lnTo>
                      <a:pt x="1120" y="196"/>
                    </a:lnTo>
                    <a:lnTo>
                      <a:pt x="1120" y="193"/>
                    </a:lnTo>
                    <a:lnTo>
                      <a:pt x="1121" y="194"/>
                    </a:lnTo>
                    <a:lnTo>
                      <a:pt x="1121" y="196"/>
                    </a:lnTo>
                    <a:lnTo>
                      <a:pt x="1121" y="197"/>
                    </a:lnTo>
                    <a:lnTo>
                      <a:pt x="1123" y="197"/>
                    </a:lnTo>
                    <a:lnTo>
                      <a:pt x="1128" y="197"/>
                    </a:lnTo>
                    <a:lnTo>
                      <a:pt x="1130" y="197"/>
                    </a:lnTo>
                    <a:lnTo>
                      <a:pt x="1131" y="196"/>
                    </a:lnTo>
                    <a:lnTo>
                      <a:pt x="1131" y="197"/>
                    </a:lnTo>
                    <a:lnTo>
                      <a:pt x="1133" y="196"/>
                    </a:lnTo>
                    <a:lnTo>
                      <a:pt x="1135" y="196"/>
                    </a:lnTo>
                    <a:lnTo>
                      <a:pt x="1137" y="197"/>
                    </a:lnTo>
                    <a:lnTo>
                      <a:pt x="1140" y="197"/>
                    </a:lnTo>
                    <a:lnTo>
                      <a:pt x="1141" y="199"/>
                    </a:lnTo>
                    <a:lnTo>
                      <a:pt x="1143" y="199"/>
                    </a:lnTo>
                    <a:lnTo>
                      <a:pt x="1145" y="199"/>
                    </a:lnTo>
                    <a:lnTo>
                      <a:pt x="1148" y="199"/>
                    </a:lnTo>
                    <a:lnTo>
                      <a:pt x="1151" y="200"/>
                    </a:lnTo>
                    <a:lnTo>
                      <a:pt x="1153" y="202"/>
                    </a:lnTo>
                    <a:lnTo>
                      <a:pt x="1154" y="202"/>
                    </a:lnTo>
                    <a:lnTo>
                      <a:pt x="1155" y="202"/>
                    </a:lnTo>
                    <a:lnTo>
                      <a:pt x="1155" y="200"/>
                    </a:lnTo>
                    <a:lnTo>
                      <a:pt x="1157" y="199"/>
                    </a:lnTo>
                    <a:lnTo>
                      <a:pt x="1157" y="197"/>
                    </a:lnTo>
                    <a:lnTo>
                      <a:pt x="1155" y="197"/>
                    </a:lnTo>
                    <a:lnTo>
                      <a:pt x="1155" y="196"/>
                    </a:lnTo>
                    <a:lnTo>
                      <a:pt x="1155" y="194"/>
                    </a:lnTo>
                    <a:lnTo>
                      <a:pt x="1157" y="194"/>
                    </a:lnTo>
                    <a:lnTo>
                      <a:pt x="1158" y="194"/>
                    </a:lnTo>
                    <a:lnTo>
                      <a:pt x="1160" y="194"/>
                    </a:lnTo>
                    <a:lnTo>
                      <a:pt x="1161" y="194"/>
                    </a:lnTo>
                    <a:lnTo>
                      <a:pt x="1160" y="194"/>
                    </a:lnTo>
                    <a:lnTo>
                      <a:pt x="1160" y="193"/>
                    </a:lnTo>
                    <a:lnTo>
                      <a:pt x="1160" y="192"/>
                    </a:lnTo>
                    <a:lnTo>
                      <a:pt x="1161" y="192"/>
                    </a:lnTo>
                    <a:lnTo>
                      <a:pt x="1160" y="190"/>
                    </a:lnTo>
                    <a:lnTo>
                      <a:pt x="1160" y="187"/>
                    </a:lnTo>
                    <a:lnTo>
                      <a:pt x="1161" y="187"/>
                    </a:lnTo>
                    <a:lnTo>
                      <a:pt x="1160" y="186"/>
                    </a:lnTo>
                    <a:lnTo>
                      <a:pt x="1160" y="184"/>
                    </a:lnTo>
                    <a:lnTo>
                      <a:pt x="1158" y="183"/>
                    </a:lnTo>
                    <a:lnTo>
                      <a:pt x="1160" y="182"/>
                    </a:lnTo>
                    <a:lnTo>
                      <a:pt x="1161" y="180"/>
                    </a:lnTo>
                    <a:lnTo>
                      <a:pt x="1161" y="179"/>
                    </a:lnTo>
                    <a:lnTo>
                      <a:pt x="1163" y="177"/>
                    </a:lnTo>
                    <a:lnTo>
                      <a:pt x="1164" y="177"/>
                    </a:lnTo>
                    <a:lnTo>
                      <a:pt x="1165" y="176"/>
                    </a:lnTo>
                    <a:lnTo>
                      <a:pt x="1167" y="174"/>
                    </a:lnTo>
                    <a:lnTo>
                      <a:pt x="1168" y="174"/>
                    </a:lnTo>
                    <a:lnTo>
                      <a:pt x="1170" y="176"/>
                    </a:lnTo>
                    <a:lnTo>
                      <a:pt x="1171" y="176"/>
                    </a:lnTo>
                    <a:lnTo>
                      <a:pt x="1173" y="176"/>
                    </a:lnTo>
                    <a:lnTo>
                      <a:pt x="1174" y="177"/>
                    </a:lnTo>
                    <a:lnTo>
                      <a:pt x="1175" y="177"/>
                    </a:lnTo>
                    <a:lnTo>
                      <a:pt x="1175" y="176"/>
                    </a:lnTo>
                    <a:lnTo>
                      <a:pt x="1177" y="174"/>
                    </a:lnTo>
                    <a:lnTo>
                      <a:pt x="1177" y="173"/>
                    </a:lnTo>
                    <a:lnTo>
                      <a:pt x="1178" y="173"/>
                    </a:lnTo>
                    <a:lnTo>
                      <a:pt x="1180" y="173"/>
                    </a:lnTo>
                    <a:lnTo>
                      <a:pt x="1180" y="172"/>
                    </a:lnTo>
                    <a:lnTo>
                      <a:pt x="1178" y="170"/>
                    </a:lnTo>
                    <a:lnTo>
                      <a:pt x="1178" y="169"/>
                    </a:lnTo>
                    <a:lnTo>
                      <a:pt x="1178" y="167"/>
                    </a:lnTo>
                    <a:lnTo>
                      <a:pt x="1178" y="164"/>
                    </a:lnTo>
                    <a:lnTo>
                      <a:pt x="1180" y="164"/>
                    </a:lnTo>
                    <a:lnTo>
                      <a:pt x="1180" y="163"/>
                    </a:lnTo>
                    <a:lnTo>
                      <a:pt x="1181" y="162"/>
                    </a:lnTo>
                    <a:lnTo>
                      <a:pt x="1181" y="160"/>
                    </a:lnTo>
                    <a:lnTo>
                      <a:pt x="1180" y="160"/>
                    </a:lnTo>
                    <a:lnTo>
                      <a:pt x="1178" y="162"/>
                    </a:lnTo>
                    <a:lnTo>
                      <a:pt x="1177" y="162"/>
                    </a:lnTo>
                    <a:lnTo>
                      <a:pt x="1175" y="162"/>
                    </a:lnTo>
                    <a:lnTo>
                      <a:pt x="1174" y="160"/>
                    </a:lnTo>
                    <a:lnTo>
                      <a:pt x="1174" y="159"/>
                    </a:lnTo>
                    <a:lnTo>
                      <a:pt x="1173" y="157"/>
                    </a:lnTo>
                    <a:lnTo>
                      <a:pt x="1174" y="157"/>
                    </a:lnTo>
                    <a:lnTo>
                      <a:pt x="1173" y="156"/>
                    </a:lnTo>
                    <a:lnTo>
                      <a:pt x="1173" y="154"/>
                    </a:lnTo>
                    <a:lnTo>
                      <a:pt x="1174" y="156"/>
                    </a:lnTo>
                    <a:lnTo>
                      <a:pt x="1175" y="156"/>
                    </a:lnTo>
                    <a:lnTo>
                      <a:pt x="1177" y="159"/>
                    </a:lnTo>
                    <a:lnTo>
                      <a:pt x="1178" y="157"/>
                    </a:lnTo>
                    <a:lnTo>
                      <a:pt x="1178" y="154"/>
                    </a:lnTo>
                    <a:lnTo>
                      <a:pt x="1178" y="153"/>
                    </a:lnTo>
                    <a:lnTo>
                      <a:pt x="1180" y="152"/>
                    </a:lnTo>
                    <a:lnTo>
                      <a:pt x="1181" y="152"/>
                    </a:lnTo>
                    <a:lnTo>
                      <a:pt x="1183" y="152"/>
                    </a:lnTo>
                    <a:lnTo>
                      <a:pt x="1184" y="150"/>
                    </a:lnTo>
                    <a:lnTo>
                      <a:pt x="1184" y="149"/>
                    </a:lnTo>
                    <a:lnTo>
                      <a:pt x="1183" y="149"/>
                    </a:lnTo>
                    <a:lnTo>
                      <a:pt x="1183" y="147"/>
                    </a:lnTo>
                    <a:lnTo>
                      <a:pt x="1183" y="146"/>
                    </a:lnTo>
                    <a:lnTo>
                      <a:pt x="1184" y="144"/>
                    </a:lnTo>
                    <a:lnTo>
                      <a:pt x="1185" y="143"/>
                    </a:lnTo>
                    <a:lnTo>
                      <a:pt x="1185" y="142"/>
                    </a:lnTo>
                    <a:lnTo>
                      <a:pt x="1185" y="140"/>
                    </a:lnTo>
                    <a:lnTo>
                      <a:pt x="1185" y="139"/>
                    </a:lnTo>
                    <a:lnTo>
                      <a:pt x="1185" y="137"/>
                    </a:lnTo>
                    <a:lnTo>
                      <a:pt x="1187" y="137"/>
                    </a:lnTo>
                    <a:lnTo>
                      <a:pt x="1188" y="139"/>
                    </a:lnTo>
                    <a:lnTo>
                      <a:pt x="1190" y="139"/>
                    </a:lnTo>
                    <a:lnTo>
                      <a:pt x="1190" y="137"/>
                    </a:lnTo>
                    <a:lnTo>
                      <a:pt x="1190" y="136"/>
                    </a:lnTo>
                    <a:lnTo>
                      <a:pt x="1188" y="136"/>
                    </a:lnTo>
                    <a:lnTo>
                      <a:pt x="1190" y="134"/>
                    </a:lnTo>
                    <a:lnTo>
                      <a:pt x="1193" y="136"/>
                    </a:lnTo>
                    <a:lnTo>
                      <a:pt x="1194" y="136"/>
                    </a:lnTo>
                    <a:lnTo>
                      <a:pt x="1195" y="136"/>
                    </a:lnTo>
                    <a:lnTo>
                      <a:pt x="1197" y="136"/>
                    </a:lnTo>
                    <a:lnTo>
                      <a:pt x="1198" y="137"/>
                    </a:lnTo>
                    <a:lnTo>
                      <a:pt x="1201" y="137"/>
                    </a:lnTo>
                    <a:lnTo>
                      <a:pt x="1201" y="136"/>
                    </a:lnTo>
                    <a:lnTo>
                      <a:pt x="1203" y="134"/>
                    </a:lnTo>
                    <a:lnTo>
                      <a:pt x="1204" y="133"/>
                    </a:lnTo>
                    <a:lnTo>
                      <a:pt x="1204" y="132"/>
                    </a:lnTo>
                    <a:lnTo>
                      <a:pt x="1204" y="130"/>
                    </a:lnTo>
                    <a:lnTo>
                      <a:pt x="1205" y="129"/>
                    </a:lnTo>
                    <a:lnTo>
                      <a:pt x="1207" y="129"/>
                    </a:lnTo>
                    <a:lnTo>
                      <a:pt x="1207" y="130"/>
                    </a:lnTo>
                    <a:lnTo>
                      <a:pt x="1207" y="132"/>
                    </a:lnTo>
                    <a:lnTo>
                      <a:pt x="1208" y="133"/>
                    </a:lnTo>
                    <a:lnTo>
                      <a:pt x="1210" y="133"/>
                    </a:lnTo>
                    <a:lnTo>
                      <a:pt x="1213" y="133"/>
                    </a:lnTo>
                    <a:lnTo>
                      <a:pt x="1213" y="134"/>
                    </a:lnTo>
                    <a:lnTo>
                      <a:pt x="1213" y="136"/>
                    </a:lnTo>
                    <a:lnTo>
                      <a:pt x="1214" y="136"/>
                    </a:lnTo>
                    <a:lnTo>
                      <a:pt x="1216" y="136"/>
                    </a:lnTo>
                    <a:lnTo>
                      <a:pt x="1217" y="136"/>
                    </a:lnTo>
                    <a:lnTo>
                      <a:pt x="1217" y="134"/>
                    </a:lnTo>
                    <a:lnTo>
                      <a:pt x="1218" y="133"/>
                    </a:lnTo>
                    <a:lnTo>
                      <a:pt x="1220" y="130"/>
                    </a:lnTo>
                    <a:lnTo>
                      <a:pt x="1221" y="130"/>
                    </a:lnTo>
                    <a:lnTo>
                      <a:pt x="1221" y="129"/>
                    </a:lnTo>
                    <a:lnTo>
                      <a:pt x="1221" y="127"/>
                    </a:lnTo>
                    <a:lnTo>
                      <a:pt x="1221" y="126"/>
                    </a:lnTo>
                    <a:lnTo>
                      <a:pt x="1221" y="124"/>
                    </a:lnTo>
                    <a:lnTo>
                      <a:pt x="1223" y="124"/>
                    </a:lnTo>
                    <a:lnTo>
                      <a:pt x="1224" y="124"/>
                    </a:lnTo>
                    <a:lnTo>
                      <a:pt x="1226" y="124"/>
                    </a:lnTo>
                    <a:lnTo>
                      <a:pt x="1227" y="126"/>
                    </a:lnTo>
                    <a:lnTo>
                      <a:pt x="1228" y="127"/>
                    </a:lnTo>
                    <a:lnTo>
                      <a:pt x="1230" y="126"/>
                    </a:lnTo>
                    <a:lnTo>
                      <a:pt x="1228" y="124"/>
                    </a:lnTo>
                    <a:lnTo>
                      <a:pt x="1227" y="123"/>
                    </a:lnTo>
                    <a:lnTo>
                      <a:pt x="1228" y="123"/>
                    </a:lnTo>
                    <a:lnTo>
                      <a:pt x="1230" y="123"/>
                    </a:lnTo>
                    <a:lnTo>
                      <a:pt x="1233" y="123"/>
                    </a:lnTo>
                    <a:lnTo>
                      <a:pt x="1234" y="122"/>
                    </a:lnTo>
                    <a:lnTo>
                      <a:pt x="1236" y="122"/>
                    </a:lnTo>
                    <a:lnTo>
                      <a:pt x="1237" y="120"/>
                    </a:lnTo>
                    <a:lnTo>
                      <a:pt x="1237" y="119"/>
                    </a:lnTo>
                    <a:lnTo>
                      <a:pt x="1236" y="119"/>
                    </a:lnTo>
                    <a:lnTo>
                      <a:pt x="1236" y="117"/>
                    </a:lnTo>
                    <a:lnTo>
                      <a:pt x="1236" y="116"/>
                    </a:lnTo>
                    <a:lnTo>
                      <a:pt x="1238" y="113"/>
                    </a:lnTo>
                    <a:lnTo>
                      <a:pt x="1240" y="112"/>
                    </a:lnTo>
                    <a:lnTo>
                      <a:pt x="1241" y="112"/>
                    </a:lnTo>
                    <a:lnTo>
                      <a:pt x="1244" y="112"/>
                    </a:lnTo>
                    <a:lnTo>
                      <a:pt x="1247" y="110"/>
                    </a:lnTo>
                    <a:lnTo>
                      <a:pt x="1248" y="110"/>
                    </a:lnTo>
                    <a:lnTo>
                      <a:pt x="1250" y="110"/>
                    </a:lnTo>
                    <a:lnTo>
                      <a:pt x="1250" y="109"/>
                    </a:lnTo>
                    <a:lnTo>
                      <a:pt x="1251" y="109"/>
                    </a:lnTo>
                    <a:lnTo>
                      <a:pt x="1253" y="107"/>
                    </a:lnTo>
                    <a:lnTo>
                      <a:pt x="1253" y="106"/>
                    </a:lnTo>
                    <a:lnTo>
                      <a:pt x="1253" y="104"/>
                    </a:lnTo>
                    <a:lnTo>
                      <a:pt x="1254" y="103"/>
                    </a:lnTo>
                    <a:lnTo>
                      <a:pt x="1256" y="102"/>
                    </a:lnTo>
                    <a:lnTo>
                      <a:pt x="1257" y="102"/>
                    </a:lnTo>
                    <a:lnTo>
                      <a:pt x="1260" y="100"/>
                    </a:lnTo>
                    <a:lnTo>
                      <a:pt x="1261" y="99"/>
                    </a:lnTo>
                    <a:lnTo>
                      <a:pt x="1260" y="97"/>
                    </a:lnTo>
                    <a:lnTo>
                      <a:pt x="1261" y="96"/>
                    </a:lnTo>
                    <a:lnTo>
                      <a:pt x="1263" y="96"/>
                    </a:lnTo>
                    <a:lnTo>
                      <a:pt x="1263" y="97"/>
                    </a:lnTo>
                    <a:lnTo>
                      <a:pt x="1263" y="99"/>
                    </a:lnTo>
                    <a:lnTo>
                      <a:pt x="1264" y="99"/>
                    </a:lnTo>
                    <a:lnTo>
                      <a:pt x="1264" y="97"/>
                    </a:lnTo>
                    <a:lnTo>
                      <a:pt x="1264" y="96"/>
                    </a:lnTo>
                    <a:lnTo>
                      <a:pt x="1264" y="94"/>
                    </a:lnTo>
                    <a:lnTo>
                      <a:pt x="1264" y="93"/>
                    </a:lnTo>
                    <a:lnTo>
                      <a:pt x="1264" y="92"/>
                    </a:lnTo>
                    <a:lnTo>
                      <a:pt x="1263" y="92"/>
                    </a:lnTo>
                    <a:lnTo>
                      <a:pt x="1261" y="92"/>
                    </a:lnTo>
                    <a:lnTo>
                      <a:pt x="1260" y="90"/>
                    </a:lnTo>
                    <a:lnTo>
                      <a:pt x="1263" y="90"/>
                    </a:lnTo>
                    <a:lnTo>
                      <a:pt x="1263" y="89"/>
                    </a:lnTo>
                    <a:lnTo>
                      <a:pt x="1264" y="89"/>
                    </a:lnTo>
                    <a:lnTo>
                      <a:pt x="1266" y="89"/>
                    </a:lnTo>
                    <a:lnTo>
                      <a:pt x="1266" y="87"/>
                    </a:lnTo>
                    <a:lnTo>
                      <a:pt x="1266" y="86"/>
                    </a:lnTo>
                    <a:lnTo>
                      <a:pt x="1266" y="84"/>
                    </a:lnTo>
                    <a:lnTo>
                      <a:pt x="1267" y="84"/>
                    </a:lnTo>
                    <a:lnTo>
                      <a:pt x="1268" y="84"/>
                    </a:lnTo>
                    <a:lnTo>
                      <a:pt x="1268" y="86"/>
                    </a:lnTo>
                    <a:lnTo>
                      <a:pt x="1270" y="86"/>
                    </a:lnTo>
                    <a:lnTo>
                      <a:pt x="1271" y="86"/>
                    </a:lnTo>
                    <a:lnTo>
                      <a:pt x="1273" y="86"/>
                    </a:lnTo>
                    <a:lnTo>
                      <a:pt x="1274" y="86"/>
                    </a:lnTo>
                    <a:lnTo>
                      <a:pt x="1273" y="84"/>
                    </a:lnTo>
                    <a:lnTo>
                      <a:pt x="1273" y="83"/>
                    </a:lnTo>
                    <a:lnTo>
                      <a:pt x="1271" y="83"/>
                    </a:lnTo>
                    <a:lnTo>
                      <a:pt x="1273" y="80"/>
                    </a:lnTo>
                    <a:lnTo>
                      <a:pt x="1273" y="79"/>
                    </a:lnTo>
                    <a:lnTo>
                      <a:pt x="1273" y="77"/>
                    </a:lnTo>
                    <a:lnTo>
                      <a:pt x="1271" y="76"/>
                    </a:lnTo>
                    <a:lnTo>
                      <a:pt x="1270" y="76"/>
                    </a:lnTo>
                    <a:lnTo>
                      <a:pt x="1270" y="74"/>
                    </a:lnTo>
                    <a:lnTo>
                      <a:pt x="1271" y="74"/>
                    </a:lnTo>
                    <a:lnTo>
                      <a:pt x="1273" y="73"/>
                    </a:lnTo>
                    <a:lnTo>
                      <a:pt x="1274" y="74"/>
                    </a:lnTo>
                    <a:lnTo>
                      <a:pt x="1277" y="76"/>
                    </a:lnTo>
                    <a:lnTo>
                      <a:pt x="1278" y="76"/>
                    </a:lnTo>
                    <a:lnTo>
                      <a:pt x="1278" y="74"/>
                    </a:lnTo>
                    <a:lnTo>
                      <a:pt x="1278" y="73"/>
                    </a:lnTo>
                    <a:lnTo>
                      <a:pt x="1277" y="73"/>
                    </a:lnTo>
                    <a:lnTo>
                      <a:pt x="1277" y="72"/>
                    </a:lnTo>
                    <a:lnTo>
                      <a:pt x="1277" y="70"/>
                    </a:lnTo>
                    <a:lnTo>
                      <a:pt x="1277" y="69"/>
                    </a:lnTo>
                    <a:lnTo>
                      <a:pt x="1278" y="67"/>
                    </a:lnTo>
                    <a:lnTo>
                      <a:pt x="1280" y="69"/>
                    </a:lnTo>
                    <a:lnTo>
                      <a:pt x="1283" y="69"/>
                    </a:lnTo>
                    <a:lnTo>
                      <a:pt x="1283" y="70"/>
                    </a:lnTo>
                    <a:lnTo>
                      <a:pt x="1283" y="72"/>
                    </a:lnTo>
                    <a:lnTo>
                      <a:pt x="1286" y="72"/>
                    </a:lnTo>
                    <a:lnTo>
                      <a:pt x="1287" y="73"/>
                    </a:lnTo>
                    <a:lnTo>
                      <a:pt x="1291" y="72"/>
                    </a:lnTo>
                    <a:lnTo>
                      <a:pt x="1293" y="72"/>
                    </a:lnTo>
                    <a:lnTo>
                      <a:pt x="1294" y="70"/>
                    </a:lnTo>
                    <a:lnTo>
                      <a:pt x="1297" y="67"/>
                    </a:lnTo>
                    <a:lnTo>
                      <a:pt x="1300" y="66"/>
                    </a:lnTo>
                    <a:lnTo>
                      <a:pt x="1301" y="64"/>
                    </a:lnTo>
                    <a:lnTo>
                      <a:pt x="1303" y="66"/>
                    </a:lnTo>
                    <a:lnTo>
                      <a:pt x="1304" y="67"/>
                    </a:lnTo>
                    <a:lnTo>
                      <a:pt x="1306" y="64"/>
                    </a:lnTo>
                    <a:lnTo>
                      <a:pt x="1306" y="63"/>
                    </a:lnTo>
                    <a:lnTo>
                      <a:pt x="1307" y="62"/>
                    </a:lnTo>
                    <a:lnTo>
                      <a:pt x="1307" y="63"/>
                    </a:lnTo>
                    <a:lnTo>
                      <a:pt x="1308" y="63"/>
                    </a:lnTo>
                    <a:lnTo>
                      <a:pt x="1311" y="63"/>
                    </a:lnTo>
                    <a:lnTo>
                      <a:pt x="1314" y="63"/>
                    </a:lnTo>
                    <a:lnTo>
                      <a:pt x="1316" y="63"/>
                    </a:lnTo>
                    <a:lnTo>
                      <a:pt x="1317" y="63"/>
                    </a:lnTo>
                    <a:lnTo>
                      <a:pt x="1318" y="63"/>
                    </a:lnTo>
                    <a:lnTo>
                      <a:pt x="1321" y="62"/>
                    </a:lnTo>
                    <a:lnTo>
                      <a:pt x="1324" y="57"/>
                    </a:lnTo>
                    <a:lnTo>
                      <a:pt x="1326" y="57"/>
                    </a:lnTo>
                    <a:lnTo>
                      <a:pt x="1328" y="59"/>
                    </a:lnTo>
                    <a:lnTo>
                      <a:pt x="1330" y="59"/>
                    </a:lnTo>
                    <a:lnTo>
                      <a:pt x="1330" y="57"/>
                    </a:lnTo>
                    <a:lnTo>
                      <a:pt x="1330" y="56"/>
                    </a:lnTo>
                    <a:lnTo>
                      <a:pt x="1330" y="54"/>
                    </a:lnTo>
                    <a:lnTo>
                      <a:pt x="1331" y="54"/>
                    </a:lnTo>
                    <a:lnTo>
                      <a:pt x="1333" y="54"/>
                    </a:lnTo>
                    <a:lnTo>
                      <a:pt x="1334" y="53"/>
                    </a:lnTo>
                    <a:lnTo>
                      <a:pt x="1336" y="51"/>
                    </a:lnTo>
                    <a:lnTo>
                      <a:pt x="1337" y="51"/>
                    </a:lnTo>
                    <a:lnTo>
                      <a:pt x="1338" y="51"/>
                    </a:lnTo>
                    <a:lnTo>
                      <a:pt x="1341" y="53"/>
                    </a:lnTo>
                    <a:lnTo>
                      <a:pt x="1340" y="54"/>
                    </a:lnTo>
                    <a:lnTo>
                      <a:pt x="1340" y="56"/>
                    </a:lnTo>
                    <a:lnTo>
                      <a:pt x="1337" y="56"/>
                    </a:lnTo>
                    <a:lnTo>
                      <a:pt x="1337" y="57"/>
                    </a:lnTo>
                    <a:lnTo>
                      <a:pt x="1337" y="59"/>
                    </a:lnTo>
                    <a:lnTo>
                      <a:pt x="1338" y="60"/>
                    </a:lnTo>
                    <a:lnTo>
                      <a:pt x="1341" y="60"/>
                    </a:lnTo>
                    <a:lnTo>
                      <a:pt x="1343" y="62"/>
                    </a:lnTo>
                    <a:lnTo>
                      <a:pt x="1344" y="62"/>
                    </a:lnTo>
                    <a:lnTo>
                      <a:pt x="1347" y="57"/>
                    </a:lnTo>
                    <a:lnTo>
                      <a:pt x="1348" y="56"/>
                    </a:lnTo>
                    <a:lnTo>
                      <a:pt x="1351" y="57"/>
                    </a:lnTo>
                    <a:lnTo>
                      <a:pt x="1353" y="60"/>
                    </a:lnTo>
                    <a:lnTo>
                      <a:pt x="1354" y="60"/>
                    </a:lnTo>
                    <a:lnTo>
                      <a:pt x="1354" y="59"/>
                    </a:lnTo>
                    <a:lnTo>
                      <a:pt x="1354" y="57"/>
                    </a:lnTo>
                    <a:lnTo>
                      <a:pt x="1354" y="56"/>
                    </a:lnTo>
                    <a:lnTo>
                      <a:pt x="1354" y="54"/>
                    </a:lnTo>
                    <a:lnTo>
                      <a:pt x="1359" y="54"/>
                    </a:lnTo>
                    <a:lnTo>
                      <a:pt x="1360" y="53"/>
                    </a:lnTo>
                    <a:lnTo>
                      <a:pt x="1361" y="53"/>
                    </a:lnTo>
                    <a:lnTo>
                      <a:pt x="1361" y="54"/>
                    </a:lnTo>
                    <a:lnTo>
                      <a:pt x="1360" y="54"/>
                    </a:lnTo>
                    <a:lnTo>
                      <a:pt x="1360" y="56"/>
                    </a:lnTo>
                    <a:lnTo>
                      <a:pt x="1360" y="57"/>
                    </a:lnTo>
                    <a:lnTo>
                      <a:pt x="1360" y="59"/>
                    </a:lnTo>
                    <a:lnTo>
                      <a:pt x="1360" y="60"/>
                    </a:lnTo>
                    <a:lnTo>
                      <a:pt x="1360" y="62"/>
                    </a:lnTo>
                    <a:lnTo>
                      <a:pt x="1363" y="62"/>
                    </a:lnTo>
                    <a:lnTo>
                      <a:pt x="1364" y="63"/>
                    </a:lnTo>
                    <a:lnTo>
                      <a:pt x="1364" y="62"/>
                    </a:lnTo>
                    <a:lnTo>
                      <a:pt x="1366" y="60"/>
                    </a:lnTo>
                    <a:lnTo>
                      <a:pt x="1366" y="59"/>
                    </a:lnTo>
                    <a:lnTo>
                      <a:pt x="1369" y="57"/>
                    </a:lnTo>
                    <a:lnTo>
                      <a:pt x="1370" y="57"/>
                    </a:lnTo>
                    <a:lnTo>
                      <a:pt x="1373" y="57"/>
                    </a:lnTo>
                    <a:lnTo>
                      <a:pt x="1374" y="60"/>
                    </a:lnTo>
                    <a:lnTo>
                      <a:pt x="1376" y="63"/>
                    </a:lnTo>
                    <a:lnTo>
                      <a:pt x="1377" y="63"/>
                    </a:lnTo>
                    <a:lnTo>
                      <a:pt x="1377" y="62"/>
                    </a:lnTo>
                    <a:lnTo>
                      <a:pt x="1377" y="60"/>
                    </a:lnTo>
                    <a:lnTo>
                      <a:pt x="1380" y="59"/>
                    </a:lnTo>
                    <a:lnTo>
                      <a:pt x="1380" y="57"/>
                    </a:lnTo>
                    <a:lnTo>
                      <a:pt x="1381" y="54"/>
                    </a:lnTo>
                    <a:lnTo>
                      <a:pt x="1381" y="51"/>
                    </a:lnTo>
                    <a:lnTo>
                      <a:pt x="1383" y="53"/>
                    </a:lnTo>
                    <a:lnTo>
                      <a:pt x="1384" y="51"/>
                    </a:lnTo>
                    <a:lnTo>
                      <a:pt x="1386" y="50"/>
                    </a:lnTo>
                    <a:lnTo>
                      <a:pt x="1389" y="49"/>
                    </a:lnTo>
                    <a:lnTo>
                      <a:pt x="1390" y="47"/>
                    </a:lnTo>
                    <a:lnTo>
                      <a:pt x="1390" y="46"/>
                    </a:lnTo>
                    <a:lnTo>
                      <a:pt x="1390" y="44"/>
                    </a:lnTo>
                    <a:lnTo>
                      <a:pt x="1389" y="44"/>
                    </a:lnTo>
                    <a:lnTo>
                      <a:pt x="1387" y="43"/>
                    </a:lnTo>
                    <a:lnTo>
                      <a:pt x="1389" y="41"/>
                    </a:lnTo>
                    <a:lnTo>
                      <a:pt x="1389" y="40"/>
                    </a:lnTo>
                    <a:lnTo>
                      <a:pt x="1390" y="40"/>
                    </a:lnTo>
                    <a:lnTo>
                      <a:pt x="1393" y="41"/>
                    </a:lnTo>
                    <a:lnTo>
                      <a:pt x="1394" y="41"/>
                    </a:lnTo>
                    <a:lnTo>
                      <a:pt x="1396" y="40"/>
                    </a:lnTo>
                    <a:lnTo>
                      <a:pt x="1397" y="39"/>
                    </a:lnTo>
                    <a:lnTo>
                      <a:pt x="1397" y="37"/>
                    </a:lnTo>
                    <a:lnTo>
                      <a:pt x="1397" y="36"/>
                    </a:lnTo>
                    <a:lnTo>
                      <a:pt x="1396" y="36"/>
                    </a:lnTo>
                    <a:lnTo>
                      <a:pt x="1394" y="36"/>
                    </a:lnTo>
                    <a:lnTo>
                      <a:pt x="1394" y="34"/>
                    </a:lnTo>
                    <a:lnTo>
                      <a:pt x="1393" y="33"/>
                    </a:lnTo>
                    <a:lnTo>
                      <a:pt x="1393" y="31"/>
                    </a:lnTo>
                    <a:lnTo>
                      <a:pt x="1393" y="30"/>
                    </a:lnTo>
                    <a:lnTo>
                      <a:pt x="1394" y="30"/>
                    </a:lnTo>
                    <a:lnTo>
                      <a:pt x="1396" y="29"/>
                    </a:lnTo>
                    <a:lnTo>
                      <a:pt x="1397" y="27"/>
                    </a:lnTo>
                    <a:lnTo>
                      <a:pt x="1399" y="26"/>
                    </a:lnTo>
                    <a:lnTo>
                      <a:pt x="1400" y="24"/>
                    </a:lnTo>
                    <a:lnTo>
                      <a:pt x="1400" y="23"/>
                    </a:lnTo>
                    <a:lnTo>
                      <a:pt x="1400" y="21"/>
                    </a:lnTo>
                    <a:lnTo>
                      <a:pt x="1403" y="20"/>
                    </a:lnTo>
                    <a:lnTo>
                      <a:pt x="1406" y="19"/>
                    </a:lnTo>
                    <a:lnTo>
                      <a:pt x="1407" y="19"/>
                    </a:lnTo>
                    <a:lnTo>
                      <a:pt x="1409" y="16"/>
                    </a:lnTo>
                    <a:lnTo>
                      <a:pt x="1407" y="13"/>
                    </a:lnTo>
                    <a:lnTo>
                      <a:pt x="1409" y="13"/>
                    </a:lnTo>
                    <a:lnTo>
                      <a:pt x="1411" y="11"/>
                    </a:lnTo>
                    <a:lnTo>
                      <a:pt x="1411" y="10"/>
                    </a:lnTo>
                    <a:lnTo>
                      <a:pt x="1411" y="9"/>
                    </a:lnTo>
                    <a:lnTo>
                      <a:pt x="1413" y="7"/>
                    </a:lnTo>
                    <a:lnTo>
                      <a:pt x="1416" y="7"/>
                    </a:lnTo>
                    <a:lnTo>
                      <a:pt x="1419" y="7"/>
                    </a:lnTo>
                    <a:lnTo>
                      <a:pt x="1420" y="4"/>
                    </a:lnTo>
                    <a:lnTo>
                      <a:pt x="1420" y="3"/>
                    </a:lnTo>
                    <a:lnTo>
                      <a:pt x="1421" y="1"/>
                    </a:lnTo>
                    <a:lnTo>
                      <a:pt x="1423" y="1"/>
                    </a:lnTo>
                    <a:lnTo>
                      <a:pt x="1424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" name="Freeform 13"/>
              <p:cNvSpPr>
                <a:spLocks/>
              </p:cNvSpPr>
              <p:nvPr/>
            </p:nvSpPr>
            <p:spPr bwMode="auto">
              <a:xfrm>
                <a:off x="2051" y="1546"/>
                <a:ext cx="518" cy="666"/>
              </a:xfrm>
              <a:custGeom>
                <a:avLst/>
                <a:gdLst/>
                <a:ahLst/>
                <a:cxnLst>
                  <a:cxn ang="0">
                    <a:pos x="44" y="651"/>
                  </a:cxn>
                  <a:cxn ang="0">
                    <a:pos x="1" y="626"/>
                  </a:cxn>
                  <a:cxn ang="0">
                    <a:pos x="16" y="591"/>
                  </a:cxn>
                  <a:cxn ang="0">
                    <a:pos x="40" y="543"/>
                  </a:cxn>
                  <a:cxn ang="0">
                    <a:pos x="13" y="506"/>
                  </a:cxn>
                  <a:cxn ang="0">
                    <a:pos x="19" y="465"/>
                  </a:cxn>
                  <a:cxn ang="0">
                    <a:pos x="34" y="423"/>
                  </a:cxn>
                  <a:cxn ang="0">
                    <a:pos x="62" y="408"/>
                  </a:cxn>
                  <a:cxn ang="0">
                    <a:pos x="84" y="388"/>
                  </a:cxn>
                  <a:cxn ang="0">
                    <a:pos x="107" y="366"/>
                  </a:cxn>
                  <a:cxn ang="0">
                    <a:pos x="149" y="343"/>
                  </a:cxn>
                  <a:cxn ang="0">
                    <a:pos x="207" y="353"/>
                  </a:cxn>
                  <a:cxn ang="0">
                    <a:pos x="230" y="358"/>
                  </a:cxn>
                  <a:cxn ang="0">
                    <a:pos x="253" y="349"/>
                  </a:cxn>
                  <a:cxn ang="0">
                    <a:pos x="265" y="373"/>
                  </a:cxn>
                  <a:cxn ang="0">
                    <a:pos x="296" y="373"/>
                  </a:cxn>
                  <a:cxn ang="0">
                    <a:pos x="323" y="369"/>
                  </a:cxn>
                  <a:cxn ang="0">
                    <a:pos x="340" y="376"/>
                  </a:cxn>
                  <a:cxn ang="0">
                    <a:pos x="353" y="399"/>
                  </a:cxn>
                  <a:cxn ang="0">
                    <a:pos x="348" y="419"/>
                  </a:cxn>
                  <a:cxn ang="0">
                    <a:pos x="349" y="449"/>
                  </a:cxn>
                  <a:cxn ang="0">
                    <a:pos x="376" y="465"/>
                  </a:cxn>
                  <a:cxn ang="0">
                    <a:pos x="403" y="458"/>
                  </a:cxn>
                  <a:cxn ang="0">
                    <a:pos x="428" y="466"/>
                  </a:cxn>
                  <a:cxn ang="0">
                    <a:pos x="452" y="466"/>
                  </a:cxn>
                  <a:cxn ang="0">
                    <a:pos x="436" y="449"/>
                  </a:cxn>
                  <a:cxn ang="0">
                    <a:pos x="449" y="426"/>
                  </a:cxn>
                  <a:cxn ang="0">
                    <a:pos x="476" y="419"/>
                  </a:cxn>
                  <a:cxn ang="0">
                    <a:pos x="495" y="409"/>
                  </a:cxn>
                  <a:cxn ang="0">
                    <a:pos x="501" y="389"/>
                  </a:cxn>
                  <a:cxn ang="0">
                    <a:pos x="478" y="388"/>
                  </a:cxn>
                  <a:cxn ang="0">
                    <a:pos x="455" y="383"/>
                  </a:cxn>
                  <a:cxn ang="0">
                    <a:pos x="426" y="376"/>
                  </a:cxn>
                  <a:cxn ang="0">
                    <a:pos x="399" y="375"/>
                  </a:cxn>
                  <a:cxn ang="0">
                    <a:pos x="380" y="360"/>
                  </a:cxn>
                  <a:cxn ang="0">
                    <a:pos x="365" y="346"/>
                  </a:cxn>
                  <a:cxn ang="0">
                    <a:pos x="356" y="328"/>
                  </a:cxn>
                  <a:cxn ang="0">
                    <a:pos x="352" y="306"/>
                  </a:cxn>
                  <a:cxn ang="0">
                    <a:pos x="332" y="310"/>
                  </a:cxn>
                  <a:cxn ang="0">
                    <a:pos x="323" y="292"/>
                  </a:cxn>
                  <a:cxn ang="0">
                    <a:pos x="336" y="273"/>
                  </a:cxn>
                  <a:cxn ang="0">
                    <a:pos x="337" y="249"/>
                  </a:cxn>
                  <a:cxn ang="0">
                    <a:pos x="333" y="225"/>
                  </a:cxn>
                  <a:cxn ang="0">
                    <a:pos x="305" y="228"/>
                  </a:cxn>
                  <a:cxn ang="0">
                    <a:pos x="282" y="226"/>
                  </a:cxn>
                  <a:cxn ang="0">
                    <a:pos x="289" y="206"/>
                  </a:cxn>
                  <a:cxn ang="0">
                    <a:pos x="292" y="183"/>
                  </a:cxn>
                  <a:cxn ang="0">
                    <a:pos x="315" y="179"/>
                  </a:cxn>
                  <a:cxn ang="0">
                    <a:pos x="339" y="170"/>
                  </a:cxn>
                  <a:cxn ang="0">
                    <a:pos x="363" y="159"/>
                  </a:cxn>
                  <a:cxn ang="0">
                    <a:pos x="386" y="153"/>
                  </a:cxn>
                  <a:cxn ang="0">
                    <a:pos x="413" y="145"/>
                  </a:cxn>
                  <a:cxn ang="0">
                    <a:pos x="433" y="133"/>
                  </a:cxn>
                  <a:cxn ang="0">
                    <a:pos x="445" y="117"/>
                  </a:cxn>
                  <a:cxn ang="0">
                    <a:pos x="445" y="95"/>
                  </a:cxn>
                  <a:cxn ang="0">
                    <a:pos x="453" y="72"/>
                  </a:cxn>
                  <a:cxn ang="0">
                    <a:pos x="466" y="47"/>
                  </a:cxn>
                  <a:cxn ang="0">
                    <a:pos x="468" y="24"/>
                  </a:cxn>
                  <a:cxn ang="0">
                    <a:pos x="485" y="4"/>
                  </a:cxn>
                  <a:cxn ang="0">
                    <a:pos x="512" y="0"/>
                  </a:cxn>
                </a:cxnLst>
                <a:rect l="0" t="0" r="r" b="b"/>
                <a:pathLst>
                  <a:path w="518" h="666">
                    <a:moveTo>
                      <a:pt x="70" y="666"/>
                    </a:moveTo>
                    <a:lnTo>
                      <a:pt x="70" y="665"/>
                    </a:lnTo>
                    <a:lnTo>
                      <a:pt x="69" y="664"/>
                    </a:lnTo>
                    <a:lnTo>
                      <a:pt x="67" y="661"/>
                    </a:lnTo>
                    <a:lnTo>
                      <a:pt x="66" y="658"/>
                    </a:lnTo>
                    <a:lnTo>
                      <a:pt x="64" y="655"/>
                    </a:lnTo>
                    <a:lnTo>
                      <a:pt x="64" y="654"/>
                    </a:lnTo>
                    <a:lnTo>
                      <a:pt x="63" y="652"/>
                    </a:lnTo>
                    <a:lnTo>
                      <a:pt x="62" y="652"/>
                    </a:lnTo>
                    <a:lnTo>
                      <a:pt x="59" y="652"/>
                    </a:lnTo>
                    <a:lnTo>
                      <a:pt x="57" y="652"/>
                    </a:lnTo>
                    <a:lnTo>
                      <a:pt x="56" y="652"/>
                    </a:lnTo>
                    <a:lnTo>
                      <a:pt x="54" y="651"/>
                    </a:lnTo>
                    <a:lnTo>
                      <a:pt x="53" y="651"/>
                    </a:lnTo>
                    <a:lnTo>
                      <a:pt x="52" y="651"/>
                    </a:lnTo>
                    <a:lnTo>
                      <a:pt x="49" y="651"/>
                    </a:lnTo>
                    <a:lnTo>
                      <a:pt x="44" y="651"/>
                    </a:lnTo>
                    <a:lnTo>
                      <a:pt x="40" y="648"/>
                    </a:lnTo>
                    <a:lnTo>
                      <a:pt x="39" y="646"/>
                    </a:lnTo>
                    <a:lnTo>
                      <a:pt x="31" y="644"/>
                    </a:lnTo>
                    <a:lnTo>
                      <a:pt x="30" y="644"/>
                    </a:lnTo>
                    <a:lnTo>
                      <a:pt x="29" y="641"/>
                    </a:lnTo>
                    <a:lnTo>
                      <a:pt x="27" y="639"/>
                    </a:lnTo>
                    <a:lnTo>
                      <a:pt x="26" y="638"/>
                    </a:lnTo>
                    <a:lnTo>
                      <a:pt x="24" y="635"/>
                    </a:lnTo>
                    <a:lnTo>
                      <a:pt x="21" y="632"/>
                    </a:lnTo>
                    <a:lnTo>
                      <a:pt x="19" y="632"/>
                    </a:lnTo>
                    <a:lnTo>
                      <a:pt x="17" y="631"/>
                    </a:lnTo>
                    <a:lnTo>
                      <a:pt x="14" y="631"/>
                    </a:lnTo>
                    <a:lnTo>
                      <a:pt x="11" y="631"/>
                    </a:lnTo>
                    <a:lnTo>
                      <a:pt x="9" y="629"/>
                    </a:lnTo>
                    <a:lnTo>
                      <a:pt x="6" y="629"/>
                    </a:lnTo>
                    <a:lnTo>
                      <a:pt x="4" y="629"/>
                    </a:lnTo>
                    <a:lnTo>
                      <a:pt x="1" y="626"/>
                    </a:lnTo>
                    <a:lnTo>
                      <a:pt x="1" y="625"/>
                    </a:lnTo>
                    <a:lnTo>
                      <a:pt x="0" y="622"/>
                    </a:lnTo>
                    <a:lnTo>
                      <a:pt x="0" y="621"/>
                    </a:lnTo>
                    <a:lnTo>
                      <a:pt x="1" y="619"/>
                    </a:lnTo>
                    <a:lnTo>
                      <a:pt x="3" y="618"/>
                    </a:lnTo>
                    <a:lnTo>
                      <a:pt x="4" y="616"/>
                    </a:lnTo>
                    <a:lnTo>
                      <a:pt x="6" y="615"/>
                    </a:lnTo>
                    <a:lnTo>
                      <a:pt x="9" y="614"/>
                    </a:lnTo>
                    <a:lnTo>
                      <a:pt x="10" y="611"/>
                    </a:lnTo>
                    <a:lnTo>
                      <a:pt x="11" y="609"/>
                    </a:lnTo>
                    <a:lnTo>
                      <a:pt x="11" y="608"/>
                    </a:lnTo>
                    <a:lnTo>
                      <a:pt x="11" y="605"/>
                    </a:lnTo>
                    <a:lnTo>
                      <a:pt x="13" y="602"/>
                    </a:lnTo>
                    <a:lnTo>
                      <a:pt x="13" y="599"/>
                    </a:lnTo>
                    <a:lnTo>
                      <a:pt x="14" y="595"/>
                    </a:lnTo>
                    <a:lnTo>
                      <a:pt x="14" y="594"/>
                    </a:lnTo>
                    <a:lnTo>
                      <a:pt x="16" y="591"/>
                    </a:lnTo>
                    <a:lnTo>
                      <a:pt x="16" y="588"/>
                    </a:lnTo>
                    <a:lnTo>
                      <a:pt x="17" y="586"/>
                    </a:lnTo>
                    <a:lnTo>
                      <a:pt x="20" y="585"/>
                    </a:lnTo>
                    <a:lnTo>
                      <a:pt x="23" y="582"/>
                    </a:lnTo>
                    <a:lnTo>
                      <a:pt x="24" y="579"/>
                    </a:lnTo>
                    <a:lnTo>
                      <a:pt x="27" y="575"/>
                    </a:lnTo>
                    <a:lnTo>
                      <a:pt x="30" y="572"/>
                    </a:lnTo>
                    <a:lnTo>
                      <a:pt x="31" y="569"/>
                    </a:lnTo>
                    <a:lnTo>
                      <a:pt x="31" y="566"/>
                    </a:lnTo>
                    <a:lnTo>
                      <a:pt x="33" y="564"/>
                    </a:lnTo>
                    <a:lnTo>
                      <a:pt x="34" y="561"/>
                    </a:lnTo>
                    <a:lnTo>
                      <a:pt x="34" y="559"/>
                    </a:lnTo>
                    <a:lnTo>
                      <a:pt x="37" y="555"/>
                    </a:lnTo>
                    <a:lnTo>
                      <a:pt x="37" y="553"/>
                    </a:lnTo>
                    <a:lnTo>
                      <a:pt x="39" y="549"/>
                    </a:lnTo>
                    <a:lnTo>
                      <a:pt x="39" y="546"/>
                    </a:lnTo>
                    <a:lnTo>
                      <a:pt x="40" y="543"/>
                    </a:lnTo>
                    <a:lnTo>
                      <a:pt x="39" y="539"/>
                    </a:lnTo>
                    <a:lnTo>
                      <a:pt x="37" y="538"/>
                    </a:lnTo>
                    <a:lnTo>
                      <a:pt x="34" y="535"/>
                    </a:lnTo>
                    <a:lnTo>
                      <a:pt x="33" y="532"/>
                    </a:lnTo>
                    <a:lnTo>
                      <a:pt x="31" y="529"/>
                    </a:lnTo>
                    <a:lnTo>
                      <a:pt x="31" y="528"/>
                    </a:lnTo>
                    <a:lnTo>
                      <a:pt x="29" y="525"/>
                    </a:lnTo>
                    <a:lnTo>
                      <a:pt x="27" y="523"/>
                    </a:lnTo>
                    <a:lnTo>
                      <a:pt x="24" y="521"/>
                    </a:lnTo>
                    <a:lnTo>
                      <a:pt x="21" y="519"/>
                    </a:lnTo>
                    <a:lnTo>
                      <a:pt x="20" y="518"/>
                    </a:lnTo>
                    <a:lnTo>
                      <a:pt x="20" y="516"/>
                    </a:lnTo>
                    <a:lnTo>
                      <a:pt x="19" y="516"/>
                    </a:lnTo>
                    <a:lnTo>
                      <a:pt x="16" y="512"/>
                    </a:lnTo>
                    <a:lnTo>
                      <a:pt x="16" y="511"/>
                    </a:lnTo>
                    <a:lnTo>
                      <a:pt x="14" y="509"/>
                    </a:lnTo>
                    <a:lnTo>
                      <a:pt x="13" y="506"/>
                    </a:lnTo>
                    <a:lnTo>
                      <a:pt x="13" y="503"/>
                    </a:lnTo>
                    <a:lnTo>
                      <a:pt x="11" y="499"/>
                    </a:lnTo>
                    <a:lnTo>
                      <a:pt x="11" y="496"/>
                    </a:lnTo>
                    <a:lnTo>
                      <a:pt x="11" y="495"/>
                    </a:lnTo>
                    <a:lnTo>
                      <a:pt x="13" y="492"/>
                    </a:lnTo>
                    <a:lnTo>
                      <a:pt x="13" y="489"/>
                    </a:lnTo>
                    <a:lnTo>
                      <a:pt x="14" y="485"/>
                    </a:lnTo>
                    <a:lnTo>
                      <a:pt x="14" y="483"/>
                    </a:lnTo>
                    <a:lnTo>
                      <a:pt x="16" y="481"/>
                    </a:lnTo>
                    <a:lnTo>
                      <a:pt x="17" y="478"/>
                    </a:lnTo>
                    <a:lnTo>
                      <a:pt x="17" y="476"/>
                    </a:lnTo>
                    <a:lnTo>
                      <a:pt x="19" y="475"/>
                    </a:lnTo>
                    <a:lnTo>
                      <a:pt x="19" y="472"/>
                    </a:lnTo>
                    <a:lnTo>
                      <a:pt x="19" y="471"/>
                    </a:lnTo>
                    <a:lnTo>
                      <a:pt x="19" y="469"/>
                    </a:lnTo>
                    <a:lnTo>
                      <a:pt x="19" y="466"/>
                    </a:lnTo>
                    <a:lnTo>
                      <a:pt x="19" y="465"/>
                    </a:lnTo>
                    <a:lnTo>
                      <a:pt x="17" y="461"/>
                    </a:lnTo>
                    <a:lnTo>
                      <a:pt x="16" y="458"/>
                    </a:lnTo>
                    <a:lnTo>
                      <a:pt x="16" y="452"/>
                    </a:lnTo>
                    <a:lnTo>
                      <a:pt x="16" y="449"/>
                    </a:lnTo>
                    <a:lnTo>
                      <a:pt x="16" y="446"/>
                    </a:lnTo>
                    <a:lnTo>
                      <a:pt x="17" y="442"/>
                    </a:lnTo>
                    <a:lnTo>
                      <a:pt x="19" y="438"/>
                    </a:lnTo>
                    <a:lnTo>
                      <a:pt x="20" y="435"/>
                    </a:lnTo>
                    <a:lnTo>
                      <a:pt x="21" y="432"/>
                    </a:lnTo>
                    <a:lnTo>
                      <a:pt x="23" y="429"/>
                    </a:lnTo>
                    <a:lnTo>
                      <a:pt x="24" y="428"/>
                    </a:lnTo>
                    <a:lnTo>
                      <a:pt x="26" y="425"/>
                    </a:lnTo>
                    <a:lnTo>
                      <a:pt x="27" y="423"/>
                    </a:lnTo>
                    <a:lnTo>
                      <a:pt x="29" y="423"/>
                    </a:lnTo>
                    <a:lnTo>
                      <a:pt x="30" y="422"/>
                    </a:lnTo>
                    <a:lnTo>
                      <a:pt x="31" y="422"/>
                    </a:lnTo>
                    <a:lnTo>
                      <a:pt x="34" y="423"/>
                    </a:lnTo>
                    <a:lnTo>
                      <a:pt x="36" y="423"/>
                    </a:lnTo>
                    <a:lnTo>
                      <a:pt x="37" y="425"/>
                    </a:lnTo>
                    <a:lnTo>
                      <a:pt x="40" y="425"/>
                    </a:lnTo>
                    <a:lnTo>
                      <a:pt x="43" y="425"/>
                    </a:lnTo>
                    <a:lnTo>
                      <a:pt x="46" y="426"/>
                    </a:lnTo>
                    <a:lnTo>
                      <a:pt x="49" y="423"/>
                    </a:lnTo>
                    <a:lnTo>
                      <a:pt x="50" y="423"/>
                    </a:lnTo>
                    <a:lnTo>
                      <a:pt x="52" y="422"/>
                    </a:lnTo>
                    <a:lnTo>
                      <a:pt x="53" y="421"/>
                    </a:lnTo>
                    <a:lnTo>
                      <a:pt x="56" y="419"/>
                    </a:lnTo>
                    <a:lnTo>
                      <a:pt x="56" y="418"/>
                    </a:lnTo>
                    <a:lnTo>
                      <a:pt x="57" y="416"/>
                    </a:lnTo>
                    <a:lnTo>
                      <a:pt x="57" y="413"/>
                    </a:lnTo>
                    <a:lnTo>
                      <a:pt x="59" y="412"/>
                    </a:lnTo>
                    <a:lnTo>
                      <a:pt x="60" y="411"/>
                    </a:lnTo>
                    <a:lnTo>
                      <a:pt x="62" y="409"/>
                    </a:lnTo>
                    <a:lnTo>
                      <a:pt x="62" y="408"/>
                    </a:lnTo>
                    <a:lnTo>
                      <a:pt x="63" y="408"/>
                    </a:lnTo>
                    <a:lnTo>
                      <a:pt x="64" y="406"/>
                    </a:lnTo>
                    <a:lnTo>
                      <a:pt x="64" y="405"/>
                    </a:lnTo>
                    <a:lnTo>
                      <a:pt x="64" y="403"/>
                    </a:lnTo>
                    <a:lnTo>
                      <a:pt x="66" y="403"/>
                    </a:lnTo>
                    <a:lnTo>
                      <a:pt x="67" y="402"/>
                    </a:lnTo>
                    <a:lnTo>
                      <a:pt x="67" y="401"/>
                    </a:lnTo>
                    <a:lnTo>
                      <a:pt x="69" y="399"/>
                    </a:lnTo>
                    <a:lnTo>
                      <a:pt x="70" y="399"/>
                    </a:lnTo>
                    <a:lnTo>
                      <a:pt x="73" y="396"/>
                    </a:lnTo>
                    <a:lnTo>
                      <a:pt x="74" y="395"/>
                    </a:lnTo>
                    <a:lnTo>
                      <a:pt x="77" y="395"/>
                    </a:lnTo>
                    <a:lnTo>
                      <a:pt x="79" y="393"/>
                    </a:lnTo>
                    <a:lnTo>
                      <a:pt x="80" y="392"/>
                    </a:lnTo>
                    <a:lnTo>
                      <a:pt x="82" y="391"/>
                    </a:lnTo>
                    <a:lnTo>
                      <a:pt x="83" y="389"/>
                    </a:lnTo>
                    <a:lnTo>
                      <a:pt x="84" y="388"/>
                    </a:lnTo>
                    <a:lnTo>
                      <a:pt x="84" y="386"/>
                    </a:lnTo>
                    <a:lnTo>
                      <a:pt x="86" y="386"/>
                    </a:lnTo>
                    <a:lnTo>
                      <a:pt x="86" y="385"/>
                    </a:lnTo>
                    <a:lnTo>
                      <a:pt x="87" y="383"/>
                    </a:lnTo>
                    <a:lnTo>
                      <a:pt x="89" y="383"/>
                    </a:lnTo>
                    <a:lnTo>
                      <a:pt x="90" y="382"/>
                    </a:lnTo>
                    <a:lnTo>
                      <a:pt x="90" y="380"/>
                    </a:lnTo>
                    <a:lnTo>
                      <a:pt x="92" y="379"/>
                    </a:lnTo>
                    <a:lnTo>
                      <a:pt x="92" y="378"/>
                    </a:lnTo>
                    <a:lnTo>
                      <a:pt x="93" y="376"/>
                    </a:lnTo>
                    <a:lnTo>
                      <a:pt x="94" y="375"/>
                    </a:lnTo>
                    <a:lnTo>
                      <a:pt x="96" y="373"/>
                    </a:lnTo>
                    <a:lnTo>
                      <a:pt x="99" y="372"/>
                    </a:lnTo>
                    <a:lnTo>
                      <a:pt x="102" y="370"/>
                    </a:lnTo>
                    <a:lnTo>
                      <a:pt x="103" y="368"/>
                    </a:lnTo>
                    <a:lnTo>
                      <a:pt x="104" y="368"/>
                    </a:lnTo>
                    <a:lnTo>
                      <a:pt x="107" y="366"/>
                    </a:lnTo>
                    <a:lnTo>
                      <a:pt x="112" y="365"/>
                    </a:lnTo>
                    <a:lnTo>
                      <a:pt x="114" y="363"/>
                    </a:lnTo>
                    <a:lnTo>
                      <a:pt x="116" y="362"/>
                    </a:lnTo>
                    <a:lnTo>
                      <a:pt x="117" y="362"/>
                    </a:lnTo>
                    <a:lnTo>
                      <a:pt x="117" y="360"/>
                    </a:lnTo>
                    <a:lnTo>
                      <a:pt x="119" y="359"/>
                    </a:lnTo>
                    <a:lnTo>
                      <a:pt x="122" y="358"/>
                    </a:lnTo>
                    <a:lnTo>
                      <a:pt x="123" y="356"/>
                    </a:lnTo>
                    <a:lnTo>
                      <a:pt x="124" y="355"/>
                    </a:lnTo>
                    <a:lnTo>
                      <a:pt x="127" y="352"/>
                    </a:lnTo>
                    <a:lnTo>
                      <a:pt x="129" y="350"/>
                    </a:lnTo>
                    <a:lnTo>
                      <a:pt x="129" y="352"/>
                    </a:lnTo>
                    <a:lnTo>
                      <a:pt x="130" y="352"/>
                    </a:lnTo>
                    <a:lnTo>
                      <a:pt x="133" y="352"/>
                    </a:lnTo>
                    <a:lnTo>
                      <a:pt x="133" y="350"/>
                    </a:lnTo>
                    <a:lnTo>
                      <a:pt x="143" y="345"/>
                    </a:lnTo>
                    <a:lnTo>
                      <a:pt x="149" y="343"/>
                    </a:lnTo>
                    <a:lnTo>
                      <a:pt x="153" y="340"/>
                    </a:lnTo>
                    <a:lnTo>
                      <a:pt x="157" y="339"/>
                    </a:lnTo>
                    <a:lnTo>
                      <a:pt x="169" y="339"/>
                    </a:lnTo>
                    <a:lnTo>
                      <a:pt x="170" y="339"/>
                    </a:lnTo>
                    <a:lnTo>
                      <a:pt x="176" y="339"/>
                    </a:lnTo>
                    <a:lnTo>
                      <a:pt x="180" y="339"/>
                    </a:lnTo>
                    <a:lnTo>
                      <a:pt x="186" y="342"/>
                    </a:lnTo>
                    <a:lnTo>
                      <a:pt x="187" y="343"/>
                    </a:lnTo>
                    <a:lnTo>
                      <a:pt x="192" y="345"/>
                    </a:lnTo>
                    <a:lnTo>
                      <a:pt x="196" y="348"/>
                    </a:lnTo>
                    <a:lnTo>
                      <a:pt x="197" y="348"/>
                    </a:lnTo>
                    <a:lnTo>
                      <a:pt x="199" y="349"/>
                    </a:lnTo>
                    <a:lnTo>
                      <a:pt x="202" y="350"/>
                    </a:lnTo>
                    <a:lnTo>
                      <a:pt x="203" y="350"/>
                    </a:lnTo>
                    <a:lnTo>
                      <a:pt x="205" y="352"/>
                    </a:lnTo>
                    <a:lnTo>
                      <a:pt x="206" y="352"/>
                    </a:lnTo>
                    <a:lnTo>
                      <a:pt x="207" y="353"/>
                    </a:lnTo>
                    <a:lnTo>
                      <a:pt x="209" y="353"/>
                    </a:lnTo>
                    <a:lnTo>
                      <a:pt x="210" y="355"/>
                    </a:lnTo>
                    <a:lnTo>
                      <a:pt x="212" y="355"/>
                    </a:lnTo>
                    <a:lnTo>
                      <a:pt x="212" y="356"/>
                    </a:lnTo>
                    <a:lnTo>
                      <a:pt x="215" y="356"/>
                    </a:lnTo>
                    <a:lnTo>
                      <a:pt x="216" y="356"/>
                    </a:lnTo>
                    <a:lnTo>
                      <a:pt x="216" y="358"/>
                    </a:lnTo>
                    <a:lnTo>
                      <a:pt x="217" y="358"/>
                    </a:lnTo>
                    <a:lnTo>
                      <a:pt x="219" y="358"/>
                    </a:lnTo>
                    <a:lnTo>
                      <a:pt x="220" y="358"/>
                    </a:lnTo>
                    <a:lnTo>
                      <a:pt x="222" y="359"/>
                    </a:lnTo>
                    <a:lnTo>
                      <a:pt x="223" y="358"/>
                    </a:lnTo>
                    <a:lnTo>
                      <a:pt x="225" y="359"/>
                    </a:lnTo>
                    <a:lnTo>
                      <a:pt x="226" y="358"/>
                    </a:lnTo>
                    <a:lnTo>
                      <a:pt x="227" y="359"/>
                    </a:lnTo>
                    <a:lnTo>
                      <a:pt x="229" y="358"/>
                    </a:lnTo>
                    <a:lnTo>
                      <a:pt x="230" y="358"/>
                    </a:lnTo>
                    <a:lnTo>
                      <a:pt x="232" y="358"/>
                    </a:lnTo>
                    <a:lnTo>
                      <a:pt x="232" y="356"/>
                    </a:lnTo>
                    <a:lnTo>
                      <a:pt x="232" y="355"/>
                    </a:lnTo>
                    <a:lnTo>
                      <a:pt x="233" y="355"/>
                    </a:lnTo>
                    <a:lnTo>
                      <a:pt x="235" y="353"/>
                    </a:lnTo>
                    <a:lnTo>
                      <a:pt x="236" y="352"/>
                    </a:lnTo>
                    <a:lnTo>
                      <a:pt x="237" y="350"/>
                    </a:lnTo>
                    <a:lnTo>
                      <a:pt x="240" y="350"/>
                    </a:lnTo>
                    <a:lnTo>
                      <a:pt x="242" y="349"/>
                    </a:lnTo>
                    <a:lnTo>
                      <a:pt x="243" y="349"/>
                    </a:lnTo>
                    <a:lnTo>
                      <a:pt x="245" y="349"/>
                    </a:lnTo>
                    <a:lnTo>
                      <a:pt x="246" y="348"/>
                    </a:lnTo>
                    <a:lnTo>
                      <a:pt x="247" y="348"/>
                    </a:lnTo>
                    <a:lnTo>
                      <a:pt x="249" y="348"/>
                    </a:lnTo>
                    <a:lnTo>
                      <a:pt x="249" y="349"/>
                    </a:lnTo>
                    <a:lnTo>
                      <a:pt x="250" y="349"/>
                    </a:lnTo>
                    <a:lnTo>
                      <a:pt x="253" y="349"/>
                    </a:lnTo>
                    <a:lnTo>
                      <a:pt x="255" y="350"/>
                    </a:lnTo>
                    <a:lnTo>
                      <a:pt x="256" y="350"/>
                    </a:lnTo>
                    <a:lnTo>
                      <a:pt x="257" y="352"/>
                    </a:lnTo>
                    <a:lnTo>
                      <a:pt x="259" y="352"/>
                    </a:lnTo>
                    <a:lnTo>
                      <a:pt x="260" y="353"/>
                    </a:lnTo>
                    <a:lnTo>
                      <a:pt x="260" y="355"/>
                    </a:lnTo>
                    <a:lnTo>
                      <a:pt x="260" y="356"/>
                    </a:lnTo>
                    <a:lnTo>
                      <a:pt x="262" y="358"/>
                    </a:lnTo>
                    <a:lnTo>
                      <a:pt x="262" y="360"/>
                    </a:lnTo>
                    <a:lnTo>
                      <a:pt x="262" y="362"/>
                    </a:lnTo>
                    <a:lnTo>
                      <a:pt x="262" y="365"/>
                    </a:lnTo>
                    <a:lnTo>
                      <a:pt x="262" y="366"/>
                    </a:lnTo>
                    <a:lnTo>
                      <a:pt x="262" y="368"/>
                    </a:lnTo>
                    <a:lnTo>
                      <a:pt x="262" y="369"/>
                    </a:lnTo>
                    <a:lnTo>
                      <a:pt x="263" y="372"/>
                    </a:lnTo>
                    <a:lnTo>
                      <a:pt x="263" y="373"/>
                    </a:lnTo>
                    <a:lnTo>
                      <a:pt x="265" y="373"/>
                    </a:lnTo>
                    <a:lnTo>
                      <a:pt x="266" y="373"/>
                    </a:lnTo>
                    <a:lnTo>
                      <a:pt x="267" y="373"/>
                    </a:lnTo>
                    <a:lnTo>
                      <a:pt x="270" y="373"/>
                    </a:lnTo>
                    <a:lnTo>
                      <a:pt x="273" y="375"/>
                    </a:lnTo>
                    <a:lnTo>
                      <a:pt x="275" y="375"/>
                    </a:lnTo>
                    <a:lnTo>
                      <a:pt x="276" y="375"/>
                    </a:lnTo>
                    <a:lnTo>
                      <a:pt x="277" y="376"/>
                    </a:lnTo>
                    <a:lnTo>
                      <a:pt x="280" y="375"/>
                    </a:lnTo>
                    <a:lnTo>
                      <a:pt x="282" y="376"/>
                    </a:lnTo>
                    <a:lnTo>
                      <a:pt x="283" y="375"/>
                    </a:lnTo>
                    <a:lnTo>
                      <a:pt x="285" y="375"/>
                    </a:lnTo>
                    <a:lnTo>
                      <a:pt x="286" y="375"/>
                    </a:lnTo>
                    <a:lnTo>
                      <a:pt x="289" y="375"/>
                    </a:lnTo>
                    <a:lnTo>
                      <a:pt x="290" y="375"/>
                    </a:lnTo>
                    <a:lnTo>
                      <a:pt x="293" y="375"/>
                    </a:lnTo>
                    <a:lnTo>
                      <a:pt x="295" y="373"/>
                    </a:lnTo>
                    <a:lnTo>
                      <a:pt x="296" y="373"/>
                    </a:lnTo>
                    <a:lnTo>
                      <a:pt x="297" y="373"/>
                    </a:lnTo>
                    <a:lnTo>
                      <a:pt x="299" y="373"/>
                    </a:lnTo>
                    <a:lnTo>
                      <a:pt x="302" y="373"/>
                    </a:lnTo>
                    <a:lnTo>
                      <a:pt x="303" y="373"/>
                    </a:lnTo>
                    <a:lnTo>
                      <a:pt x="305" y="372"/>
                    </a:lnTo>
                    <a:lnTo>
                      <a:pt x="306" y="372"/>
                    </a:lnTo>
                    <a:lnTo>
                      <a:pt x="307" y="372"/>
                    </a:lnTo>
                    <a:lnTo>
                      <a:pt x="309" y="373"/>
                    </a:lnTo>
                    <a:lnTo>
                      <a:pt x="312" y="372"/>
                    </a:lnTo>
                    <a:lnTo>
                      <a:pt x="315" y="372"/>
                    </a:lnTo>
                    <a:lnTo>
                      <a:pt x="316" y="372"/>
                    </a:lnTo>
                    <a:lnTo>
                      <a:pt x="317" y="372"/>
                    </a:lnTo>
                    <a:lnTo>
                      <a:pt x="319" y="370"/>
                    </a:lnTo>
                    <a:lnTo>
                      <a:pt x="320" y="370"/>
                    </a:lnTo>
                    <a:lnTo>
                      <a:pt x="322" y="370"/>
                    </a:lnTo>
                    <a:lnTo>
                      <a:pt x="322" y="369"/>
                    </a:lnTo>
                    <a:lnTo>
                      <a:pt x="323" y="369"/>
                    </a:lnTo>
                    <a:lnTo>
                      <a:pt x="325" y="369"/>
                    </a:lnTo>
                    <a:lnTo>
                      <a:pt x="326" y="368"/>
                    </a:lnTo>
                    <a:lnTo>
                      <a:pt x="327" y="368"/>
                    </a:lnTo>
                    <a:lnTo>
                      <a:pt x="329" y="366"/>
                    </a:lnTo>
                    <a:lnTo>
                      <a:pt x="330" y="365"/>
                    </a:lnTo>
                    <a:lnTo>
                      <a:pt x="332" y="365"/>
                    </a:lnTo>
                    <a:lnTo>
                      <a:pt x="333" y="365"/>
                    </a:lnTo>
                    <a:lnTo>
                      <a:pt x="335" y="366"/>
                    </a:lnTo>
                    <a:lnTo>
                      <a:pt x="336" y="366"/>
                    </a:lnTo>
                    <a:lnTo>
                      <a:pt x="337" y="366"/>
                    </a:lnTo>
                    <a:lnTo>
                      <a:pt x="337" y="368"/>
                    </a:lnTo>
                    <a:lnTo>
                      <a:pt x="339" y="368"/>
                    </a:lnTo>
                    <a:lnTo>
                      <a:pt x="339" y="369"/>
                    </a:lnTo>
                    <a:lnTo>
                      <a:pt x="339" y="370"/>
                    </a:lnTo>
                    <a:lnTo>
                      <a:pt x="339" y="372"/>
                    </a:lnTo>
                    <a:lnTo>
                      <a:pt x="340" y="373"/>
                    </a:lnTo>
                    <a:lnTo>
                      <a:pt x="340" y="376"/>
                    </a:lnTo>
                    <a:lnTo>
                      <a:pt x="342" y="378"/>
                    </a:lnTo>
                    <a:lnTo>
                      <a:pt x="343" y="378"/>
                    </a:lnTo>
                    <a:lnTo>
                      <a:pt x="343" y="379"/>
                    </a:lnTo>
                    <a:lnTo>
                      <a:pt x="345" y="380"/>
                    </a:lnTo>
                    <a:lnTo>
                      <a:pt x="346" y="382"/>
                    </a:lnTo>
                    <a:lnTo>
                      <a:pt x="346" y="383"/>
                    </a:lnTo>
                    <a:lnTo>
                      <a:pt x="346" y="385"/>
                    </a:lnTo>
                    <a:lnTo>
                      <a:pt x="346" y="386"/>
                    </a:lnTo>
                    <a:lnTo>
                      <a:pt x="348" y="388"/>
                    </a:lnTo>
                    <a:lnTo>
                      <a:pt x="349" y="391"/>
                    </a:lnTo>
                    <a:lnTo>
                      <a:pt x="349" y="392"/>
                    </a:lnTo>
                    <a:lnTo>
                      <a:pt x="349" y="393"/>
                    </a:lnTo>
                    <a:lnTo>
                      <a:pt x="350" y="395"/>
                    </a:lnTo>
                    <a:lnTo>
                      <a:pt x="350" y="396"/>
                    </a:lnTo>
                    <a:lnTo>
                      <a:pt x="352" y="398"/>
                    </a:lnTo>
                    <a:lnTo>
                      <a:pt x="352" y="399"/>
                    </a:lnTo>
                    <a:lnTo>
                      <a:pt x="353" y="399"/>
                    </a:lnTo>
                    <a:lnTo>
                      <a:pt x="355" y="401"/>
                    </a:lnTo>
                    <a:lnTo>
                      <a:pt x="356" y="401"/>
                    </a:lnTo>
                    <a:lnTo>
                      <a:pt x="358" y="402"/>
                    </a:lnTo>
                    <a:lnTo>
                      <a:pt x="359" y="403"/>
                    </a:lnTo>
                    <a:lnTo>
                      <a:pt x="359" y="405"/>
                    </a:lnTo>
                    <a:lnTo>
                      <a:pt x="358" y="406"/>
                    </a:lnTo>
                    <a:lnTo>
                      <a:pt x="356" y="408"/>
                    </a:lnTo>
                    <a:lnTo>
                      <a:pt x="356" y="409"/>
                    </a:lnTo>
                    <a:lnTo>
                      <a:pt x="355" y="409"/>
                    </a:lnTo>
                    <a:lnTo>
                      <a:pt x="353" y="412"/>
                    </a:lnTo>
                    <a:lnTo>
                      <a:pt x="352" y="412"/>
                    </a:lnTo>
                    <a:lnTo>
                      <a:pt x="350" y="413"/>
                    </a:lnTo>
                    <a:lnTo>
                      <a:pt x="349" y="415"/>
                    </a:lnTo>
                    <a:lnTo>
                      <a:pt x="349" y="416"/>
                    </a:lnTo>
                    <a:lnTo>
                      <a:pt x="348" y="416"/>
                    </a:lnTo>
                    <a:lnTo>
                      <a:pt x="348" y="418"/>
                    </a:lnTo>
                    <a:lnTo>
                      <a:pt x="348" y="419"/>
                    </a:lnTo>
                    <a:lnTo>
                      <a:pt x="348" y="422"/>
                    </a:lnTo>
                    <a:lnTo>
                      <a:pt x="348" y="425"/>
                    </a:lnTo>
                    <a:lnTo>
                      <a:pt x="348" y="426"/>
                    </a:lnTo>
                    <a:lnTo>
                      <a:pt x="348" y="428"/>
                    </a:lnTo>
                    <a:lnTo>
                      <a:pt x="348" y="429"/>
                    </a:lnTo>
                    <a:lnTo>
                      <a:pt x="348" y="431"/>
                    </a:lnTo>
                    <a:lnTo>
                      <a:pt x="346" y="433"/>
                    </a:lnTo>
                    <a:lnTo>
                      <a:pt x="348" y="436"/>
                    </a:lnTo>
                    <a:lnTo>
                      <a:pt x="348" y="438"/>
                    </a:lnTo>
                    <a:lnTo>
                      <a:pt x="348" y="439"/>
                    </a:lnTo>
                    <a:lnTo>
                      <a:pt x="348" y="441"/>
                    </a:lnTo>
                    <a:lnTo>
                      <a:pt x="348" y="442"/>
                    </a:lnTo>
                    <a:lnTo>
                      <a:pt x="348" y="443"/>
                    </a:lnTo>
                    <a:lnTo>
                      <a:pt x="348" y="445"/>
                    </a:lnTo>
                    <a:lnTo>
                      <a:pt x="349" y="446"/>
                    </a:lnTo>
                    <a:lnTo>
                      <a:pt x="349" y="448"/>
                    </a:lnTo>
                    <a:lnTo>
                      <a:pt x="349" y="449"/>
                    </a:lnTo>
                    <a:lnTo>
                      <a:pt x="350" y="451"/>
                    </a:lnTo>
                    <a:lnTo>
                      <a:pt x="350" y="453"/>
                    </a:lnTo>
                    <a:lnTo>
                      <a:pt x="352" y="453"/>
                    </a:lnTo>
                    <a:lnTo>
                      <a:pt x="353" y="453"/>
                    </a:lnTo>
                    <a:lnTo>
                      <a:pt x="356" y="456"/>
                    </a:lnTo>
                    <a:lnTo>
                      <a:pt x="358" y="456"/>
                    </a:lnTo>
                    <a:lnTo>
                      <a:pt x="359" y="456"/>
                    </a:lnTo>
                    <a:lnTo>
                      <a:pt x="362" y="458"/>
                    </a:lnTo>
                    <a:lnTo>
                      <a:pt x="363" y="459"/>
                    </a:lnTo>
                    <a:lnTo>
                      <a:pt x="365" y="459"/>
                    </a:lnTo>
                    <a:lnTo>
                      <a:pt x="366" y="461"/>
                    </a:lnTo>
                    <a:lnTo>
                      <a:pt x="368" y="461"/>
                    </a:lnTo>
                    <a:lnTo>
                      <a:pt x="370" y="462"/>
                    </a:lnTo>
                    <a:lnTo>
                      <a:pt x="372" y="462"/>
                    </a:lnTo>
                    <a:lnTo>
                      <a:pt x="373" y="463"/>
                    </a:lnTo>
                    <a:lnTo>
                      <a:pt x="375" y="463"/>
                    </a:lnTo>
                    <a:lnTo>
                      <a:pt x="376" y="465"/>
                    </a:lnTo>
                    <a:lnTo>
                      <a:pt x="378" y="465"/>
                    </a:lnTo>
                    <a:lnTo>
                      <a:pt x="379" y="465"/>
                    </a:lnTo>
                    <a:lnTo>
                      <a:pt x="382" y="465"/>
                    </a:lnTo>
                    <a:lnTo>
                      <a:pt x="383" y="465"/>
                    </a:lnTo>
                    <a:lnTo>
                      <a:pt x="386" y="465"/>
                    </a:lnTo>
                    <a:lnTo>
                      <a:pt x="388" y="463"/>
                    </a:lnTo>
                    <a:lnTo>
                      <a:pt x="389" y="463"/>
                    </a:lnTo>
                    <a:lnTo>
                      <a:pt x="390" y="463"/>
                    </a:lnTo>
                    <a:lnTo>
                      <a:pt x="392" y="463"/>
                    </a:lnTo>
                    <a:lnTo>
                      <a:pt x="393" y="463"/>
                    </a:lnTo>
                    <a:lnTo>
                      <a:pt x="395" y="463"/>
                    </a:lnTo>
                    <a:lnTo>
                      <a:pt x="396" y="462"/>
                    </a:lnTo>
                    <a:lnTo>
                      <a:pt x="398" y="461"/>
                    </a:lnTo>
                    <a:lnTo>
                      <a:pt x="399" y="459"/>
                    </a:lnTo>
                    <a:lnTo>
                      <a:pt x="400" y="459"/>
                    </a:lnTo>
                    <a:lnTo>
                      <a:pt x="402" y="458"/>
                    </a:lnTo>
                    <a:lnTo>
                      <a:pt x="403" y="458"/>
                    </a:lnTo>
                    <a:lnTo>
                      <a:pt x="405" y="458"/>
                    </a:lnTo>
                    <a:lnTo>
                      <a:pt x="406" y="458"/>
                    </a:lnTo>
                    <a:lnTo>
                      <a:pt x="408" y="456"/>
                    </a:lnTo>
                    <a:lnTo>
                      <a:pt x="409" y="456"/>
                    </a:lnTo>
                    <a:lnTo>
                      <a:pt x="410" y="458"/>
                    </a:lnTo>
                    <a:lnTo>
                      <a:pt x="413" y="458"/>
                    </a:lnTo>
                    <a:lnTo>
                      <a:pt x="415" y="456"/>
                    </a:lnTo>
                    <a:lnTo>
                      <a:pt x="416" y="456"/>
                    </a:lnTo>
                    <a:lnTo>
                      <a:pt x="419" y="458"/>
                    </a:lnTo>
                    <a:lnTo>
                      <a:pt x="420" y="458"/>
                    </a:lnTo>
                    <a:lnTo>
                      <a:pt x="422" y="459"/>
                    </a:lnTo>
                    <a:lnTo>
                      <a:pt x="423" y="459"/>
                    </a:lnTo>
                    <a:lnTo>
                      <a:pt x="425" y="461"/>
                    </a:lnTo>
                    <a:lnTo>
                      <a:pt x="425" y="463"/>
                    </a:lnTo>
                    <a:lnTo>
                      <a:pt x="426" y="465"/>
                    </a:lnTo>
                    <a:lnTo>
                      <a:pt x="428" y="465"/>
                    </a:lnTo>
                    <a:lnTo>
                      <a:pt x="428" y="466"/>
                    </a:lnTo>
                    <a:lnTo>
                      <a:pt x="429" y="468"/>
                    </a:lnTo>
                    <a:lnTo>
                      <a:pt x="430" y="468"/>
                    </a:lnTo>
                    <a:lnTo>
                      <a:pt x="433" y="469"/>
                    </a:lnTo>
                    <a:lnTo>
                      <a:pt x="436" y="469"/>
                    </a:lnTo>
                    <a:lnTo>
                      <a:pt x="438" y="471"/>
                    </a:lnTo>
                    <a:lnTo>
                      <a:pt x="439" y="469"/>
                    </a:lnTo>
                    <a:lnTo>
                      <a:pt x="440" y="471"/>
                    </a:lnTo>
                    <a:lnTo>
                      <a:pt x="442" y="471"/>
                    </a:lnTo>
                    <a:lnTo>
                      <a:pt x="443" y="471"/>
                    </a:lnTo>
                    <a:lnTo>
                      <a:pt x="445" y="471"/>
                    </a:lnTo>
                    <a:lnTo>
                      <a:pt x="446" y="471"/>
                    </a:lnTo>
                    <a:lnTo>
                      <a:pt x="448" y="471"/>
                    </a:lnTo>
                    <a:lnTo>
                      <a:pt x="449" y="471"/>
                    </a:lnTo>
                    <a:lnTo>
                      <a:pt x="450" y="469"/>
                    </a:lnTo>
                    <a:lnTo>
                      <a:pt x="452" y="469"/>
                    </a:lnTo>
                    <a:lnTo>
                      <a:pt x="452" y="468"/>
                    </a:lnTo>
                    <a:lnTo>
                      <a:pt x="452" y="466"/>
                    </a:lnTo>
                    <a:lnTo>
                      <a:pt x="452" y="465"/>
                    </a:lnTo>
                    <a:lnTo>
                      <a:pt x="452" y="463"/>
                    </a:lnTo>
                    <a:lnTo>
                      <a:pt x="450" y="462"/>
                    </a:lnTo>
                    <a:lnTo>
                      <a:pt x="449" y="461"/>
                    </a:lnTo>
                    <a:lnTo>
                      <a:pt x="448" y="461"/>
                    </a:lnTo>
                    <a:lnTo>
                      <a:pt x="446" y="461"/>
                    </a:lnTo>
                    <a:lnTo>
                      <a:pt x="445" y="459"/>
                    </a:lnTo>
                    <a:lnTo>
                      <a:pt x="443" y="459"/>
                    </a:lnTo>
                    <a:lnTo>
                      <a:pt x="442" y="459"/>
                    </a:lnTo>
                    <a:lnTo>
                      <a:pt x="442" y="458"/>
                    </a:lnTo>
                    <a:lnTo>
                      <a:pt x="440" y="458"/>
                    </a:lnTo>
                    <a:lnTo>
                      <a:pt x="439" y="456"/>
                    </a:lnTo>
                    <a:lnTo>
                      <a:pt x="439" y="455"/>
                    </a:lnTo>
                    <a:lnTo>
                      <a:pt x="438" y="453"/>
                    </a:lnTo>
                    <a:lnTo>
                      <a:pt x="438" y="452"/>
                    </a:lnTo>
                    <a:lnTo>
                      <a:pt x="436" y="451"/>
                    </a:lnTo>
                    <a:lnTo>
                      <a:pt x="436" y="449"/>
                    </a:lnTo>
                    <a:lnTo>
                      <a:pt x="436" y="448"/>
                    </a:lnTo>
                    <a:lnTo>
                      <a:pt x="436" y="446"/>
                    </a:lnTo>
                    <a:lnTo>
                      <a:pt x="436" y="445"/>
                    </a:lnTo>
                    <a:lnTo>
                      <a:pt x="438" y="443"/>
                    </a:lnTo>
                    <a:lnTo>
                      <a:pt x="439" y="442"/>
                    </a:lnTo>
                    <a:lnTo>
                      <a:pt x="439" y="441"/>
                    </a:lnTo>
                    <a:lnTo>
                      <a:pt x="440" y="439"/>
                    </a:lnTo>
                    <a:lnTo>
                      <a:pt x="442" y="438"/>
                    </a:lnTo>
                    <a:lnTo>
                      <a:pt x="442" y="436"/>
                    </a:lnTo>
                    <a:lnTo>
                      <a:pt x="443" y="435"/>
                    </a:lnTo>
                    <a:lnTo>
                      <a:pt x="443" y="433"/>
                    </a:lnTo>
                    <a:lnTo>
                      <a:pt x="445" y="433"/>
                    </a:lnTo>
                    <a:lnTo>
                      <a:pt x="445" y="432"/>
                    </a:lnTo>
                    <a:lnTo>
                      <a:pt x="446" y="431"/>
                    </a:lnTo>
                    <a:lnTo>
                      <a:pt x="448" y="429"/>
                    </a:lnTo>
                    <a:lnTo>
                      <a:pt x="449" y="428"/>
                    </a:lnTo>
                    <a:lnTo>
                      <a:pt x="449" y="426"/>
                    </a:lnTo>
                    <a:lnTo>
                      <a:pt x="450" y="426"/>
                    </a:lnTo>
                    <a:lnTo>
                      <a:pt x="452" y="425"/>
                    </a:lnTo>
                    <a:lnTo>
                      <a:pt x="453" y="422"/>
                    </a:lnTo>
                    <a:lnTo>
                      <a:pt x="456" y="422"/>
                    </a:lnTo>
                    <a:lnTo>
                      <a:pt x="459" y="421"/>
                    </a:lnTo>
                    <a:lnTo>
                      <a:pt x="462" y="422"/>
                    </a:lnTo>
                    <a:lnTo>
                      <a:pt x="463" y="422"/>
                    </a:lnTo>
                    <a:lnTo>
                      <a:pt x="465" y="423"/>
                    </a:lnTo>
                    <a:lnTo>
                      <a:pt x="466" y="423"/>
                    </a:lnTo>
                    <a:lnTo>
                      <a:pt x="466" y="425"/>
                    </a:lnTo>
                    <a:lnTo>
                      <a:pt x="468" y="425"/>
                    </a:lnTo>
                    <a:lnTo>
                      <a:pt x="470" y="425"/>
                    </a:lnTo>
                    <a:lnTo>
                      <a:pt x="472" y="425"/>
                    </a:lnTo>
                    <a:lnTo>
                      <a:pt x="473" y="423"/>
                    </a:lnTo>
                    <a:lnTo>
                      <a:pt x="475" y="422"/>
                    </a:lnTo>
                    <a:lnTo>
                      <a:pt x="475" y="419"/>
                    </a:lnTo>
                    <a:lnTo>
                      <a:pt x="476" y="419"/>
                    </a:lnTo>
                    <a:lnTo>
                      <a:pt x="478" y="418"/>
                    </a:lnTo>
                    <a:lnTo>
                      <a:pt x="479" y="418"/>
                    </a:lnTo>
                    <a:lnTo>
                      <a:pt x="479" y="416"/>
                    </a:lnTo>
                    <a:lnTo>
                      <a:pt x="480" y="415"/>
                    </a:lnTo>
                    <a:lnTo>
                      <a:pt x="482" y="415"/>
                    </a:lnTo>
                    <a:lnTo>
                      <a:pt x="483" y="413"/>
                    </a:lnTo>
                    <a:lnTo>
                      <a:pt x="486" y="412"/>
                    </a:lnTo>
                    <a:lnTo>
                      <a:pt x="488" y="412"/>
                    </a:lnTo>
                    <a:lnTo>
                      <a:pt x="489" y="411"/>
                    </a:lnTo>
                    <a:lnTo>
                      <a:pt x="489" y="412"/>
                    </a:lnTo>
                    <a:lnTo>
                      <a:pt x="491" y="412"/>
                    </a:lnTo>
                    <a:lnTo>
                      <a:pt x="492" y="413"/>
                    </a:lnTo>
                    <a:lnTo>
                      <a:pt x="493" y="413"/>
                    </a:lnTo>
                    <a:lnTo>
                      <a:pt x="493" y="412"/>
                    </a:lnTo>
                    <a:lnTo>
                      <a:pt x="495" y="412"/>
                    </a:lnTo>
                    <a:lnTo>
                      <a:pt x="495" y="411"/>
                    </a:lnTo>
                    <a:lnTo>
                      <a:pt x="495" y="409"/>
                    </a:lnTo>
                    <a:lnTo>
                      <a:pt x="496" y="408"/>
                    </a:lnTo>
                    <a:lnTo>
                      <a:pt x="496" y="406"/>
                    </a:lnTo>
                    <a:lnTo>
                      <a:pt x="498" y="405"/>
                    </a:lnTo>
                    <a:lnTo>
                      <a:pt x="499" y="403"/>
                    </a:lnTo>
                    <a:lnTo>
                      <a:pt x="501" y="402"/>
                    </a:lnTo>
                    <a:lnTo>
                      <a:pt x="501" y="401"/>
                    </a:lnTo>
                    <a:lnTo>
                      <a:pt x="502" y="399"/>
                    </a:lnTo>
                    <a:lnTo>
                      <a:pt x="503" y="399"/>
                    </a:lnTo>
                    <a:lnTo>
                      <a:pt x="505" y="398"/>
                    </a:lnTo>
                    <a:lnTo>
                      <a:pt x="503" y="395"/>
                    </a:lnTo>
                    <a:lnTo>
                      <a:pt x="505" y="395"/>
                    </a:lnTo>
                    <a:lnTo>
                      <a:pt x="505" y="393"/>
                    </a:lnTo>
                    <a:lnTo>
                      <a:pt x="505" y="392"/>
                    </a:lnTo>
                    <a:lnTo>
                      <a:pt x="505" y="391"/>
                    </a:lnTo>
                    <a:lnTo>
                      <a:pt x="503" y="389"/>
                    </a:lnTo>
                    <a:lnTo>
                      <a:pt x="502" y="389"/>
                    </a:lnTo>
                    <a:lnTo>
                      <a:pt x="501" y="389"/>
                    </a:lnTo>
                    <a:lnTo>
                      <a:pt x="499" y="389"/>
                    </a:lnTo>
                    <a:lnTo>
                      <a:pt x="498" y="389"/>
                    </a:lnTo>
                    <a:lnTo>
                      <a:pt x="496" y="389"/>
                    </a:lnTo>
                    <a:lnTo>
                      <a:pt x="495" y="391"/>
                    </a:lnTo>
                    <a:lnTo>
                      <a:pt x="493" y="391"/>
                    </a:lnTo>
                    <a:lnTo>
                      <a:pt x="491" y="391"/>
                    </a:lnTo>
                    <a:lnTo>
                      <a:pt x="489" y="391"/>
                    </a:lnTo>
                    <a:lnTo>
                      <a:pt x="488" y="391"/>
                    </a:lnTo>
                    <a:lnTo>
                      <a:pt x="486" y="391"/>
                    </a:lnTo>
                    <a:lnTo>
                      <a:pt x="485" y="391"/>
                    </a:lnTo>
                    <a:lnTo>
                      <a:pt x="483" y="391"/>
                    </a:lnTo>
                    <a:lnTo>
                      <a:pt x="483" y="389"/>
                    </a:lnTo>
                    <a:lnTo>
                      <a:pt x="482" y="389"/>
                    </a:lnTo>
                    <a:lnTo>
                      <a:pt x="480" y="389"/>
                    </a:lnTo>
                    <a:lnTo>
                      <a:pt x="479" y="389"/>
                    </a:lnTo>
                    <a:lnTo>
                      <a:pt x="478" y="389"/>
                    </a:lnTo>
                    <a:lnTo>
                      <a:pt x="478" y="388"/>
                    </a:lnTo>
                    <a:lnTo>
                      <a:pt x="476" y="388"/>
                    </a:lnTo>
                    <a:lnTo>
                      <a:pt x="475" y="388"/>
                    </a:lnTo>
                    <a:lnTo>
                      <a:pt x="473" y="388"/>
                    </a:lnTo>
                    <a:lnTo>
                      <a:pt x="472" y="388"/>
                    </a:lnTo>
                    <a:lnTo>
                      <a:pt x="470" y="386"/>
                    </a:lnTo>
                    <a:lnTo>
                      <a:pt x="469" y="386"/>
                    </a:lnTo>
                    <a:lnTo>
                      <a:pt x="468" y="385"/>
                    </a:lnTo>
                    <a:lnTo>
                      <a:pt x="466" y="385"/>
                    </a:lnTo>
                    <a:lnTo>
                      <a:pt x="465" y="385"/>
                    </a:lnTo>
                    <a:lnTo>
                      <a:pt x="463" y="385"/>
                    </a:lnTo>
                    <a:lnTo>
                      <a:pt x="463" y="383"/>
                    </a:lnTo>
                    <a:lnTo>
                      <a:pt x="462" y="383"/>
                    </a:lnTo>
                    <a:lnTo>
                      <a:pt x="460" y="383"/>
                    </a:lnTo>
                    <a:lnTo>
                      <a:pt x="459" y="383"/>
                    </a:lnTo>
                    <a:lnTo>
                      <a:pt x="458" y="383"/>
                    </a:lnTo>
                    <a:lnTo>
                      <a:pt x="456" y="383"/>
                    </a:lnTo>
                    <a:lnTo>
                      <a:pt x="455" y="383"/>
                    </a:lnTo>
                    <a:lnTo>
                      <a:pt x="453" y="383"/>
                    </a:lnTo>
                    <a:lnTo>
                      <a:pt x="452" y="383"/>
                    </a:lnTo>
                    <a:lnTo>
                      <a:pt x="450" y="385"/>
                    </a:lnTo>
                    <a:lnTo>
                      <a:pt x="449" y="385"/>
                    </a:lnTo>
                    <a:lnTo>
                      <a:pt x="446" y="385"/>
                    </a:lnTo>
                    <a:lnTo>
                      <a:pt x="445" y="383"/>
                    </a:lnTo>
                    <a:lnTo>
                      <a:pt x="443" y="383"/>
                    </a:lnTo>
                    <a:lnTo>
                      <a:pt x="440" y="382"/>
                    </a:lnTo>
                    <a:lnTo>
                      <a:pt x="439" y="380"/>
                    </a:lnTo>
                    <a:lnTo>
                      <a:pt x="438" y="379"/>
                    </a:lnTo>
                    <a:lnTo>
                      <a:pt x="436" y="379"/>
                    </a:lnTo>
                    <a:lnTo>
                      <a:pt x="435" y="379"/>
                    </a:lnTo>
                    <a:lnTo>
                      <a:pt x="433" y="379"/>
                    </a:lnTo>
                    <a:lnTo>
                      <a:pt x="432" y="379"/>
                    </a:lnTo>
                    <a:lnTo>
                      <a:pt x="430" y="378"/>
                    </a:lnTo>
                    <a:lnTo>
                      <a:pt x="428" y="378"/>
                    </a:lnTo>
                    <a:lnTo>
                      <a:pt x="426" y="376"/>
                    </a:lnTo>
                    <a:lnTo>
                      <a:pt x="425" y="376"/>
                    </a:lnTo>
                    <a:lnTo>
                      <a:pt x="422" y="375"/>
                    </a:lnTo>
                    <a:lnTo>
                      <a:pt x="420" y="375"/>
                    </a:lnTo>
                    <a:lnTo>
                      <a:pt x="419" y="373"/>
                    </a:lnTo>
                    <a:lnTo>
                      <a:pt x="418" y="373"/>
                    </a:lnTo>
                    <a:lnTo>
                      <a:pt x="416" y="373"/>
                    </a:lnTo>
                    <a:lnTo>
                      <a:pt x="415" y="373"/>
                    </a:lnTo>
                    <a:lnTo>
                      <a:pt x="413" y="373"/>
                    </a:lnTo>
                    <a:lnTo>
                      <a:pt x="412" y="373"/>
                    </a:lnTo>
                    <a:lnTo>
                      <a:pt x="410" y="373"/>
                    </a:lnTo>
                    <a:lnTo>
                      <a:pt x="409" y="372"/>
                    </a:lnTo>
                    <a:lnTo>
                      <a:pt x="408" y="372"/>
                    </a:lnTo>
                    <a:lnTo>
                      <a:pt x="406" y="372"/>
                    </a:lnTo>
                    <a:lnTo>
                      <a:pt x="403" y="372"/>
                    </a:lnTo>
                    <a:lnTo>
                      <a:pt x="402" y="373"/>
                    </a:lnTo>
                    <a:lnTo>
                      <a:pt x="400" y="373"/>
                    </a:lnTo>
                    <a:lnTo>
                      <a:pt x="399" y="375"/>
                    </a:lnTo>
                    <a:lnTo>
                      <a:pt x="398" y="375"/>
                    </a:lnTo>
                    <a:lnTo>
                      <a:pt x="396" y="375"/>
                    </a:lnTo>
                    <a:lnTo>
                      <a:pt x="395" y="376"/>
                    </a:lnTo>
                    <a:lnTo>
                      <a:pt x="393" y="376"/>
                    </a:lnTo>
                    <a:lnTo>
                      <a:pt x="392" y="378"/>
                    </a:lnTo>
                    <a:lnTo>
                      <a:pt x="390" y="376"/>
                    </a:lnTo>
                    <a:lnTo>
                      <a:pt x="389" y="376"/>
                    </a:lnTo>
                    <a:lnTo>
                      <a:pt x="389" y="375"/>
                    </a:lnTo>
                    <a:lnTo>
                      <a:pt x="388" y="373"/>
                    </a:lnTo>
                    <a:lnTo>
                      <a:pt x="388" y="372"/>
                    </a:lnTo>
                    <a:lnTo>
                      <a:pt x="386" y="370"/>
                    </a:lnTo>
                    <a:lnTo>
                      <a:pt x="386" y="369"/>
                    </a:lnTo>
                    <a:lnTo>
                      <a:pt x="385" y="368"/>
                    </a:lnTo>
                    <a:lnTo>
                      <a:pt x="385" y="366"/>
                    </a:lnTo>
                    <a:lnTo>
                      <a:pt x="383" y="365"/>
                    </a:lnTo>
                    <a:lnTo>
                      <a:pt x="382" y="362"/>
                    </a:lnTo>
                    <a:lnTo>
                      <a:pt x="380" y="360"/>
                    </a:lnTo>
                    <a:lnTo>
                      <a:pt x="379" y="359"/>
                    </a:lnTo>
                    <a:lnTo>
                      <a:pt x="379" y="358"/>
                    </a:lnTo>
                    <a:lnTo>
                      <a:pt x="379" y="356"/>
                    </a:lnTo>
                    <a:lnTo>
                      <a:pt x="378" y="355"/>
                    </a:lnTo>
                    <a:lnTo>
                      <a:pt x="376" y="353"/>
                    </a:lnTo>
                    <a:lnTo>
                      <a:pt x="375" y="353"/>
                    </a:lnTo>
                    <a:lnTo>
                      <a:pt x="375" y="352"/>
                    </a:lnTo>
                    <a:lnTo>
                      <a:pt x="373" y="352"/>
                    </a:lnTo>
                    <a:lnTo>
                      <a:pt x="372" y="350"/>
                    </a:lnTo>
                    <a:lnTo>
                      <a:pt x="370" y="350"/>
                    </a:lnTo>
                    <a:lnTo>
                      <a:pt x="370" y="349"/>
                    </a:lnTo>
                    <a:lnTo>
                      <a:pt x="369" y="349"/>
                    </a:lnTo>
                    <a:lnTo>
                      <a:pt x="369" y="348"/>
                    </a:lnTo>
                    <a:lnTo>
                      <a:pt x="368" y="348"/>
                    </a:lnTo>
                    <a:lnTo>
                      <a:pt x="368" y="346"/>
                    </a:lnTo>
                    <a:lnTo>
                      <a:pt x="366" y="346"/>
                    </a:lnTo>
                    <a:lnTo>
                      <a:pt x="365" y="346"/>
                    </a:lnTo>
                    <a:lnTo>
                      <a:pt x="363" y="346"/>
                    </a:lnTo>
                    <a:lnTo>
                      <a:pt x="362" y="346"/>
                    </a:lnTo>
                    <a:lnTo>
                      <a:pt x="360" y="346"/>
                    </a:lnTo>
                    <a:lnTo>
                      <a:pt x="360" y="345"/>
                    </a:lnTo>
                    <a:lnTo>
                      <a:pt x="356" y="343"/>
                    </a:lnTo>
                    <a:lnTo>
                      <a:pt x="356" y="342"/>
                    </a:lnTo>
                    <a:lnTo>
                      <a:pt x="355" y="340"/>
                    </a:lnTo>
                    <a:lnTo>
                      <a:pt x="355" y="339"/>
                    </a:lnTo>
                    <a:lnTo>
                      <a:pt x="355" y="338"/>
                    </a:lnTo>
                    <a:lnTo>
                      <a:pt x="355" y="336"/>
                    </a:lnTo>
                    <a:lnTo>
                      <a:pt x="355" y="335"/>
                    </a:lnTo>
                    <a:lnTo>
                      <a:pt x="355" y="333"/>
                    </a:lnTo>
                    <a:lnTo>
                      <a:pt x="356" y="332"/>
                    </a:lnTo>
                    <a:lnTo>
                      <a:pt x="355" y="332"/>
                    </a:lnTo>
                    <a:lnTo>
                      <a:pt x="356" y="330"/>
                    </a:lnTo>
                    <a:lnTo>
                      <a:pt x="356" y="329"/>
                    </a:lnTo>
                    <a:lnTo>
                      <a:pt x="356" y="328"/>
                    </a:lnTo>
                    <a:lnTo>
                      <a:pt x="356" y="326"/>
                    </a:lnTo>
                    <a:lnTo>
                      <a:pt x="355" y="325"/>
                    </a:lnTo>
                    <a:lnTo>
                      <a:pt x="355" y="323"/>
                    </a:lnTo>
                    <a:lnTo>
                      <a:pt x="355" y="322"/>
                    </a:lnTo>
                    <a:lnTo>
                      <a:pt x="355" y="320"/>
                    </a:lnTo>
                    <a:lnTo>
                      <a:pt x="355" y="319"/>
                    </a:lnTo>
                    <a:lnTo>
                      <a:pt x="355" y="318"/>
                    </a:lnTo>
                    <a:lnTo>
                      <a:pt x="355" y="316"/>
                    </a:lnTo>
                    <a:lnTo>
                      <a:pt x="356" y="315"/>
                    </a:lnTo>
                    <a:lnTo>
                      <a:pt x="356" y="313"/>
                    </a:lnTo>
                    <a:lnTo>
                      <a:pt x="356" y="312"/>
                    </a:lnTo>
                    <a:lnTo>
                      <a:pt x="356" y="310"/>
                    </a:lnTo>
                    <a:lnTo>
                      <a:pt x="355" y="310"/>
                    </a:lnTo>
                    <a:lnTo>
                      <a:pt x="355" y="309"/>
                    </a:lnTo>
                    <a:lnTo>
                      <a:pt x="353" y="308"/>
                    </a:lnTo>
                    <a:lnTo>
                      <a:pt x="353" y="306"/>
                    </a:lnTo>
                    <a:lnTo>
                      <a:pt x="352" y="306"/>
                    </a:lnTo>
                    <a:lnTo>
                      <a:pt x="352" y="305"/>
                    </a:lnTo>
                    <a:lnTo>
                      <a:pt x="352" y="303"/>
                    </a:lnTo>
                    <a:lnTo>
                      <a:pt x="350" y="303"/>
                    </a:lnTo>
                    <a:lnTo>
                      <a:pt x="349" y="302"/>
                    </a:lnTo>
                    <a:lnTo>
                      <a:pt x="348" y="300"/>
                    </a:lnTo>
                    <a:lnTo>
                      <a:pt x="346" y="300"/>
                    </a:lnTo>
                    <a:lnTo>
                      <a:pt x="345" y="300"/>
                    </a:lnTo>
                    <a:lnTo>
                      <a:pt x="343" y="303"/>
                    </a:lnTo>
                    <a:lnTo>
                      <a:pt x="342" y="305"/>
                    </a:lnTo>
                    <a:lnTo>
                      <a:pt x="342" y="306"/>
                    </a:lnTo>
                    <a:lnTo>
                      <a:pt x="340" y="308"/>
                    </a:lnTo>
                    <a:lnTo>
                      <a:pt x="339" y="309"/>
                    </a:lnTo>
                    <a:lnTo>
                      <a:pt x="337" y="310"/>
                    </a:lnTo>
                    <a:lnTo>
                      <a:pt x="336" y="310"/>
                    </a:lnTo>
                    <a:lnTo>
                      <a:pt x="335" y="310"/>
                    </a:lnTo>
                    <a:lnTo>
                      <a:pt x="333" y="312"/>
                    </a:lnTo>
                    <a:lnTo>
                      <a:pt x="332" y="310"/>
                    </a:lnTo>
                    <a:lnTo>
                      <a:pt x="330" y="310"/>
                    </a:lnTo>
                    <a:lnTo>
                      <a:pt x="329" y="310"/>
                    </a:lnTo>
                    <a:lnTo>
                      <a:pt x="327" y="309"/>
                    </a:lnTo>
                    <a:lnTo>
                      <a:pt x="327" y="308"/>
                    </a:lnTo>
                    <a:lnTo>
                      <a:pt x="326" y="308"/>
                    </a:lnTo>
                    <a:lnTo>
                      <a:pt x="326" y="306"/>
                    </a:lnTo>
                    <a:lnTo>
                      <a:pt x="326" y="305"/>
                    </a:lnTo>
                    <a:lnTo>
                      <a:pt x="326" y="303"/>
                    </a:lnTo>
                    <a:lnTo>
                      <a:pt x="326" y="302"/>
                    </a:lnTo>
                    <a:lnTo>
                      <a:pt x="326" y="300"/>
                    </a:lnTo>
                    <a:lnTo>
                      <a:pt x="326" y="299"/>
                    </a:lnTo>
                    <a:lnTo>
                      <a:pt x="326" y="298"/>
                    </a:lnTo>
                    <a:lnTo>
                      <a:pt x="325" y="298"/>
                    </a:lnTo>
                    <a:lnTo>
                      <a:pt x="325" y="296"/>
                    </a:lnTo>
                    <a:lnTo>
                      <a:pt x="325" y="295"/>
                    </a:lnTo>
                    <a:lnTo>
                      <a:pt x="325" y="293"/>
                    </a:lnTo>
                    <a:lnTo>
                      <a:pt x="323" y="292"/>
                    </a:lnTo>
                    <a:lnTo>
                      <a:pt x="323" y="290"/>
                    </a:lnTo>
                    <a:lnTo>
                      <a:pt x="323" y="289"/>
                    </a:lnTo>
                    <a:lnTo>
                      <a:pt x="325" y="288"/>
                    </a:lnTo>
                    <a:lnTo>
                      <a:pt x="326" y="286"/>
                    </a:lnTo>
                    <a:lnTo>
                      <a:pt x="327" y="285"/>
                    </a:lnTo>
                    <a:lnTo>
                      <a:pt x="329" y="285"/>
                    </a:lnTo>
                    <a:lnTo>
                      <a:pt x="329" y="283"/>
                    </a:lnTo>
                    <a:lnTo>
                      <a:pt x="332" y="283"/>
                    </a:lnTo>
                    <a:lnTo>
                      <a:pt x="332" y="282"/>
                    </a:lnTo>
                    <a:lnTo>
                      <a:pt x="333" y="282"/>
                    </a:lnTo>
                    <a:lnTo>
                      <a:pt x="335" y="280"/>
                    </a:lnTo>
                    <a:lnTo>
                      <a:pt x="335" y="279"/>
                    </a:lnTo>
                    <a:lnTo>
                      <a:pt x="336" y="279"/>
                    </a:lnTo>
                    <a:lnTo>
                      <a:pt x="336" y="278"/>
                    </a:lnTo>
                    <a:lnTo>
                      <a:pt x="336" y="276"/>
                    </a:lnTo>
                    <a:lnTo>
                      <a:pt x="336" y="275"/>
                    </a:lnTo>
                    <a:lnTo>
                      <a:pt x="336" y="273"/>
                    </a:lnTo>
                    <a:lnTo>
                      <a:pt x="336" y="272"/>
                    </a:lnTo>
                    <a:lnTo>
                      <a:pt x="336" y="270"/>
                    </a:lnTo>
                    <a:lnTo>
                      <a:pt x="335" y="269"/>
                    </a:lnTo>
                    <a:lnTo>
                      <a:pt x="335" y="268"/>
                    </a:lnTo>
                    <a:lnTo>
                      <a:pt x="336" y="266"/>
                    </a:lnTo>
                    <a:lnTo>
                      <a:pt x="337" y="265"/>
                    </a:lnTo>
                    <a:lnTo>
                      <a:pt x="337" y="263"/>
                    </a:lnTo>
                    <a:lnTo>
                      <a:pt x="337" y="262"/>
                    </a:lnTo>
                    <a:lnTo>
                      <a:pt x="339" y="260"/>
                    </a:lnTo>
                    <a:lnTo>
                      <a:pt x="339" y="259"/>
                    </a:lnTo>
                    <a:lnTo>
                      <a:pt x="339" y="258"/>
                    </a:lnTo>
                    <a:lnTo>
                      <a:pt x="339" y="256"/>
                    </a:lnTo>
                    <a:lnTo>
                      <a:pt x="339" y="253"/>
                    </a:lnTo>
                    <a:lnTo>
                      <a:pt x="337" y="253"/>
                    </a:lnTo>
                    <a:lnTo>
                      <a:pt x="337" y="252"/>
                    </a:lnTo>
                    <a:lnTo>
                      <a:pt x="337" y="250"/>
                    </a:lnTo>
                    <a:lnTo>
                      <a:pt x="337" y="249"/>
                    </a:lnTo>
                    <a:lnTo>
                      <a:pt x="337" y="248"/>
                    </a:lnTo>
                    <a:lnTo>
                      <a:pt x="337" y="246"/>
                    </a:lnTo>
                    <a:lnTo>
                      <a:pt x="336" y="245"/>
                    </a:lnTo>
                    <a:lnTo>
                      <a:pt x="336" y="243"/>
                    </a:lnTo>
                    <a:lnTo>
                      <a:pt x="336" y="242"/>
                    </a:lnTo>
                    <a:lnTo>
                      <a:pt x="337" y="240"/>
                    </a:lnTo>
                    <a:lnTo>
                      <a:pt x="337" y="239"/>
                    </a:lnTo>
                    <a:lnTo>
                      <a:pt x="337" y="238"/>
                    </a:lnTo>
                    <a:lnTo>
                      <a:pt x="336" y="236"/>
                    </a:lnTo>
                    <a:lnTo>
                      <a:pt x="336" y="235"/>
                    </a:lnTo>
                    <a:lnTo>
                      <a:pt x="336" y="233"/>
                    </a:lnTo>
                    <a:lnTo>
                      <a:pt x="336" y="232"/>
                    </a:lnTo>
                    <a:lnTo>
                      <a:pt x="336" y="230"/>
                    </a:lnTo>
                    <a:lnTo>
                      <a:pt x="336" y="229"/>
                    </a:lnTo>
                    <a:lnTo>
                      <a:pt x="335" y="228"/>
                    </a:lnTo>
                    <a:lnTo>
                      <a:pt x="335" y="226"/>
                    </a:lnTo>
                    <a:lnTo>
                      <a:pt x="333" y="225"/>
                    </a:lnTo>
                    <a:lnTo>
                      <a:pt x="332" y="225"/>
                    </a:lnTo>
                    <a:lnTo>
                      <a:pt x="332" y="223"/>
                    </a:lnTo>
                    <a:lnTo>
                      <a:pt x="330" y="223"/>
                    </a:lnTo>
                    <a:lnTo>
                      <a:pt x="329" y="223"/>
                    </a:lnTo>
                    <a:lnTo>
                      <a:pt x="326" y="222"/>
                    </a:lnTo>
                    <a:lnTo>
                      <a:pt x="320" y="223"/>
                    </a:lnTo>
                    <a:lnTo>
                      <a:pt x="319" y="223"/>
                    </a:lnTo>
                    <a:lnTo>
                      <a:pt x="317" y="223"/>
                    </a:lnTo>
                    <a:lnTo>
                      <a:pt x="316" y="223"/>
                    </a:lnTo>
                    <a:lnTo>
                      <a:pt x="315" y="225"/>
                    </a:lnTo>
                    <a:lnTo>
                      <a:pt x="313" y="225"/>
                    </a:lnTo>
                    <a:lnTo>
                      <a:pt x="310" y="225"/>
                    </a:lnTo>
                    <a:lnTo>
                      <a:pt x="309" y="225"/>
                    </a:lnTo>
                    <a:lnTo>
                      <a:pt x="309" y="226"/>
                    </a:lnTo>
                    <a:lnTo>
                      <a:pt x="306" y="226"/>
                    </a:lnTo>
                    <a:lnTo>
                      <a:pt x="305" y="226"/>
                    </a:lnTo>
                    <a:lnTo>
                      <a:pt x="305" y="228"/>
                    </a:lnTo>
                    <a:lnTo>
                      <a:pt x="303" y="228"/>
                    </a:lnTo>
                    <a:lnTo>
                      <a:pt x="302" y="228"/>
                    </a:lnTo>
                    <a:lnTo>
                      <a:pt x="300" y="228"/>
                    </a:lnTo>
                    <a:lnTo>
                      <a:pt x="299" y="228"/>
                    </a:lnTo>
                    <a:lnTo>
                      <a:pt x="297" y="228"/>
                    </a:lnTo>
                    <a:lnTo>
                      <a:pt x="296" y="229"/>
                    </a:lnTo>
                    <a:lnTo>
                      <a:pt x="295" y="229"/>
                    </a:lnTo>
                    <a:lnTo>
                      <a:pt x="293" y="229"/>
                    </a:lnTo>
                    <a:lnTo>
                      <a:pt x="292" y="229"/>
                    </a:lnTo>
                    <a:lnTo>
                      <a:pt x="290" y="229"/>
                    </a:lnTo>
                    <a:lnTo>
                      <a:pt x="289" y="229"/>
                    </a:lnTo>
                    <a:lnTo>
                      <a:pt x="287" y="229"/>
                    </a:lnTo>
                    <a:lnTo>
                      <a:pt x="286" y="228"/>
                    </a:lnTo>
                    <a:lnTo>
                      <a:pt x="285" y="228"/>
                    </a:lnTo>
                    <a:lnTo>
                      <a:pt x="283" y="228"/>
                    </a:lnTo>
                    <a:lnTo>
                      <a:pt x="282" y="228"/>
                    </a:lnTo>
                    <a:lnTo>
                      <a:pt x="282" y="226"/>
                    </a:lnTo>
                    <a:lnTo>
                      <a:pt x="280" y="226"/>
                    </a:lnTo>
                    <a:lnTo>
                      <a:pt x="280" y="225"/>
                    </a:lnTo>
                    <a:lnTo>
                      <a:pt x="279" y="225"/>
                    </a:lnTo>
                    <a:lnTo>
                      <a:pt x="277" y="223"/>
                    </a:lnTo>
                    <a:lnTo>
                      <a:pt x="277" y="222"/>
                    </a:lnTo>
                    <a:lnTo>
                      <a:pt x="277" y="220"/>
                    </a:lnTo>
                    <a:lnTo>
                      <a:pt x="277" y="219"/>
                    </a:lnTo>
                    <a:lnTo>
                      <a:pt x="277" y="218"/>
                    </a:lnTo>
                    <a:lnTo>
                      <a:pt x="279" y="215"/>
                    </a:lnTo>
                    <a:lnTo>
                      <a:pt x="279" y="213"/>
                    </a:lnTo>
                    <a:lnTo>
                      <a:pt x="280" y="212"/>
                    </a:lnTo>
                    <a:lnTo>
                      <a:pt x="282" y="210"/>
                    </a:lnTo>
                    <a:lnTo>
                      <a:pt x="283" y="209"/>
                    </a:lnTo>
                    <a:lnTo>
                      <a:pt x="285" y="209"/>
                    </a:lnTo>
                    <a:lnTo>
                      <a:pt x="286" y="209"/>
                    </a:lnTo>
                    <a:lnTo>
                      <a:pt x="287" y="208"/>
                    </a:lnTo>
                    <a:lnTo>
                      <a:pt x="289" y="206"/>
                    </a:lnTo>
                    <a:lnTo>
                      <a:pt x="289" y="205"/>
                    </a:lnTo>
                    <a:lnTo>
                      <a:pt x="289" y="203"/>
                    </a:lnTo>
                    <a:lnTo>
                      <a:pt x="289" y="202"/>
                    </a:lnTo>
                    <a:lnTo>
                      <a:pt x="289" y="200"/>
                    </a:lnTo>
                    <a:lnTo>
                      <a:pt x="289" y="199"/>
                    </a:lnTo>
                    <a:lnTo>
                      <a:pt x="289" y="197"/>
                    </a:lnTo>
                    <a:lnTo>
                      <a:pt x="290" y="196"/>
                    </a:lnTo>
                    <a:lnTo>
                      <a:pt x="290" y="195"/>
                    </a:lnTo>
                    <a:lnTo>
                      <a:pt x="292" y="195"/>
                    </a:lnTo>
                    <a:lnTo>
                      <a:pt x="292" y="193"/>
                    </a:lnTo>
                    <a:lnTo>
                      <a:pt x="292" y="192"/>
                    </a:lnTo>
                    <a:lnTo>
                      <a:pt x="292" y="190"/>
                    </a:lnTo>
                    <a:lnTo>
                      <a:pt x="292" y="189"/>
                    </a:lnTo>
                    <a:lnTo>
                      <a:pt x="292" y="187"/>
                    </a:lnTo>
                    <a:lnTo>
                      <a:pt x="292" y="186"/>
                    </a:lnTo>
                    <a:lnTo>
                      <a:pt x="292" y="185"/>
                    </a:lnTo>
                    <a:lnTo>
                      <a:pt x="292" y="183"/>
                    </a:lnTo>
                    <a:lnTo>
                      <a:pt x="293" y="182"/>
                    </a:lnTo>
                    <a:lnTo>
                      <a:pt x="293" y="180"/>
                    </a:lnTo>
                    <a:lnTo>
                      <a:pt x="295" y="180"/>
                    </a:lnTo>
                    <a:lnTo>
                      <a:pt x="296" y="179"/>
                    </a:lnTo>
                    <a:lnTo>
                      <a:pt x="297" y="179"/>
                    </a:lnTo>
                    <a:lnTo>
                      <a:pt x="299" y="179"/>
                    </a:lnTo>
                    <a:lnTo>
                      <a:pt x="300" y="180"/>
                    </a:lnTo>
                    <a:lnTo>
                      <a:pt x="302" y="182"/>
                    </a:lnTo>
                    <a:lnTo>
                      <a:pt x="303" y="182"/>
                    </a:lnTo>
                    <a:lnTo>
                      <a:pt x="305" y="183"/>
                    </a:lnTo>
                    <a:lnTo>
                      <a:pt x="306" y="183"/>
                    </a:lnTo>
                    <a:lnTo>
                      <a:pt x="307" y="182"/>
                    </a:lnTo>
                    <a:lnTo>
                      <a:pt x="309" y="182"/>
                    </a:lnTo>
                    <a:lnTo>
                      <a:pt x="310" y="182"/>
                    </a:lnTo>
                    <a:lnTo>
                      <a:pt x="312" y="180"/>
                    </a:lnTo>
                    <a:lnTo>
                      <a:pt x="313" y="179"/>
                    </a:lnTo>
                    <a:lnTo>
                      <a:pt x="315" y="179"/>
                    </a:lnTo>
                    <a:lnTo>
                      <a:pt x="316" y="179"/>
                    </a:lnTo>
                    <a:lnTo>
                      <a:pt x="317" y="179"/>
                    </a:lnTo>
                    <a:lnTo>
                      <a:pt x="319" y="179"/>
                    </a:lnTo>
                    <a:lnTo>
                      <a:pt x="320" y="179"/>
                    </a:lnTo>
                    <a:lnTo>
                      <a:pt x="322" y="177"/>
                    </a:lnTo>
                    <a:lnTo>
                      <a:pt x="325" y="177"/>
                    </a:lnTo>
                    <a:lnTo>
                      <a:pt x="325" y="176"/>
                    </a:lnTo>
                    <a:lnTo>
                      <a:pt x="326" y="176"/>
                    </a:lnTo>
                    <a:lnTo>
                      <a:pt x="327" y="176"/>
                    </a:lnTo>
                    <a:lnTo>
                      <a:pt x="329" y="175"/>
                    </a:lnTo>
                    <a:lnTo>
                      <a:pt x="330" y="175"/>
                    </a:lnTo>
                    <a:lnTo>
                      <a:pt x="332" y="175"/>
                    </a:lnTo>
                    <a:lnTo>
                      <a:pt x="333" y="175"/>
                    </a:lnTo>
                    <a:lnTo>
                      <a:pt x="335" y="173"/>
                    </a:lnTo>
                    <a:lnTo>
                      <a:pt x="336" y="172"/>
                    </a:lnTo>
                    <a:lnTo>
                      <a:pt x="337" y="170"/>
                    </a:lnTo>
                    <a:lnTo>
                      <a:pt x="339" y="170"/>
                    </a:lnTo>
                    <a:lnTo>
                      <a:pt x="340" y="169"/>
                    </a:lnTo>
                    <a:lnTo>
                      <a:pt x="342" y="167"/>
                    </a:lnTo>
                    <a:lnTo>
                      <a:pt x="343" y="166"/>
                    </a:lnTo>
                    <a:lnTo>
                      <a:pt x="345" y="165"/>
                    </a:lnTo>
                    <a:lnTo>
                      <a:pt x="346" y="163"/>
                    </a:lnTo>
                    <a:lnTo>
                      <a:pt x="348" y="163"/>
                    </a:lnTo>
                    <a:lnTo>
                      <a:pt x="349" y="163"/>
                    </a:lnTo>
                    <a:lnTo>
                      <a:pt x="350" y="162"/>
                    </a:lnTo>
                    <a:lnTo>
                      <a:pt x="352" y="162"/>
                    </a:lnTo>
                    <a:lnTo>
                      <a:pt x="353" y="162"/>
                    </a:lnTo>
                    <a:lnTo>
                      <a:pt x="355" y="160"/>
                    </a:lnTo>
                    <a:lnTo>
                      <a:pt x="356" y="160"/>
                    </a:lnTo>
                    <a:lnTo>
                      <a:pt x="358" y="160"/>
                    </a:lnTo>
                    <a:lnTo>
                      <a:pt x="359" y="160"/>
                    </a:lnTo>
                    <a:lnTo>
                      <a:pt x="360" y="160"/>
                    </a:lnTo>
                    <a:lnTo>
                      <a:pt x="362" y="160"/>
                    </a:lnTo>
                    <a:lnTo>
                      <a:pt x="363" y="159"/>
                    </a:lnTo>
                    <a:lnTo>
                      <a:pt x="365" y="159"/>
                    </a:lnTo>
                    <a:lnTo>
                      <a:pt x="366" y="159"/>
                    </a:lnTo>
                    <a:lnTo>
                      <a:pt x="368" y="157"/>
                    </a:lnTo>
                    <a:lnTo>
                      <a:pt x="369" y="157"/>
                    </a:lnTo>
                    <a:lnTo>
                      <a:pt x="370" y="157"/>
                    </a:lnTo>
                    <a:lnTo>
                      <a:pt x="372" y="156"/>
                    </a:lnTo>
                    <a:lnTo>
                      <a:pt x="373" y="156"/>
                    </a:lnTo>
                    <a:lnTo>
                      <a:pt x="375" y="156"/>
                    </a:lnTo>
                    <a:lnTo>
                      <a:pt x="376" y="155"/>
                    </a:lnTo>
                    <a:lnTo>
                      <a:pt x="378" y="155"/>
                    </a:lnTo>
                    <a:lnTo>
                      <a:pt x="379" y="156"/>
                    </a:lnTo>
                    <a:lnTo>
                      <a:pt x="380" y="156"/>
                    </a:lnTo>
                    <a:lnTo>
                      <a:pt x="382" y="156"/>
                    </a:lnTo>
                    <a:lnTo>
                      <a:pt x="383" y="156"/>
                    </a:lnTo>
                    <a:lnTo>
                      <a:pt x="383" y="155"/>
                    </a:lnTo>
                    <a:lnTo>
                      <a:pt x="385" y="153"/>
                    </a:lnTo>
                    <a:lnTo>
                      <a:pt x="386" y="153"/>
                    </a:lnTo>
                    <a:lnTo>
                      <a:pt x="389" y="153"/>
                    </a:lnTo>
                    <a:lnTo>
                      <a:pt x="390" y="153"/>
                    </a:lnTo>
                    <a:lnTo>
                      <a:pt x="393" y="152"/>
                    </a:lnTo>
                    <a:lnTo>
                      <a:pt x="395" y="152"/>
                    </a:lnTo>
                    <a:lnTo>
                      <a:pt x="396" y="150"/>
                    </a:lnTo>
                    <a:lnTo>
                      <a:pt x="398" y="150"/>
                    </a:lnTo>
                    <a:lnTo>
                      <a:pt x="399" y="150"/>
                    </a:lnTo>
                    <a:lnTo>
                      <a:pt x="400" y="149"/>
                    </a:lnTo>
                    <a:lnTo>
                      <a:pt x="403" y="149"/>
                    </a:lnTo>
                    <a:lnTo>
                      <a:pt x="405" y="149"/>
                    </a:lnTo>
                    <a:lnTo>
                      <a:pt x="406" y="147"/>
                    </a:lnTo>
                    <a:lnTo>
                      <a:pt x="408" y="147"/>
                    </a:lnTo>
                    <a:lnTo>
                      <a:pt x="409" y="147"/>
                    </a:lnTo>
                    <a:lnTo>
                      <a:pt x="410" y="146"/>
                    </a:lnTo>
                    <a:lnTo>
                      <a:pt x="412" y="146"/>
                    </a:lnTo>
                    <a:lnTo>
                      <a:pt x="413" y="146"/>
                    </a:lnTo>
                    <a:lnTo>
                      <a:pt x="413" y="145"/>
                    </a:lnTo>
                    <a:lnTo>
                      <a:pt x="416" y="145"/>
                    </a:lnTo>
                    <a:lnTo>
                      <a:pt x="418" y="143"/>
                    </a:lnTo>
                    <a:lnTo>
                      <a:pt x="419" y="143"/>
                    </a:lnTo>
                    <a:lnTo>
                      <a:pt x="420" y="143"/>
                    </a:lnTo>
                    <a:lnTo>
                      <a:pt x="422" y="142"/>
                    </a:lnTo>
                    <a:lnTo>
                      <a:pt x="422" y="140"/>
                    </a:lnTo>
                    <a:lnTo>
                      <a:pt x="422" y="137"/>
                    </a:lnTo>
                    <a:lnTo>
                      <a:pt x="422" y="136"/>
                    </a:lnTo>
                    <a:lnTo>
                      <a:pt x="423" y="136"/>
                    </a:lnTo>
                    <a:lnTo>
                      <a:pt x="425" y="136"/>
                    </a:lnTo>
                    <a:lnTo>
                      <a:pt x="426" y="136"/>
                    </a:lnTo>
                    <a:lnTo>
                      <a:pt x="428" y="136"/>
                    </a:lnTo>
                    <a:lnTo>
                      <a:pt x="429" y="136"/>
                    </a:lnTo>
                    <a:lnTo>
                      <a:pt x="430" y="136"/>
                    </a:lnTo>
                    <a:lnTo>
                      <a:pt x="430" y="135"/>
                    </a:lnTo>
                    <a:lnTo>
                      <a:pt x="432" y="133"/>
                    </a:lnTo>
                    <a:lnTo>
                      <a:pt x="433" y="133"/>
                    </a:lnTo>
                    <a:lnTo>
                      <a:pt x="435" y="133"/>
                    </a:lnTo>
                    <a:lnTo>
                      <a:pt x="436" y="135"/>
                    </a:lnTo>
                    <a:lnTo>
                      <a:pt x="438" y="133"/>
                    </a:lnTo>
                    <a:lnTo>
                      <a:pt x="439" y="133"/>
                    </a:lnTo>
                    <a:lnTo>
                      <a:pt x="440" y="132"/>
                    </a:lnTo>
                    <a:lnTo>
                      <a:pt x="442" y="130"/>
                    </a:lnTo>
                    <a:lnTo>
                      <a:pt x="443" y="130"/>
                    </a:lnTo>
                    <a:lnTo>
                      <a:pt x="445" y="129"/>
                    </a:lnTo>
                    <a:lnTo>
                      <a:pt x="446" y="127"/>
                    </a:lnTo>
                    <a:lnTo>
                      <a:pt x="446" y="126"/>
                    </a:lnTo>
                    <a:lnTo>
                      <a:pt x="446" y="125"/>
                    </a:lnTo>
                    <a:lnTo>
                      <a:pt x="446" y="123"/>
                    </a:lnTo>
                    <a:lnTo>
                      <a:pt x="446" y="122"/>
                    </a:lnTo>
                    <a:lnTo>
                      <a:pt x="445" y="122"/>
                    </a:lnTo>
                    <a:lnTo>
                      <a:pt x="445" y="120"/>
                    </a:lnTo>
                    <a:lnTo>
                      <a:pt x="445" y="119"/>
                    </a:lnTo>
                    <a:lnTo>
                      <a:pt x="445" y="117"/>
                    </a:lnTo>
                    <a:lnTo>
                      <a:pt x="443" y="117"/>
                    </a:lnTo>
                    <a:lnTo>
                      <a:pt x="443" y="115"/>
                    </a:lnTo>
                    <a:lnTo>
                      <a:pt x="442" y="113"/>
                    </a:lnTo>
                    <a:lnTo>
                      <a:pt x="442" y="112"/>
                    </a:lnTo>
                    <a:lnTo>
                      <a:pt x="442" y="110"/>
                    </a:lnTo>
                    <a:lnTo>
                      <a:pt x="442" y="109"/>
                    </a:lnTo>
                    <a:lnTo>
                      <a:pt x="442" y="107"/>
                    </a:lnTo>
                    <a:lnTo>
                      <a:pt x="442" y="106"/>
                    </a:lnTo>
                    <a:lnTo>
                      <a:pt x="442" y="105"/>
                    </a:lnTo>
                    <a:lnTo>
                      <a:pt x="442" y="103"/>
                    </a:lnTo>
                    <a:lnTo>
                      <a:pt x="442" y="102"/>
                    </a:lnTo>
                    <a:lnTo>
                      <a:pt x="443" y="100"/>
                    </a:lnTo>
                    <a:lnTo>
                      <a:pt x="443" y="99"/>
                    </a:lnTo>
                    <a:lnTo>
                      <a:pt x="443" y="97"/>
                    </a:lnTo>
                    <a:lnTo>
                      <a:pt x="443" y="96"/>
                    </a:lnTo>
                    <a:lnTo>
                      <a:pt x="445" y="96"/>
                    </a:lnTo>
                    <a:lnTo>
                      <a:pt x="445" y="95"/>
                    </a:lnTo>
                    <a:lnTo>
                      <a:pt x="445" y="93"/>
                    </a:lnTo>
                    <a:lnTo>
                      <a:pt x="445" y="92"/>
                    </a:lnTo>
                    <a:lnTo>
                      <a:pt x="446" y="92"/>
                    </a:lnTo>
                    <a:lnTo>
                      <a:pt x="446" y="90"/>
                    </a:lnTo>
                    <a:lnTo>
                      <a:pt x="446" y="89"/>
                    </a:lnTo>
                    <a:lnTo>
                      <a:pt x="448" y="87"/>
                    </a:lnTo>
                    <a:lnTo>
                      <a:pt x="449" y="85"/>
                    </a:lnTo>
                    <a:lnTo>
                      <a:pt x="449" y="83"/>
                    </a:lnTo>
                    <a:lnTo>
                      <a:pt x="449" y="82"/>
                    </a:lnTo>
                    <a:lnTo>
                      <a:pt x="449" y="80"/>
                    </a:lnTo>
                    <a:lnTo>
                      <a:pt x="450" y="80"/>
                    </a:lnTo>
                    <a:lnTo>
                      <a:pt x="450" y="79"/>
                    </a:lnTo>
                    <a:lnTo>
                      <a:pt x="450" y="77"/>
                    </a:lnTo>
                    <a:lnTo>
                      <a:pt x="450" y="76"/>
                    </a:lnTo>
                    <a:lnTo>
                      <a:pt x="452" y="75"/>
                    </a:lnTo>
                    <a:lnTo>
                      <a:pt x="452" y="73"/>
                    </a:lnTo>
                    <a:lnTo>
                      <a:pt x="453" y="72"/>
                    </a:lnTo>
                    <a:lnTo>
                      <a:pt x="453" y="70"/>
                    </a:lnTo>
                    <a:lnTo>
                      <a:pt x="455" y="69"/>
                    </a:lnTo>
                    <a:lnTo>
                      <a:pt x="455" y="67"/>
                    </a:lnTo>
                    <a:lnTo>
                      <a:pt x="456" y="67"/>
                    </a:lnTo>
                    <a:lnTo>
                      <a:pt x="456" y="66"/>
                    </a:lnTo>
                    <a:lnTo>
                      <a:pt x="458" y="65"/>
                    </a:lnTo>
                    <a:lnTo>
                      <a:pt x="458" y="63"/>
                    </a:lnTo>
                    <a:lnTo>
                      <a:pt x="458" y="62"/>
                    </a:lnTo>
                    <a:lnTo>
                      <a:pt x="459" y="62"/>
                    </a:lnTo>
                    <a:lnTo>
                      <a:pt x="460" y="60"/>
                    </a:lnTo>
                    <a:lnTo>
                      <a:pt x="460" y="59"/>
                    </a:lnTo>
                    <a:lnTo>
                      <a:pt x="462" y="56"/>
                    </a:lnTo>
                    <a:lnTo>
                      <a:pt x="463" y="55"/>
                    </a:lnTo>
                    <a:lnTo>
                      <a:pt x="463" y="53"/>
                    </a:lnTo>
                    <a:lnTo>
                      <a:pt x="465" y="50"/>
                    </a:lnTo>
                    <a:lnTo>
                      <a:pt x="466" y="49"/>
                    </a:lnTo>
                    <a:lnTo>
                      <a:pt x="466" y="47"/>
                    </a:lnTo>
                    <a:lnTo>
                      <a:pt x="466" y="46"/>
                    </a:lnTo>
                    <a:lnTo>
                      <a:pt x="466" y="45"/>
                    </a:lnTo>
                    <a:lnTo>
                      <a:pt x="466" y="43"/>
                    </a:lnTo>
                    <a:lnTo>
                      <a:pt x="466" y="42"/>
                    </a:lnTo>
                    <a:lnTo>
                      <a:pt x="466" y="40"/>
                    </a:lnTo>
                    <a:lnTo>
                      <a:pt x="466" y="39"/>
                    </a:lnTo>
                    <a:lnTo>
                      <a:pt x="466" y="37"/>
                    </a:lnTo>
                    <a:lnTo>
                      <a:pt x="466" y="36"/>
                    </a:lnTo>
                    <a:lnTo>
                      <a:pt x="466" y="35"/>
                    </a:lnTo>
                    <a:lnTo>
                      <a:pt x="466" y="33"/>
                    </a:lnTo>
                    <a:lnTo>
                      <a:pt x="466" y="32"/>
                    </a:lnTo>
                    <a:lnTo>
                      <a:pt x="468" y="30"/>
                    </a:lnTo>
                    <a:lnTo>
                      <a:pt x="466" y="30"/>
                    </a:lnTo>
                    <a:lnTo>
                      <a:pt x="466" y="29"/>
                    </a:lnTo>
                    <a:lnTo>
                      <a:pt x="468" y="27"/>
                    </a:lnTo>
                    <a:lnTo>
                      <a:pt x="468" y="26"/>
                    </a:lnTo>
                    <a:lnTo>
                      <a:pt x="468" y="24"/>
                    </a:lnTo>
                    <a:lnTo>
                      <a:pt x="468" y="23"/>
                    </a:lnTo>
                    <a:lnTo>
                      <a:pt x="469" y="22"/>
                    </a:lnTo>
                    <a:lnTo>
                      <a:pt x="469" y="20"/>
                    </a:lnTo>
                    <a:lnTo>
                      <a:pt x="470" y="19"/>
                    </a:lnTo>
                    <a:lnTo>
                      <a:pt x="470" y="17"/>
                    </a:lnTo>
                    <a:lnTo>
                      <a:pt x="470" y="16"/>
                    </a:lnTo>
                    <a:lnTo>
                      <a:pt x="472" y="14"/>
                    </a:lnTo>
                    <a:lnTo>
                      <a:pt x="473" y="13"/>
                    </a:lnTo>
                    <a:lnTo>
                      <a:pt x="473" y="12"/>
                    </a:lnTo>
                    <a:lnTo>
                      <a:pt x="475" y="12"/>
                    </a:lnTo>
                    <a:lnTo>
                      <a:pt x="476" y="10"/>
                    </a:lnTo>
                    <a:lnTo>
                      <a:pt x="478" y="9"/>
                    </a:lnTo>
                    <a:lnTo>
                      <a:pt x="479" y="7"/>
                    </a:lnTo>
                    <a:lnTo>
                      <a:pt x="480" y="7"/>
                    </a:lnTo>
                    <a:lnTo>
                      <a:pt x="480" y="6"/>
                    </a:lnTo>
                    <a:lnTo>
                      <a:pt x="483" y="6"/>
                    </a:lnTo>
                    <a:lnTo>
                      <a:pt x="485" y="4"/>
                    </a:lnTo>
                    <a:lnTo>
                      <a:pt x="486" y="4"/>
                    </a:lnTo>
                    <a:lnTo>
                      <a:pt x="488" y="4"/>
                    </a:lnTo>
                    <a:lnTo>
                      <a:pt x="489" y="4"/>
                    </a:lnTo>
                    <a:lnTo>
                      <a:pt x="491" y="3"/>
                    </a:lnTo>
                    <a:lnTo>
                      <a:pt x="492" y="3"/>
                    </a:lnTo>
                    <a:lnTo>
                      <a:pt x="493" y="3"/>
                    </a:lnTo>
                    <a:lnTo>
                      <a:pt x="495" y="2"/>
                    </a:lnTo>
                    <a:lnTo>
                      <a:pt x="496" y="2"/>
                    </a:lnTo>
                    <a:lnTo>
                      <a:pt x="498" y="2"/>
                    </a:lnTo>
                    <a:lnTo>
                      <a:pt x="499" y="2"/>
                    </a:lnTo>
                    <a:lnTo>
                      <a:pt x="501" y="2"/>
                    </a:lnTo>
                    <a:lnTo>
                      <a:pt x="502" y="2"/>
                    </a:lnTo>
                    <a:lnTo>
                      <a:pt x="503" y="0"/>
                    </a:lnTo>
                    <a:lnTo>
                      <a:pt x="506" y="0"/>
                    </a:lnTo>
                    <a:lnTo>
                      <a:pt x="508" y="0"/>
                    </a:lnTo>
                    <a:lnTo>
                      <a:pt x="509" y="0"/>
                    </a:lnTo>
                    <a:lnTo>
                      <a:pt x="512" y="0"/>
                    </a:lnTo>
                    <a:lnTo>
                      <a:pt x="513" y="0"/>
                    </a:lnTo>
                    <a:lnTo>
                      <a:pt x="515" y="0"/>
                    </a:lnTo>
                    <a:lnTo>
                      <a:pt x="516" y="0"/>
                    </a:lnTo>
                    <a:lnTo>
                      <a:pt x="518" y="0"/>
                    </a:lnTo>
                  </a:path>
                </a:pathLst>
              </a:custGeom>
              <a:noFill/>
              <a:ln w="3">
                <a:solidFill>
                  <a:srgbClr val="6E6E6E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4" name="Freeform 15"/>
              <p:cNvSpPr>
                <a:spLocks/>
              </p:cNvSpPr>
              <p:nvPr/>
            </p:nvSpPr>
            <p:spPr bwMode="auto">
              <a:xfrm>
                <a:off x="441" y="1109"/>
                <a:ext cx="2186" cy="1505"/>
              </a:xfrm>
              <a:custGeom>
                <a:avLst/>
                <a:gdLst/>
                <a:ahLst/>
                <a:cxnLst>
                  <a:cxn ang="0">
                    <a:pos x="1104" y="273"/>
                  </a:cxn>
                  <a:cxn ang="0">
                    <a:pos x="1230" y="231"/>
                  </a:cxn>
                  <a:cxn ang="0">
                    <a:pos x="1337" y="173"/>
                  </a:cxn>
                  <a:cxn ang="0">
                    <a:pos x="1464" y="213"/>
                  </a:cxn>
                  <a:cxn ang="0">
                    <a:pos x="1576" y="277"/>
                  </a:cxn>
                  <a:cxn ang="0">
                    <a:pos x="1796" y="331"/>
                  </a:cxn>
                  <a:cxn ang="0">
                    <a:pos x="1947" y="330"/>
                  </a:cxn>
                  <a:cxn ang="0">
                    <a:pos x="2009" y="280"/>
                  </a:cxn>
                  <a:cxn ang="0">
                    <a:pos x="2080" y="271"/>
                  </a:cxn>
                  <a:cxn ang="0">
                    <a:pos x="2103" y="319"/>
                  </a:cxn>
                  <a:cxn ang="0">
                    <a:pos x="2178" y="336"/>
                  </a:cxn>
                  <a:cxn ang="0">
                    <a:pos x="2183" y="411"/>
                  </a:cxn>
                  <a:cxn ang="0">
                    <a:pos x="2129" y="437"/>
                  </a:cxn>
                  <a:cxn ang="0">
                    <a:pos x="2076" y="477"/>
                  </a:cxn>
                  <a:cxn ang="0">
                    <a:pos x="2052" y="547"/>
                  </a:cxn>
                  <a:cxn ang="0">
                    <a:pos x="2006" y="587"/>
                  </a:cxn>
                  <a:cxn ang="0">
                    <a:pos x="1932" y="614"/>
                  </a:cxn>
                  <a:cxn ang="0">
                    <a:pos x="1887" y="659"/>
                  </a:cxn>
                  <a:cxn ang="0">
                    <a:pos x="1946" y="679"/>
                  </a:cxn>
                  <a:cxn ang="0">
                    <a:pos x="1936" y="745"/>
                  </a:cxn>
                  <a:cxn ang="0">
                    <a:pos x="1966" y="780"/>
                  </a:cxn>
                  <a:cxn ang="0">
                    <a:pos x="2028" y="810"/>
                  </a:cxn>
                  <a:cxn ang="0">
                    <a:pos x="2103" y="828"/>
                  </a:cxn>
                  <a:cxn ang="0">
                    <a:pos x="2069" y="858"/>
                  </a:cxn>
                  <a:cxn ang="0">
                    <a:pos x="2048" y="908"/>
                  </a:cxn>
                  <a:cxn ang="0">
                    <a:pos x="1966" y="893"/>
                  </a:cxn>
                  <a:cxn ang="0">
                    <a:pos x="1956" y="819"/>
                  </a:cxn>
                  <a:cxn ang="0">
                    <a:pos x="1885" y="812"/>
                  </a:cxn>
                  <a:cxn ang="0">
                    <a:pos x="1825" y="793"/>
                  </a:cxn>
                  <a:cxn ang="0">
                    <a:pos x="1699" y="820"/>
                  </a:cxn>
                  <a:cxn ang="0">
                    <a:pos x="1626" y="883"/>
                  </a:cxn>
                  <a:cxn ang="0">
                    <a:pos x="1634" y="1016"/>
                  </a:cxn>
                  <a:cxn ang="0">
                    <a:pos x="1624" y="1085"/>
                  </a:cxn>
                  <a:cxn ang="0">
                    <a:pos x="1584" y="1171"/>
                  </a:cxn>
                  <a:cxn ang="0">
                    <a:pos x="1579" y="1274"/>
                  </a:cxn>
                  <a:cxn ang="0">
                    <a:pos x="1574" y="1368"/>
                  </a:cxn>
                  <a:cxn ang="0">
                    <a:pos x="1583" y="1458"/>
                  </a:cxn>
                  <a:cxn ang="0">
                    <a:pos x="1506" y="1452"/>
                  </a:cxn>
                  <a:cxn ang="0">
                    <a:pos x="1416" y="1439"/>
                  </a:cxn>
                  <a:cxn ang="0">
                    <a:pos x="1311" y="1412"/>
                  </a:cxn>
                  <a:cxn ang="0">
                    <a:pos x="1161" y="1371"/>
                  </a:cxn>
                  <a:cxn ang="0">
                    <a:pos x="1174" y="1299"/>
                  </a:cxn>
                  <a:cxn ang="0">
                    <a:pos x="1165" y="1211"/>
                  </a:cxn>
                  <a:cxn ang="0">
                    <a:pos x="1048" y="1175"/>
                  </a:cxn>
                  <a:cxn ang="0">
                    <a:pos x="1077" y="1088"/>
                  </a:cxn>
                  <a:cxn ang="0">
                    <a:pos x="1028" y="1015"/>
                  </a:cxn>
                  <a:cxn ang="0">
                    <a:pos x="951" y="1022"/>
                  </a:cxn>
                  <a:cxn ang="0">
                    <a:pos x="858" y="1056"/>
                  </a:cxn>
                  <a:cxn ang="0">
                    <a:pos x="808" y="1005"/>
                  </a:cxn>
                  <a:cxn ang="0">
                    <a:pos x="814" y="936"/>
                  </a:cxn>
                  <a:cxn ang="0">
                    <a:pos x="732" y="872"/>
                  </a:cxn>
                  <a:cxn ang="0">
                    <a:pos x="573" y="820"/>
                  </a:cxn>
                  <a:cxn ang="0">
                    <a:pos x="509" y="783"/>
                  </a:cxn>
                  <a:cxn ang="0">
                    <a:pos x="459" y="802"/>
                  </a:cxn>
                  <a:cxn ang="0">
                    <a:pos x="413" y="855"/>
                  </a:cxn>
                  <a:cxn ang="0">
                    <a:pos x="466" y="970"/>
                  </a:cxn>
                  <a:cxn ang="0">
                    <a:pos x="406" y="1103"/>
                  </a:cxn>
                  <a:cxn ang="0">
                    <a:pos x="357" y="1006"/>
                  </a:cxn>
                  <a:cxn ang="0">
                    <a:pos x="224" y="885"/>
                  </a:cxn>
                  <a:cxn ang="0">
                    <a:pos x="50" y="593"/>
                  </a:cxn>
                  <a:cxn ang="0">
                    <a:pos x="194" y="178"/>
                  </a:cxn>
                  <a:cxn ang="0">
                    <a:pos x="459" y="47"/>
                  </a:cxn>
                </a:cxnLst>
                <a:rect l="0" t="0" r="r" b="b"/>
                <a:pathLst>
                  <a:path w="2186" h="1505">
                    <a:moveTo>
                      <a:pt x="738" y="45"/>
                    </a:moveTo>
                    <a:lnTo>
                      <a:pt x="746" y="47"/>
                    </a:lnTo>
                    <a:lnTo>
                      <a:pt x="756" y="51"/>
                    </a:lnTo>
                    <a:lnTo>
                      <a:pt x="766" y="55"/>
                    </a:lnTo>
                    <a:lnTo>
                      <a:pt x="772" y="57"/>
                    </a:lnTo>
                    <a:lnTo>
                      <a:pt x="775" y="57"/>
                    </a:lnTo>
                    <a:lnTo>
                      <a:pt x="783" y="60"/>
                    </a:lnTo>
                    <a:lnTo>
                      <a:pt x="791" y="63"/>
                    </a:lnTo>
                    <a:lnTo>
                      <a:pt x="798" y="65"/>
                    </a:lnTo>
                    <a:lnTo>
                      <a:pt x="809" y="73"/>
                    </a:lnTo>
                    <a:lnTo>
                      <a:pt x="816" y="77"/>
                    </a:lnTo>
                    <a:lnTo>
                      <a:pt x="822" y="75"/>
                    </a:lnTo>
                    <a:lnTo>
                      <a:pt x="834" y="71"/>
                    </a:lnTo>
                    <a:lnTo>
                      <a:pt x="842" y="70"/>
                    </a:lnTo>
                    <a:lnTo>
                      <a:pt x="854" y="70"/>
                    </a:lnTo>
                    <a:lnTo>
                      <a:pt x="864" y="71"/>
                    </a:lnTo>
                    <a:lnTo>
                      <a:pt x="872" y="75"/>
                    </a:lnTo>
                    <a:lnTo>
                      <a:pt x="888" y="83"/>
                    </a:lnTo>
                    <a:lnTo>
                      <a:pt x="896" y="90"/>
                    </a:lnTo>
                    <a:lnTo>
                      <a:pt x="902" y="90"/>
                    </a:lnTo>
                    <a:lnTo>
                      <a:pt x="908" y="97"/>
                    </a:lnTo>
                    <a:lnTo>
                      <a:pt x="932" y="120"/>
                    </a:lnTo>
                    <a:lnTo>
                      <a:pt x="968" y="154"/>
                    </a:lnTo>
                    <a:lnTo>
                      <a:pt x="978" y="166"/>
                    </a:lnTo>
                    <a:lnTo>
                      <a:pt x="981" y="168"/>
                    </a:lnTo>
                    <a:lnTo>
                      <a:pt x="984" y="174"/>
                    </a:lnTo>
                    <a:lnTo>
                      <a:pt x="988" y="181"/>
                    </a:lnTo>
                    <a:lnTo>
                      <a:pt x="992" y="188"/>
                    </a:lnTo>
                    <a:lnTo>
                      <a:pt x="997" y="194"/>
                    </a:lnTo>
                    <a:lnTo>
                      <a:pt x="1005" y="210"/>
                    </a:lnTo>
                    <a:lnTo>
                      <a:pt x="1008" y="216"/>
                    </a:lnTo>
                    <a:lnTo>
                      <a:pt x="1012" y="221"/>
                    </a:lnTo>
                    <a:lnTo>
                      <a:pt x="1014" y="226"/>
                    </a:lnTo>
                    <a:lnTo>
                      <a:pt x="1017" y="230"/>
                    </a:lnTo>
                    <a:lnTo>
                      <a:pt x="1024" y="238"/>
                    </a:lnTo>
                    <a:lnTo>
                      <a:pt x="1032" y="248"/>
                    </a:lnTo>
                    <a:lnTo>
                      <a:pt x="1039" y="258"/>
                    </a:lnTo>
                    <a:lnTo>
                      <a:pt x="1051" y="270"/>
                    </a:lnTo>
                    <a:lnTo>
                      <a:pt x="1057" y="277"/>
                    </a:lnTo>
                    <a:lnTo>
                      <a:pt x="1058" y="277"/>
                    </a:lnTo>
                    <a:lnTo>
                      <a:pt x="1072" y="277"/>
                    </a:lnTo>
                    <a:lnTo>
                      <a:pt x="1082" y="277"/>
                    </a:lnTo>
                    <a:lnTo>
                      <a:pt x="1088" y="276"/>
                    </a:lnTo>
                    <a:lnTo>
                      <a:pt x="1090" y="276"/>
                    </a:lnTo>
                    <a:lnTo>
                      <a:pt x="1094" y="274"/>
                    </a:lnTo>
                    <a:lnTo>
                      <a:pt x="1095" y="274"/>
                    </a:lnTo>
                    <a:lnTo>
                      <a:pt x="1097" y="274"/>
                    </a:lnTo>
                    <a:lnTo>
                      <a:pt x="1098" y="274"/>
                    </a:lnTo>
                    <a:lnTo>
                      <a:pt x="1100" y="274"/>
                    </a:lnTo>
                    <a:lnTo>
                      <a:pt x="1101" y="273"/>
                    </a:lnTo>
                    <a:lnTo>
                      <a:pt x="1104" y="273"/>
                    </a:lnTo>
                    <a:lnTo>
                      <a:pt x="1105" y="271"/>
                    </a:lnTo>
                    <a:lnTo>
                      <a:pt x="1108" y="271"/>
                    </a:lnTo>
                    <a:lnTo>
                      <a:pt x="1110" y="270"/>
                    </a:lnTo>
                    <a:lnTo>
                      <a:pt x="1112" y="268"/>
                    </a:lnTo>
                    <a:lnTo>
                      <a:pt x="1114" y="268"/>
                    </a:lnTo>
                    <a:lnTo>
                      <a:pt x="1117" y="267"/>
                    </a:lnTo>
                    <a:lnTo>
                      <a:pt x="1118" y="266"/>
                    </a:lnTo>
                    <a:lnTo>
                      <a:pt x="1120" y="264"/>
                    </a:lnTo>
                    <a:lnTo>
                      <a:pt x="1121" y="264"/>
                    </a:lnTo>
                    <a:lnTo>
                      <a:pt x="1122" y="263"/>
                    </a:lnTo>
                    <a:lnTo>
                      <a:pt x="1127" y="258"/>
                    </a:lnTo>
                    <a:lnTo>
                      <a:pt x="1128" y="257"/>
                    </a:lnTo>
                    <a:lnTo>
                      <a:pt x="1131" y="254"/>
                    </a:lnTo>
                    <a:lnTo>
                      <a:pt x="1132" y="251"/>
                    </a:lnTo>
                    <a:lnTo>
                      <a:pt x="1134" y="250"/>
                    </a:lnTo>
                    <a:lnTo>
                      <a:pt x="1135" y="247"/>
                    </a:lnTo>
                    <a:lnTo>
                      <a:pt x="1138" y="247"/>
                    </a:lnTo>
                    <a:lnTo>
                      <a:pt x="1138" y="246"/>
                    </a:lnTo>
                    <a:lnTo>
                      <a:pt x="1140" y="243"/>
                    </a:lnTo>
                    <a:lnTo>
                      <a:pt x="1141" y="241"/>
                    </a:lnTo>
                    <a:lnTo>
                      <a:pt x="1142" y="240"/>
                    </a:lnTo>
                    <a:lnTo>
                      <a:pt x="1144" y="238"/>
                    </a:lnTo>
                    <a:lnTo>
                      <a:pt x="1147" y="238"/>
                    </a:lnTo>
                    <a:lnTo>
                      <a:pt x="1150" y="238"/>
                    </a:lnTo>
                    <a:lnTo>
                      <a:pt x="1151" y="238"/>
                    </a:lnTo>
                    <a:lnTo>
                      <a:pt x="1152" y="238"/>
                    </a:lnTo>
                    <a:lnTo>
                      <a:pt x="1155" y="240"/>
                    </a:lnTo>
                    <a:lnTo>
                      <a:pt x="1160" y="241"/>
                    </a:lnTo>
                    <a:lnTo>
                      <a:pt x="1162" y="243"/>
                    </a:lnTo>
                    <a:lnTo>
                      <a:pt x="1165" y="243"/>
                    </a:lnTo>
                    <a:lnTo>
                      <a:pt x="1168" y="243"/>
                    </a:lnTo>
                    <a:lnTo>
                      <a:pt x="1172" y="243"/>
                    </a:lnTo>
                    <a:lnTo>
                      <a:pt x="1175" y="244"/>
                    </a:lnTo>
                    <a:lnTo>
                      <a:pt x="1177" y="244"/>
                    </a:lnTo>
                    <a:lnTo>
                      <a:pt x="1181" y="244"/>
                    </a:lnTo>
                    <a:lnTo>
                      <a:pt x="1184" y="246"/>
                    </a:lnTo>
                    <a:lnTo>
                      <a:pt x="1187" y="247"/>
                    </a:lnTo>
                    <a:lnTo>
                      <a:pt x="1188" y="247"/>
                    </a:lnTo>
                    <a:lnTo>
                      <a:pt x="1190" y="248"/>
                    </a:lnTo>
                    <a:lnTo>
                      <a:pt x="1192" y="248"/>
                    </a:lnTo>
                    <a:lnTo>
                      <a:pt x="1194" y="248"/>
                    </a:lnTo>
                    <a:lnTo>
                      <a:pt x="1197" y="248"/>
                    </a:lnTo>
                    <a:lnTo>
                      <a:pt x="1198" y="248"/>
                    </a:lnTo>
                    <a:lnTo>
                      <a:pt x="1204" y="246"/>
                    </a:lnTo>
                    <a:lnTo>
                      <a:pt x="1208" y="244"/>
                    </a:lnTo>
                    <a:lnTo>
                      <a:pt x="1211" y="243"/>
                    </a:lnTo>
                    <a:lnTo>
                      <a:pt x="1215" y="240"/>
                    </a:lnTo>
                    <a:lnTo>
                      <a:pt x="1218" y="238"/>
                    </a:lnTo>
                    <a:lnTo>
                      <a:pt x="1220" y="237"/>
                    </a:lnTo>
                    <a:lnTo>
                      <a:pt x="1227" y="234"/>
                    </a:lnTo>
                    <a:lnTo>
                      <a:pt x="1230" y="231"/>
                    </a:lnTo>
                    <a:lnTo>
                      <a:pt x="1233" y="230"/>
                    </a:lnTo>
                    <a:lnTo>
                      <a:pt x="1237" y="228"/>
                    </a:lnTo>
                    <a:lnTo>
                      <a:pt x="1238" y="227"/>
                    </a:lnTo>
                    <a:lnTo>
                      <a:pt x="1241" y="226"/>
                    </a:lnTo>
                    <a:lnTo>
                      <a:pt x="1243" y="224"/>
                    </a:lnTo>
                    <a:lnTo>
                      <a:pt x="1244" y="224"/>
                    </a:lnTo>
                    <a:lnTo>
                      <a:pt x="1248" y="221"/>
                    </a:lnTo>
                    <a:lnTo>
                      <a:pt x="1250" y="221"/>
                    </a:lnTo>
                    <a:lnTo>
                      <a:pt x="1253" y="218"/>
                    </a:lnTo>
                    <a:lnTo>
                      <a:pt x="1255" y="217"/>
                    </a:lnTo>
                    <a:lnTo>
                      <a:pt x="1257" y="216"/>
                    </a:lnTo>
                    <a:lnTo>
                      <a:pt x="1260" y="214"/>
                    </a:lnTo>
                    <a:lnTo>
                      <a:pt x="1263" y="213"/>
                    </a:lnTo>
                    <a:lnTo>
                      <a:pt x="1263" y="211"/>
                    </a:lnTo>
                    <a:lnTo>
                      <a:pt x="1264" y="211"/>
                    </a:lnTo>
                    <a:lnTo>
                      <a:pt x="1267" y="210"/>
                    </a:lnTo>
                    <a:lnTo>
                      <a:pt x="1268" y="208"/>
                    </a:lnTo>
                    <a:lnTo>
                      <a:pt x="1270" y="208"/>
                    </a:lnTo>
                    <a:lnTo>
                      <a:pt x="1271" y="207"/>
                    </a:lnTo>
                    <a:lnTo>
                      <a:pt x="1274" y="206"/>
                    </a:lnTo>
                    <a:lnTo>
                      <a:pt x="1275" y="206"/>
                    </a:lnTo>
                    <a:lnTo>
                      <a:pt x="1277" y="204"/>
                    </a:lnTo>
                    <a:lnTo>
                      <a:pt x="1280" y="203"/>
                    </a:lnTo>
                    <a:lnTo>
                      <a:pt x="1283" y="201"/>
                    </a:lnTo>
                    <a:lnTo>
                      <a:pt x="1285" y="200"/>
                    </a:lnTo>
                    <a:lnTo>
                      <a:pt x="1288" y="198"/>
                    </a:lnTo>
                    <a:lnTo>
                      <a:pt x="1290" y="197"/>
                    </a:lnTo>
                    <a:lnTo>
                      <a:pt x="1291" y="196"/>
                    </a:lnTo>
                    <a:lnTo>
                      <a:pt x="1293" y="196"/>
                    </a:lnTo>
                    <a:lnTo>
                      <a:pt x="1294" y="194"/>
                    </a:lnTo>
                    <a:lnTo>
                      <a:pt x="1297" y="193"/>
                    </a:lnTo>
                    <a:lnTo>
                      <a:pt x="1298" y="191"/>
                    </a:lnTo>
                    <a:lnTo>
                      <a:pt x="1303" y="188"/>
                    </a:lnTo>
                    <a:lnTo>
                      <a:pt x="1304" y="188"/>
                    </a:lnTo>
                    <a:lnTo>
                      <a:pt x="1305" y="187"/>
                    </a:lnTo>
                    <a:lnTo>
                      <a:pt x="1307" y="186"/>
                    </a:lnTo>
                    <a:lnTo>
                      <a:pt x="1310" y="184"/>
                    </a:lnTo>
                    <a:lnTo>
                      <a:pt x="1311" y="183"/>
                    </a:lnTo>
                    <a:lnTo>
                      <a:pt x="1314" y="181"/>
                    </a:lnTo>
                    <a:lnTo>
                      <a:pt x="1315" y="180"/>
                    </a:lnTo>
                    <a:lnTo>
                      <a:pt x="1317" y="178"/>
                    </a:lnTo>
                    <a:lnTo>
                      <a:pt x="1318" y="178"/>
                    </a:lnTo>
                    <a:lnTo>
                      <a:pt x="1320" y="177"/>
                    </a:lnTo>
                    <a:lnTo>
                      <a:pt x="1321" y="176"/>
                    </a:lnTo>
                    <a:lnTo>
                      <a:pt x="1323" y="174"/>
                    </a:lnTo>
                    <a:lnTo>
                      <a:pt x="1324" y="173"/>
                    </a:lnTo>
                    <a:lnTo>
                      <a:pt x="1325" y="173"/>
                    </a:lnTo>
                    <a:lnTo>
                      <a:pt x="1327" y="173"/>
                    </a:lnTo>
                    <a:lnTo>
                      <a:pt x="1328" y="173"/>
                    </a:lnTo>
                    <a:lnTo>
                      <a:pt x="1331" y="173"/>
                    </a:lnTo>
                    <a:lnTo>
                      <a:pt x="1337" y="173"/>
                    </a:lnTo>
                    <a:lnTo>
                      <a:pt x="1340" y="173"/>
                    </a:lnTo>
                    <a:lnTo>
                      <a:pt x="1341" y="173"/>
                    </a:lnTo>
                    <a:lnTo>
                      <a:pt x="1343" y="174"/>
                    </a:lnTo>
                    <a:lnTo>
                      <a:pt x="1345" y="174"/>
                    </a:lnTo>
                    <a:lnTo>
                      <a:pt x="1347" y="174"/>
                    </a:lnTo>
                    <a:lnTo>
                      <a:pt x="1350" y="174"/>
                    </a:lnTo>
                    <a:lnTo>
                      <a:pt x="1353" y="174"/>
                    </a:lnTo>
                    <a:lnTo>
                      <a:pt x="1357" y="176"/>
                    </a:lnTo>
                    <a:lnTo>
                      <a:pt x="1358" y="176"/>
                    </a:lnTo>
                    <a:lnTo>
                      <a:pt x="1361" y="176"/>
                    </a:lnTo>
                    <a:lnTo>
                      <a:pt x="1363" y="176"/>
                    </a:lnTo>
                    <a:lnTo>
                      <a:pt x="1367" y="177"/>
                    </a:lnTo>
                    <a:lnTo>
                      <a:pt x="1368" y="177"/>
                    </a:lnTo>
                    <a:lnTo>
                      <a:pt x="1374" y="177"/>
                    </a:lnTo>
                    <a:lnTo>
                      <a:pt x="1378" y="177"/>
                    </a:lnTo>
                    <a:lnTo>
                      <a:pt x="1381" y="177"/>
                    </a:lnTo>
                    <a:lnTo>
                      <a:pt x="1384" y="177"/>
                    </a:lnTo>
                    <a:lnTo>
                      <a:pt x="1387" y="177"/>
                    </a:lnTo>
                    <a:lnTo>
                      <a:pt x="1390" y="177"/>
                    </a:lnTo>
                    <a:lnTo>
                      <a:pt x="1391" y="177"/>
                    </a:lnTo>
                    <a:lnTo>
                      <a:pt x="1393" y="178"/>
                    </a:lnTo>
                    <a:lnTo>
                      <a:pt x="1394" y="178"/>
                    </a:lnTo>
                    <a:lnTo>
                      <a:pt x="1400" y="180"/>
                    </a:lnTo>
                    <a:lnTo>
                      <a:pt x="1401" y="180"/>
                    </a:lnTo>
                    <a:lnTo>
                      <a:pt x="1403" y="180"/>
                    </a:lnTo>
                    <a:lnTo>
                      <a:pt x="1404" y="180"/>
                    </a:lnTo>
                    <a:lnTo>
                      <a:pt x="1407" y="181"/>
                    </a:lnTo>
                    <a:lnTo>
                      <a:pt x="1408" y="181"/>
                    </a:lnTo>
                    <a:lnTo>
                      <a:pt x="1410" y="181"/>
                    </a:lnTo>
                    <a:lnTo>
                      <a:pt x="1411" y="183"/>
                    </a:lnTo>
                    <a:lnTo>
                      <a:pt x="1413" y="183"/>
                    </a:lnTo>
                    <a:lnTo>
                      <a:pt x="1420" y="187"/>
                    </a:lnTo>
                    <a:lnTo>
                      <a:pt x="1421" y="187"/>
                    </a:lnTo>
                    <a:lnTo>
                      <a:pt x="1423" y="188"/>
                    </a:lnTo>
                    <a:lnTo>
                      <a:pt x="1426" y="190"/>
                    </a:lnTo>
                    <a:lnTo>
                      <a:pt x="1427" y="190"/>
                    </a:lnTo>
                    <a:lnTo>
                      <a:pt x="1430" y="191"/>
                    </a:lnTo>
                    <a:lnTo>
                      <a:pt x="1431" y="191"/>
                    </a:lnTo>
                    <a:lnTo>
                      <a:pt x="1433" y="191"/>
                    </a:lnTo>
                    <a:lnTo>
                      <a:pt x="1436" y="194"/>
                    </a:lnTo>
                    <a:lnTo>
                      <a:pt x="1438" y="198"/>
                    </a:lnTo>
                    <a:lnTo>
                      <a:pt x="1441" y="201"/>
                    </a:lnTo>
                    <a:lnTo>
                      <a:pt x="1443" y="203"/>
                    </a:lnTo>
                    <a:lnTo>
                      <a:pt x="1444" y="203"/>
                    </a:lnTo>
                    <a:lnTo>
                      <a:pt x="1447" y="206"/>
                    </a:lnTo>
                    <a:lnTo>
                      <a:pt x="1448" y="206"/>
                    </a:lnTo>
                    <a:lnTo>
                      <a:pt x="1450" y="207"/>
                    </a:lnTo>
                    <a:lnTo>
                      <a:pt x="1453" y="208"/>
                    </a:lnTo>
                    <a:lnTo>
                      <a:pt x="1458" y="210"/>
                    </a:lnTo>
                    <a:lnTo>
                      <a:pt x="1460" y="210"/>
                    </a:lnTo>
                    <a:lnTo>
                      <a:pt x="1464" y="213"/>
                    </a:lnTo>
                    <a:lnTo>
                      <a:pt x="1466" y="214"/>
                    </a:lnTo>
                    <a:lnTo>
                      <a:pt x="1467" y="216"/>
                    </a:lnTo>
                    <a:lnTo>
                      <a:pt x="1470" y="218"/>
                    </a:lnTo>
                    <a:lnTo>
                      <a:pt x="1471" y="220"/>
                    </a:lnTo>
                    <a:lnTo>
                      <a:pt x="1473" y="220"/>
                    </a:lnTo>
                    <a:lnTo>
                      <a:pt x="1474" y="223"/>
                    </a:lnTo>
                    <a:lnTo>
                      <a:pt x="1476" y="223"/>
                    </a:lnTo>
                    <a:lnTo>
                      <a:pt x="1477" y="224"/>
                    </a:lnTo>
                    <a:lnTo>
                      <a:pt x="1480" y="227"/>
                    </a:lnTo>
                    <a:lnTo>
                      <a:pt x="1480" y="228"/>
                    </a:lnTo>
                    <a:lnTo>
                      <a:pt x="1481" y="230"/>
                    </a:lnTo>
                    <a:lnTo>
                      <a:pt x="1483" y="230"/>
                    </a:lnTo>
                    <a:lnTo>
                      <a:pt x="1484" y="231"/>
                    </a:lnTo>
                    <a:lnTo>
                      <a:pt x="1486" y="233"/>
                    </a:lnTo>
                    <a:lnTo>
                      <a:pt x="1487" y="234"/>
                    </a:lnTo>
                    <a:lnTo>
                      <a:pt x="1488" y="236"/>
                    </a:lnTo>
                    <a:lnTo>
                      <a:pt x="1491" y="238"/>
                    </a:lnTo>
                    <a:lnTo>
                      <a:pt x="1493" y="240"/>
                    </a:lnTo>
                    <a:lnTo>
                      <a:pt x="1494" y="240"/>
                    </a:lnTo>
                    <a:lnTo>
                      <a:pt x="1496" y="241"/>
                    </a:lnTo>
                    <a:lnTo>
                      <a:pt x="1500" y="244"/>
                    </a:lnTo>
                    <a:lnTo>
                      <a:pt x="1503" y="246"/>
                    </a:lnTo>
                    <a:lnTo>
                      <a:pt x="1503" y="247"/>
                    </a:lnTo>
                    <a:lnTo>
                      <a:pt x="1506" y="248"/>
                    </a:lnTo>
                    <a:lnTo>
                      <a:pt x="1507" y="250"/>
                    </a:lnTo>
                    <a:lnTo>
                      <a:pt x="1508" y="251"/>
                    </a:lnTo>
                    <a:lnTo>
                      <a:pt x="1510" y="253"/>
                    </a:lnTo>
                    <a:lnTo>
                      <a:pt x="1511" y="254"/>
                    </a:lnTo>
                    <a:lnTo>
                      <a:pt x="1511" y="256"/>
                    </a:lnTo>
                    <a:lnTo>
                      <a:pt x="1514" y="257"/>
                    </a:lnTo>
                    <a:lnTo>
                      <a:pt x="1514" y="258"/>
                    </a:lnTo>
                    <a:lnTo>
                      <a:pt x="1517" y="257"/>
                    </a:lnTo>
                    <a:lnTo>
                      <a:pt x="1526" y="254"/>
                    </a:lnTo>
                    <a:lnTo>
                      <a:pt x="1534" y="253"/>
                    </a:lnTo>
                    <a:lnTo>
                      <a:pt x="1540" y="254"/>
                    </a:lnTo>
                    <a:lnTo>
                      <a:pt x="1544" y="254"/>
                    </a:lnTo>
                    <a:lnTo>
                      <a:pt x="1547" y="256"/>
                    </a:lnTo>
                    <a:lnTo>
                      <a:pt x="1549" y="256"/>
                    </a:lnTo>
                    <a:lnTo>
                      <a:pt x="1551" y="257"/>
                    </a:lnTo>
                    <a:lnTo>
                      <a:pt x="1554" y="258"/>
                    </a:lnTo>
                    <a:lnTo>
                      <a:pt x="1556" y="260"/>
                    </a:lnTo>
                    <a:lnTo>
                      <a:pt x="1559" y="261"/>
                    </a:lnTo>
                    <a:lnTo>
                      <a:pt x="1563" y="266"/>
                    </a:lnTo>
                    <a:lnTo>
                      <a:pt x="1564" y="267"/>
                    </a:lnTo>
                    <a:lnTo>
                      <a:pt x="1564" y="268"/>
                    </a:lnTo>
                    <a:lnTo>
                      <a:pt x="1569" y="270"/>
                    </a:lnTo>
                    <a:lnTo>
                      <a:pt x="1569" y="271"/>
                    </a:lnTo>
                    <a:lnTo>
                      <a:pt x="1570" y="271"/>
                    </a:lnTo>
                    <a:lnTo>
                      <a:pt x="1571" y="273"/>
                    </a:lnTo>
                    <a:lnTo>
                      <a:pt x="1574" y="276"/>
                    </a:lnTo>
                    <a:lnTo>
                      <a:pt x="1576" y="277"/>
                    </a:lnTo>
                    <a:lnTo>
                      <a:pt x="1577" y="277"/>
                    </a:lnTo>
                    <a:lnTo>
                      <a:pt x="1581" y="281"/>
                    </a:lnTo>
                    <a:lnTo>
                      <a:pt x="1581" y="283"/>
                    </a:lnTo>
                    <a:lnTo>
                      <a:pt x="1583" y="286"/>
                    </a:lnTo>
                    <a:lnTo>
                      <a:pt x="1584" y="288"/>
                    </a:lnTo>
                    <a:lnTo>
                      <a:pt x="1584" y="290"/>
                    </a:lnTo>
                    <a:lnTo>
                      <a:pt x="1586" y="293"/>
                    </a:lnTo>
                    <a:lnTo>
                      <a:pt x="1590" y="296"/>
                    </a:lnTo>
                    <a:lnTo>
                      <a:pt x="1594" y="297"/>
                    </a:lnTo>
                    <a:lnTo>
                      <a:pt x="1601" y="301"/>
                    </a:lnTo>
                    <a:lnTo>
                      <a:pt x="1604" y="301"/>
                    </a:lnTo>
                    <a:lnTo>
                      <a:pt x="1609" y="301"/>
                    </a:lnTo>
                    <a:lnTo>
                      <a:pt x="1614" y="303"/>
                    </a:lnTo>
                    <a:lnTo>
                      <a:pt x="1619" y="306"/>
                    </a:lnTo>
                    <a:lnTo>
                      <a:pt x="1624" y="306"/>
                    </a:lnTo>
                    <a:lnTo>
                      <a:pt x="1627" y="307"/>
                    </a:lnTo>
                    <a:lnTo>
                      <a:pt x="1629" y="309"/>
                    </a:lnTo>
                    <a:lnTo>
                      <a:pt x="1634" y="309"/>
                    </a:lnTo>
                    <a:lnTo>
                      <a:pt x="1640" y="311"/>
                    </a:lnTo>
                    <a:lnTo>
                      <a:pt x="1644" y="313"/>
                    </a:lnTo>
                    <a:lnTo>
                      <a:pt x="1647" y="314"/>
                    </a:lnTo>
                    <a:lnTo>
                      <a:pt x="1653" y="314"/>
                    </a:lnTo>
                    <a:lnTo>
                      <a:pt x="1659" y="317"/>
                    </a:lnTo>
                    <a:lnTo>
                      <a:pt x="1670" y="320"/>
                    </a:lnTo>
                    <a:lnTo>
                      <a:pt x="1677" y="323"/>
                    </a:lnTo>
                    <a:lnTo>
                      <a:pt x="1684" y="326"/>
                    </a:lnTo>
                    <a:lnTo>
                      <a:pt x="1687" y="326"/>
                    </a:lnTo>
                    <a:lnTo>
                      <a:pt x="1692" y="324"/>
                    </a:lnTo>
                    <a:lnTo>
                      <a:pt x="1699" y="324"/>
                    </a:lnTo>
                    <a:lnTo>
                      <a:pt x="1706" y="324"/>
                    </a:lnTo>
                    <a:lnTo>
                      <a:pt x="1709" y="324"/>
                    </a:lnTo>
                    <a:lnTo>
                      <a:pt x="1713" y="324"/>
                    </a:lnTo>
                    <a:lnTo>
                      <a:pt x="1717" y="324"/>
                    </a:lnTo>
                    <a:lnTo>
                      <a:pt x="1719" y="326"/>
                    </a:lnTo>
                    <a:lnTo>
                      <a:pt x="1723" y="324"/>
                    </a:lnTo>
                    <a:lnTo>
                      <a:pt x="1729" y="326"/>
                    </a:lnTo>
                    <a:lnTo>
                      <a:pt x="1736" y="326"/>
                    </a:lnTo>
                    <a:lnTo>
                      <a:pt x="1737" y="326"/>
                    </a:lnTo>
                    <a:lnTo>
                      <a:pt x="1739" y="326"/>
                    </a:lnTo>
                    <a:lnTo>
                      <a:pt x="1743" y="326"/>
                    </a:lnTo>
                    <a:lnTo>
                      <a:pt x="1750" y="327"/>
                    </a:lnTo>
                    <a:lnTo>
                      <a:pt x="1757" y="327"/>
                    </a:lnTo>
                    <a:lnTo>
                      <a:pt x="1763" y="327"/>
                    </a:lnTo>
                    <a:lnTo>
                      <a:pt x="1764" y="329"/>
                    </a:lnTo>
                    <a:lnTo>
                      <a:pt x="1770" y="329"/>
                    </a:lnTo>
                    <a:lnTo>
                      <a:pt x="1774" y="330"/>
                    </a:lnTo>
                    <a:lnTo>
                      <a:pt x="1777" y="330"/>
                    </a:lnTo>
                    <a:lnTo>
                      <a:pt x="1783" y="333"/>
                    </a:lnTo>
                    <a:lnTo>
                      <a:pt x="1786" y="333"/>
                    </a:lnTo>
                    <a:lnTo>
                      <a:pt x="1790" y="333"/>
                    </a:lnTo>
                    <a:lnTo>
                      <a:pt x="1796" y="331"/>
                    </a:lnTo>
                    <a:lnTo>
                      <a:pt x="1803" y="331"/>
                    </a:lnTo>
                    <a:lnTo>
                      <a:pt x="1810" y="330"/>
                    </a:lnTo>
                    <a:lnTo>
                      <a:pt x="1812" y="330"/>
                    </a:lnTo>
                    <a:lnTo>
                      <a:pt x="1815" y="329"/>
                    </a:lnTo>
                    <a:lnTo>
                      <a:pt x="1822" y="330"/>
                    </a:lnTo>
                    <a:lnTo>
                      <a:pt x="1826" y="330"/>
                    </a:lnTo>
                    <a:lnTo>
                      <a:pt x="1829" y="330"/>
                    </a:lnTo>
                    <a:lnTo>
                      <a:pt x="1836" y="331"/>
                    </a:lnTo>
                    <a:lnTo>
                      <a:pt x="1846" y="333"/>
                    </a:lnTo>
                    <a:lnTo>
                      <a:pt x="1859" y="333"/>
                    </a:lnTo>
                    <a:lnTo>
                      <a:pt x="1863" y="334"/>
                    </a:lnTo>
                    <a:lnTo>
                      <a:pt x="1867" y="334"/>
                    </a:lnTo>
                    <a:lnTo>
                      <a:pt x="1870" y="334"/>
                    </a:lnTo>
                    <a:lnTo>
                      <a:pt x="1872" y="334"/>
                    </a:lnTo>
                    <a:lnTo>
                      <a:pt x="1873" y="334"/>
                    </a:lnTo>
                    <a:lnTo>
                      <a:pt x="1877" y="334"/>
                    </a:lnTo>
                    <a:lnTo>
                      <a:pt x="1879" y="334"/>
                    </a:lnTo>
                    <a:lnTo>
                      <a:pt x="1880" y="334"/>
                    </a:lnTo>
                    <a:lnTo>
                      <a:pt x="1885" y="334"/>
                    </a:lnTo>
                    <a:lnTo>
                      <a:pt x="1887" y="334"/>
                    </a:lnTo>
                    <a:lnTo>
                      <a:pt x="1893" y="334"/>
                    </a:lnTo>
                    <a:lnTo>
                      <a:pt x="1896" y="334"/>
                    </a:lnTo>
                    <a:lnTo>
                      <a:pt x="1896" y="333"/>
                    </a:lnTo>
                    <a:lnTo>
                      <a:pt x="1899" y="333"/>
                    </a:lnTo>
                    <a:lnTo>
                      <a:pt x="1900" y="333"/>
                    </a:lnTo>
                    <a:lnTo>
                      <a:pt x="1903" y="333"/>
                    </a:lnTo>
                    <a:lnTo>
                      <a:pt x="1905" y="333"/>
                    </a:lnTo>
                    <a:lnTo>
                      <a:pt x="1906" y="333"/>
                    </a:lnTo>
                    <a:lnTo>
                      <a:pt x="1907" y="333"/>
                    </a:lnTo>
                    <a:lnTo>
                      <a:pt x="1909" y="333"/>
                    </a:lnTo>
                    <a:lnTo>
                      <a:pt x="1910" y="333"/>
                    </a:lnTo>
                    <a:lnTo>
                      <a:pt x="1913" y="333"/>
                    </a:lnTo>
                    <a:lnTo>
                      <a:pt x="1915" y="333"/>
                    </a:lnTo>
                    <a:lnTo>
                      <a:pt x="1917" y="333"/>
                    </a:lnTo>
                    <a:lnTo>
                      <a:pt x="1920" y="333"/>
                    </a:lnTo>
                    <a:lnTo>
                      <a:pt x="1922" y="333"/>
                    </a:lnTo>
                    <a:lnTo>
                      <a:pt x="1923" y="333"/>
                    </a:lnTo>
                    <a:lnTo>
                      <a:pt x="1925" y="333"/>
                    </a:lnTo>
                    <a:lnTo>
                      <a:pt x="1926" y="333"/>
                    </a:lnTo>
                    <a:lnTo>
                      <a:pt x="1927" y="333"/>
                    </a:lnTo>
                    <a:lnTo>
                      <a:pt x="1929" y="333"/>
                    </a:lnTo>
                    <a:lnTo>
                      <a:pt x="1932" y="333"/>
                    </a:lnTo>
                    <a:lnTo>
                      <a:pt x="1935" y="333"/>
                    </a:lnTo>
                    <a:lnTo>
                      <a:pt x="1936" y="331"/>
                    </a:lnTo>
                    <a:lnTo>
                      <a:pt x="1937" y="331"/>
                    </a:lnTo>
                    <a:lnTo>
                      <a:pt x="1939" y="331"/>
                    </a:lnTo>
                    <a:lnTo>
                      <a:pt x="1940" y="331"/>
                    </a:lnTo>
                    <a:lnTo>
                      <a:pt x="1945" y="331"/>
                    </a:lnTo>
                    <a:lnTo>
                      <a:pt x="1945" y="330"/>
                    </a:lnTo>
                    <a:lnTo>
                      <a:pt x="1946" y="330"/>
                    </a:lnTo>
                    <a:lnTo>
                      <a:pt x="1947" y="330"/>
                    </a:lnTo>
                    <a:lnTo>
                      <a:pt x="1949" y="330"/>
                    </a:lnTo>
                    <a:lnTo>
                      <a:pt x="1950" y="330"/>
                    </a:lnTo>
                    <a:lnTo>
                      <a:pt x="1955" y="329"/>
                    </a:lnTo>
                    <a:lnTo>
                      <a:pt x="1956" y="327"/>
                    </a:lnTo>
                    <a:lnTo>
                      <a:pt x="1958" y="327"/>
                    </a:lnTo>
                    <a:lnTo>
                      <a:pt x="1959" y="327"/>
                    </a:lnTo>
                    <a:lnTo>
                      <a:pt x="1960" y="326"/>
                    </a:lnTo>
                    <a:lnTo>
                      <a:pt x="1962" y="326"/>
                    </a:lnTo>
                    <a:lnTo>
                      <a:pt x="1963" y="324"/>
                    </a:lnTo>
                    <a:lnTo>
                      <a:pt x="1966" y="323"/>
                    </a:lnTo>
                    <a:lnTo>
                      <a:pt x="1966" y="321"/>
                    </a:lnTo>
                    <a:lnTo>
                      <a:pt x="1968" y="321"/>
                    </a:lnTo>
                    <a:lnTo>
                      <a:pt x="1969" y="320"/>
                    </a:lnTo>
                    <a:lnTo>
                      <a:pt x="1969" y="319"/>
                    </a:lnTo>
                    <a:lnTo>
                      <a:pt x="1970" y="317"/>
                    </a:lnTo>
                    <a:lnTo>
                      <a:pt x="1972" y="316"/>
                    </a:lnTo>
                    <a:lnTo>
                      <a:pt x="1972" y="314"/>
                    </a:lnTo>
                    <a:lnTo>
                      <a:pt x="1973" y="313"/>
                    </a:lnTo>
                    <a:lnTo>
                      <a:pt x="1973" y="311"/>
                    </a:lnTo>
                    <a:lnTo>
                      <a:pt x="1975" y="311"/>
                    </a:lnTo>
                    <a:lnTo>
                      <a:pt x="1975" y="310"/>
                    </a:lnTo>
                    <a:lnTo>
                      <a:pt x="1976" y="309"/>
                    </a:lnTo>
                    <a:lnTo>
                      <a:pt x="1976" y="307"/>
                    </a:lnTo>
                    <a:lnTo>
                      <a:pt x="1978" y="306"/>
                    </a:lnTo>
                    <a:lnTo>
                      <a:pt x="1978" y="304"/>
                    </a:lnTo>
                    <a:lnTo>
                      <a:pt x="1978" y="303"/>
                    </a:lnTo>
                    <a:lnTo>
                      <a:pt x="1979" y="301"/>
                    </a:lnTo>
                    <a:lnTo>
                      <a:pt x="1979" y="300"/>
                    </a:lnTo>
                    <a:lnTo>
                      <a:pt x="1979" y="299"/>
                    </a:lnTo>
                    <a:lnTo>
                      <a:pt x="1980" y="297"/>
                    </a:lnTo>
                    <a:lnTo>
                      <a:pt x="1980" y="296"/>
                    </a:lnTo>
                    <a:lnTo>
                      <a:pt x="1982" y="294"/>
                    </a:lnTo>
                    <a:lnTo>
                      <a:pt x="1982" y="293"/>
                    </a:lnTo>
                    <a:lnTo>
                      <a:pt x="1983" y="291"/>
                    </a:lnTo>
                    <a:lnTo>
                      <a:pt x="1985" y="290"/>
                    </a:lnTo>
                    <a:lnTo>
                      <a:pt x="1986" y="288"/>
                    </a:lnTo>
                    <a:lnTo>
                      <a:pt x="1988" y="287"/>
                    </a:lnTo>
                    <a:lnTo>
                      <a:pt x="1989" y="287"/>
                    </a:lnTo>
                    <a:lnTo>
                      <a:pt x="1989" y="286"/>
                    </a:lnTo>
                    <a:lnTo>
                      <a:pt x="1990" y="286"/>
                    </a:lnTo>
                    <a:lnTo>
                      <a:pt x="1992" y="286"/>
                    </a:lnTo>
                    <a:lnTo>
                      <a:pt x="1993" y="284"/>
                    </a:lnTo>
                    <a:lnTo>
                      <a:pt x="1996" y="283"/>
                    </a:lnTo>
                    <a:lnTo>
                      <a:pt x="1999" y="283"/>
                    </a:lnTo>
                    <a:lnTo>
                      <a:pt x="2000" y="283"/>
                    </a:lnTo>
                    <a:lnTo>
                      <a:pt x="2002" y="283"/>
                    </a:lnTo>
                    <a:lnTo>
                      <a:pt x="2003" y="283"/>
                    </a:lnTo>
                    <a:lnTo>
                      <a:pt x="2003" y="281"/>
                    </a:lnTo>
                    <a:lnTo>
                      <a:pt x="2006" y="280"/>
                    </a:lnTo>
                    <a:lnTo>
                      <a:pt x="2008" y="280"/>
                    </a:lnTo>
                    <a:lnTo>
                      <a:pt x="2009" y="280"/>
                    </a:lnTo>
                    <a:lnTo>
                      <a:pt x="2010" y="280"/>
                    </a:lnTo>
                    <a:lnTo>
                      <a:pt x="2012" y="280"/>
                    </a:lnTo>
                    <a:lnTo>
                      <a:pt x="2013" y="280"/>
                    </a:lnTo>
                    <a:lnTo>
                      <a:pt x="2015" y="278"/>
                    </a:lnTo>
                    <a:lnTo>
                      <a:pt x="2016" y="278"/>
                    </a:lnTo>
                    <a:lnTo>
                      <a:pt x="2018" y="277"/>
                    </a:lnTo>
                    <a:lnTo>
                      <a:pt x="2019" y="277"/>
                    </a:lnTo>
                    <a:lnTo>
                      <a:pt x="2020" y="276"/>
                    </a:lnTo>
                    <a:lnTo>
                      <a:pt x="2022" y="276"/>
                    </a:lnTo>
                    <a:lnTo>
                      <a:pt x="2023" y="276"/>
                    </a:lnTo>
                    <a:lnTo>
                      <a:pt x="2025" y="274"/>
                    </a:lnTo>
                    <a:lnTo>
                      <a:pt x="2026" y="274"/>
                    </a:lnTo>
                    <a:lnTo>
                      <a:pt x="2028" y="274"/>
                    </a:lnTo>
                    <a:lnTo>
                      <a:pt x="2029" y="274"/>
                    </a:lnTo>
                    <a:lnTo>
                      <a:pt x="2032" y="273"/>
                    </a:lnTo>
                    <a:lnTo>
                      <a:pt x="2033" y="273"/>
                    </a:lnTo>
                    <a:lnTo>
                      <a:pt x="2035" y="274"/>
                    </a:lnTo>
                    <a:lnTo>
                      <a:pt x="2036" y="274"/>
                    </a:lnTo>
                    <a:lnTo>
                      <a:pt x="2038" y="274"/>
                    </a:lnTo>
                    <a:lnTo>
                      <a:pt x="2039" y="273"/>
                    </a:lnTo>
                    <a:lnTo>
                      <a:pt x="2040" y="273"/>
                    </a:lnTo>
                    <a:lnTo>
                      <a:pt x="2042" y="273"/>
                    </a:lnTo>
                    <a:lnTo>
                      <a:pt x="2043" y="273"/>
                    </a:lnTo>
                    <a:lnTo>
                      <a:pt x="2045" y="273"/>
                    </a:lnTo>
                    <a:lnTo>
                      <a:pt x="2046" y="271"/>
                    </a:lnTo>
                    <a:lnTo>
                      <a:pt x="2048" y="271"/>
                    </a:lnTo>
                    <a:lnTo>
                      <a:pt x="2050" y="270"/>
                    </a:lnTo>
                    <a:lnTo>
                      <a:pt x="2052" y="270"/>
                    </a:lnTo>
                    <a:lnTo>
                      <a:pt x="2053" y="268"/>
                    </a:lnTo>
                    <a:lnTo>
                      <a:pt x="2055" y="268"/>
                    </a:lnTo>
                    <a:lnTo>
                      <a:pt x="2056" y="268"/>
                    </a:lnTo>
                    <a:lnTo>
                      <a:pt x="2056" y="267"/>
                    </a:lnTo>
                    <a:lnTo>
                      <a:pt x="2058" y="267"/>
                    </a:lnTo>
                    <a:lnTo>
                      <a:pt x="2059" y="266"/>
                    </a:lnTo>
                    <a:lnTo>
                      <a:pt x="2060" y="266"/>
                    </a:lnTo>
                    <a:lnTo>
                      <a:pt x="2063" y="264"/>
                    </a:lnTo>
                    <a:lnTo>
                      <a:pt x="2065" y="263"/>
                    </a:lnTo>
                    <a:lnTo>
                      <a:pt x="2066" y="261"/>
                    </a:lnTo>
                    <a:lnTo>
                      <a:pt x="2069" y="261"/>
                    </a:lnTo>
                    <a:lnTo>
                      <a:pt x="2070" y="261"/>
                    </a:lnTo>
                    <a:lnTo>
                      <a:pt x="2072" y="261"/>
                    </a:lnTo>
                    <a:lnTo>
                      <a:pt x="2073" y="261"/>
                    </a:lnTo>
                    <a:lnTo>
                      <a:pt x="2075" y="261"/>
                    </a:lnTo>
                    <a:lnTo>
                      <a:pt x="2078" y="264"/>
                    </a:lnTo>
                    <a:lnTo>
                      <a:pt x="2078" y="266"/>
                    </a:lnTo>
                    <a:lnTo>
                      <a:pt x="2079" y="266"/>
                    </a:lnTo>
                    <a:lnTo>
                      <a:pt x="2079" y="267"/>
                    </a:lnTo>
                    <a:lnTo>
                      <a:pt x="2079" y="268"/>
                    </a:lnTo>
                    <a:lnTo>
                      <a:pt x="2080" y="268"/>
                    </a:lnTo>
                    <a:lnTo>
                      <a:pt x="2080" y="270"/>
                    </a:lnTo>
                    <a:lnTo>
                      <a:pt x="2080" y="271"/>
                    </a:lnTo>
                    <a:lnTo>
                      <a:pt x="2080" y="273"/>
                    </a:lnTo>
                    <a:lnTo>
                      <a:pt x="2082" y="273"/>
                    </a:lnTo>
                    <a:lnTo>
                      <a:pt x="2082" y="274"/>
                    </a:lnTo>
                    <a:lnTo>
                      <a:pt x="2083" y="277"/>
                    </a:lnTo>
                    <a:lnTo>
                      <a:pt x="2083" y="278"/>
                    </a:lnTo>
                    <a:lnTo>
                      <a:pt x="2083" y="280"/>
                    </a:lnTo>
                    <a:lnTo>
                      <a:pt x="2086" y="283"/>
                    </a:lnTo>
                    <a:lnTo>
                      <a:pt x="2088" y="284"/>
                    </a:lnTo>
                    <a:lnTo>
                      <a:pt x="2088" y="286"/>
                    </a:lnTo>
                    <a:lnTo>
                      <a:pt x="2088" y="287"/>
                    </a:lnTo>
                    <a:lnTo>
                      <a:pt x="2088" y="288"/>
                    </a:lnTo>
                    <a:lnTo>
                      <a:pt x="2089" y="290"/>
                    </a:lnTo>
                    <a:lnTo>
                      <a:pt x="2089" y="291"/>
                    </a:lnTo>
                    <a:lnTo>
                      <a:pt x="2089" y="293"/>
                    </a:lnTo>
                    <a:lnTo>
                      <a:pt x="2089" y="294"/>
                    </a:lnTo>
                    <a:lnTo>
                      <a:pt x="2089" y="296"/>
                    </a:lnTo>
                    <a:lnTo>
                      <a:pt x="2088" y="297"/>
                    </a:lnTo>
                    <a:lnTo>
                      <a:pt x="2088" y="299"/>
                    </a:lnTo>
                    <a:lnTo>
                      <a:pt x="2086" y="300"/>
                    </a:lnTo>
                    <a:lnTo>
                      <a:pt x="2086" y="303"/>
                    </a:lnTo>
                    <a:lnTo>
                      <a:pt x="2086" y="304"/>
                    </a:lnTo>
                    <a:lnTo>
                      <a:pt x="2086" y="306"/>
                    </a:lnTo>
                    <a:lnTo>
                      <a:pt x="2086" y="307"/>
                    </a:lnTo>
                    <a:lnTo>
                      <a:pt x="2086" y="309"/>
                    </a:lnTo>
                    <a:lnTo>
                      <a:pt x="2086" y="310"/>
                    </a:lnTo>
                    <a:lnTo>
                      <a:pt x="2085" y="310"/>
                    </a:lnTo>
                    <a:lnTo>
                      <a:pt x="2085" y="311"/>
                    </a:lnTo>
                    <a:lnTo>
                      <a:pt x="2085" y="313"/>
                    </a:lnTo>
                    <a:lnTo>
                      <a:pt x="2083" y="313"/>
                    </a:lnTo>
                    <a:lnTo>
                      <a:pt x="2083" y="314"/>
                    </a:lnTo>
                    <a:lnTo>
                      <a:pt x="2082" y="314"/>
                    </a:lnTo>
                    <a:lnTo>
                      <a:pt x="2082" y="316"/>
                    </a:lnTo>
                    <a:lnTo>
                      <a:pt x="2080" y="316"/>
                    </a:lnTo>
                    <a:lnTo>
                      <a:pt x="2079" y="317"/>
                    </a:lnTo>
                    <a:lnTo>
                      <a:pt x="2078" y="320"/>
                    </a:lnTo>
                    <a:lnTo>
                      <a:pt x="2079" y="321"/>
                    </a:lnTo>
                    <a:lnTo>
                      <a:pt x="2079" y="323"/>
                    </a:lnTo>
                    <a:lnTo>
                      <a:pt x="2080" y="323"/>
                    </a:lnTo>
                    <a:lnTo>
                      <a:pt x="2082" y="323"/>
                    </a:lnTo>
                    <a:lnTo>
                      <a:pt x="2085" y="323"/>
                    </a:lnTo>
                    <a:lnTo>
                      <a:pt x="2086" y="323"/>
                    </a:lnTo>
                    <a:lnTo>
                      <a:pt x="2088" y="323"/>
                    </a:lnTo>
                    <a:lnTo>
                      <a:pt x="2089" y="323"/>
                    </a:lnTo>
                    <a:lnTo>
                      <a:pt x="2090" y="323"/>
                    </a:lnTo>
                    <a:lnTo>
                      <a:pt x="2090" y="321"/>
                    </a:lnTo>
                    <a:lnTo>
                      <a:pt x="2092" y="321"/>
                    </a:lnTo>
                    <a:lnTo>
                      <a:pt x="2093" y="321"/>
                    </a:lnTo>
                    <a:lnTo>
                      <a:pt x="2096" y="321"/>
                    </a:lnTo>
                    <a:lnTo>
                      <a:pt x="2101" y="320"/>
                    </a:lnTo>
                    <a:lnTo>
                      <a:pt x="2102" y="319"/>
                    </a:lnTo>
                    <a:lnTo>
                      <a:pt x="2103" y="319"/>
                    </a:lnTo>
                    <a:lnTo>
                      <a:pt x="2105" y="319"/>
                    </a:lnTo>
                    <a:lnTo>
                      <a:pt x="2108" y="317"/>
                    </a:lnTo>
                    <a:lnTo>
                      <a:pt x="2109" y="317"/>
                    </a:lnTo>
                    <a:lnTo>
                      <a:pt x="2112" y="317"/>
                    </a:lnTo>
                    <a:lnTo>
                      <a:pt x="2113" y="317"/>
                    </a:lnTo>
                    <a:lnTo>
                      <a:pt x="2115" y="317"/>
                    </a:lnTo>
                    <a:lnTo>
                      <a:pt x="2118" y="319"/>
                    </a:lnTo>
                    <a:lnTo>
                      <a:pt x="2119" y="319"/>
                    </a:lnTo>
                    <a:lnTo>
                      <a:pt x="2122" y="320"/>
                    </a:lnTo>
                    <a:lnTo>
                      <a:pt x="2123" y="320"/>
                    </a:lnTo>
                    <a:lnTo>
                      <a:pt x="2125" y="321"/>
                    </a:lnTo>
                    <a:lnTo>
                      <a:pt x="2126" y="323"/>
                    </a:lnTo>
                    <a:lnTo>
                      <a:pt x="2128" y="324"/>
                    </a:lnTo>
                    <a:lnTo>
                      <a:pt x="2129" y="323"/>
                    </a:lnTo>
                    <a:lnTo>
                      <a:pt x="2131" y="323"/>
                    </a:lnTo>
                    <a:lnTo>
                      <a:pt x="2132" y="324"/>
                    </a:lnTo>
                    <a:lnTo>
                      <a:pt x="2133" y="324"/>
                    </a:lnTo>
                    <a:lnTo>
                      <a:pt x="2135" y="324"/>
                    </a:lnTo>
                    <a:lnTo>
                      <a:pt x="2136" y="324"/>
                    </a:lnTo>
                    <a:lnTo>
                      <a:pt x="2138" y="326"/>
                    </a:lnTo>
                    <a:lnTo>
                      <a:pt x="2139" y="326"/>
                    </a:lnTo>
                    <a:lnTo>
                      <a:pt x="2141" y="327"/>
                    </a:lnTo>
                    <a:lnTo>
                      <a:pt x="2142" y="329"/>
                    </a:lnTo>
                    <a:lnTo>
                      <a:pt x="2143" y="329"/>
                    </a:lnTo>
                    <a:lnTo>
                      <a:pt x="2143" y="330"/>
                    </a:lnTo>
                    <a:lnTo>
                      <a:pt x="2145" y="329"/>
                    </a:lnTo>
                    <a:lnTo>
                      <a:pt x="2146" y="329"/>
                    </a:lnTo>
                    <a:lnTo>
                      <a:pt x="2148" y="329"/>
                    </a:lnTo>
                    <a:lnTo>
                      <a:pt x="2149" y="330"/>
                    </a:lnTo>
                    <a:lnTo>
                      <a:pt x="2151" y="330"/>
                    </a:lnTo>
                    <a:lnTo>
                      <a:pt x="2152" y="330"/>
                    </a:lnTo>
                    <a:lnTo>
                      <a:pt x="2153" y="330"/>
                    </a:lnTo>
                    <a:lnTo>
                      <a:pt x="2155" y="329"/>
                    </a:lnTo>
                    <a:lnTo>
                      <a:pt x="2156" y="329"/>
                    </a:lnTo>
                    <a:lnTo>
                      <a:pt x="2158" y="329"/>
                    </a:lnTo>
                    <a:lnTo>
                      <a:pt x="2159" y="329"/>
                    </a:lnTo>
                    <a:lnTo>
                      <a:pt x="2161" y="327"/>
                    </a:lnTo>
                    <a:lnTo>
                      <a:pt x="2163" y="327"/>
                    </a:lnTo>
                    <a:lnTo>
                      <a:pt x="2165" y="327"/>
                    </a:lnTo>
                    <a:lnTo>
                      <a:pt x="2166" y="327"/>
                    </a:lnTo>
                    <a:lnTo>
                      <a:pt x="2168" y="327"/>
                    </a:lnTo>
                    <a:lnTo>
                      <a:pt x="2169" y="327"/>
                    </a:lnTo>
                    <a:lnTo>
                      <a:pt x="2172" y="329"/>
                    </a:lnTo>
                    <a:lnTo>
                      <a:pt x="2173" y="329"/>
                    </a:lnTo>
                    <a:lnTo>
                      <a:pt x="2175" y="329"/>
                    </a:lnTo>
                    <a:lnTo>
                      <a:pt x="2175" y="330"/>
                    </a:lnTo>
                    <a:lnTo>
                      <a:pt x="2176" y="330"/>
                    </a:lnTo>
                    <a:lnTo>
                      <a:pt x="2178" y="331"/>
                    </a:lnTo>
                    <a:lnTo>
                      <a:pt x="2179" y="333"/>
                    </a:lnTo>
                    <a:lnTo>
                      <a:pt x="2181" y="334"/>
                    </a:lnTo>
                    <a:lnTo>
                      <a:pt x="2178" y="336"/>
                    </a:lnTo>
                    <a:lnTo>
                      <a:pt x="2179" y="339"/>
                    </a:lnTo>
                    <a:lnTo>
                      <a:pt x="2179" y="340"/>
                    </a:lnTo>
                    <a:lnTo>
                      <a:pt x="2179" y="341"/>
                    </a:lnTo>
                    <a:lnTo>
                      <a:pt x="2179" y="343"/>
                    </a:lnTo>
                    <a:lnTo>
                      <a:pt x="2179" y="344"/>
                    </a:lnTo>
                    <a:lnTo>
                      <a:pt x="2179" y="346"/>
                    </a:lnTo>
                    <a:lnTo>
                      <a:pt x="2179" y="347"/>
                    </a:lnTo>
                    <a:lnTo>
                      <a:pt x="2179" y="349"/>
                    </a:lnTo>
                    <a:lnTo>
                      <a:pt x="2179" y="350"/>
                    </a:lnTo>
                    <a:lnTo>
                      <a:pt x="2179" y="351"/>
                    </a:lnTo>
                    <a:lnTo>
                      <a:pt x="2181" y="353"/>
                    </a:lnTo>
                    <a:lnTo>
                      <a:pt x="2181" y="354"/>
                    </a:lnTo>
                    <a:lnTo>
                      <a:pt x="2182" y="354"/>
                    </a:lnTo>
                    <a:lnTo>
                      <a:pt x="2182" y="356"/>
                    </a:lnTo>
                    <a:lnTo>
                      <a:pt x="2182" y="357"/>
                    </a:lnTo>
                    <a:lnTo>
                      <a:pt x="2183" y="357"/>
                    </a:lnTo>
                    <a:lnTo>
                      <a:pt x="2183" y="359"/>
                    </a:lnTo>
                    <a:lnTo>
                      <a:pt x="2185" y="360"/>
                    </a:lnTo>
                    <a:lnTo>
                      <a:pt x="2185" y="361"/>
                    </a:lnTo>
                    <a:lnTo>
                      <a:pt x="2186" y="363"/>
                    </a:lnTo>
                    <a:lnTo>
                      <a:pt x="2186" y="364"/>
                    </a:lnTo>
                    <a:lnTo>
                      <a:pt x="2186" y="366"/>
                    </a:lnTo>
                    <a:lnTo>
                      <a:pt x="2186" y="369"/>
                    </a:lnTo>
                    <a:lnTo>
                      <a:pt x="2186" y="370"/>
                    </a:lnTo>
                    <a:lnTo>
                      <a:pt x="2186" y="371"/>
                    </a:lnTo>
                    <a:lnTo>
                      <a:pt x="2185" y="374"/>
                    </a:lnTo>
                    <a:lnTo>
                      <a:pt x="2185" y="376"/>
                    </a:lnTo>
                    <a:lnTo>
                      <a:pt x="2185" y="379"/>
                    </a:lnTo>
                    <a:lnTo>
                      <a:pt x="2185" y="380"/>
                    </a:lnTo>
                    <a:lnTo>
                      <a:pt x="2185" y="381"/>
                    </a:lnTo>
                    <a:lnTo>
                      <a:pt x="2186" y="383"/>
                    </a:lnTo>
                    <a:lnTo>
                      <a:pt x="2186" y="384"/>
                    </a:lnTo>
                    <a:lnTo>
                      <a:pt x="2186" y="386"/>
                    </a:lnTo>
                    <a:lnTo>
                      <a:pt x="2186" y="387"/>
                    </a:lnTo>
                    <a:lnTo>
                      <a:pt x="2185" y="389"/>
                    </a:lnTo>
                    <a:lnTo>
                      <a:pt x="2185" y="390"/>
                    </a:lnTo>
                    <a:lnTo>
                      <a:pt x="2185" y="391"/>
                    </a:lnTo>
                    <a:lnTo>
                      <a:pt x="2186" y="393"/>
                    </a:lnTo>
                    <a:lnTo>
                      <a:pt x="2186" y="394"/>
                    </a:lnTo>
                    <a:lnTo>
                      <a:pt x="2186" y="397"/>
                    </a:lnTo>
                    <a:lnTo>
                      <a:pt x="2186" y="399"/>
                    </a:lnTo>
                    <a:lnTo>
                      <a:pt x="2186" y="400"/>
                    </a:lnTo>
                    <a:lnTo>
                      <a:pt x="2186" y="401"/>
                    </a:lnTo>
                    <a:lnTo>
                      <a:pt x="2186" y="403"/>
                    </a:lnTo>
                    <a:lnTo>
                      <a:pt x="2186" y="404"/>
                    </a:lnTo>
                    <a:lnTo>
                      <a:pt x="2185" y="406"/>
                    </a:lnTo>
                    <a:lnTo>
                      <a:pt x="2185" y="407"/>
                    </a:lnTo>
                    <a:lnTo>
                      <a:pt x="2185" y="409"/>
                    </a:lnTo>
                    <a:lnTo>
                      <a:pt x="2185" y="410"/>
                    </a:lnTo>
                    <a:lnTo>
                      <a:pt x="2183" y="410"/>
                    </a:lnTo>
                    <a:lnTo>
                      <a:pt x="2183" y="411"/>
                    </a:lnTo>
                    <a:lnTo>
                      <a:pt x="2183" y="413"/>
                    </a:lnTo>
                    <a:lnTo>
                      <a:pt x="2183" y="414"/>
                    </a:lnTo>
                    <a:lnTo>
                      <a:pt x="2185" y="416"/>
                    </a:lnTo>
                    <a:lnTo>
                      <a:pt x="2185" y="417"/>
                    </a:lnTo>
                    <a:lnTo>
                      <a:pt x="2183" y="419"/>
                    </a:lnTo>
                    <a:lnTo>
                      <a:pt x="2183" y="420"/>
                    </a:lnTo>
                    <a:lnTo>
                      <a:pt x="2183" y="421"/>
                    </a:lnTo>
                    <a:lnTo>
                      <a:pt x="2185" y="423"/>
                    </a:lnTo>
                    <a:lnTo>
                      <a:pt x="2183" y="424"/>
                    </a:lnTo>
                    <a:lnTo>
                      <a:pt x="2183" y="426"/>
                    </a:lnTo>
                    <a:lnTo>
                      <a:pt x="2182" y="426"/>
                    </a:lnTo>
                    <a:lnTo>
                      <a:pt x="2181" y="427"/>
                    </a:lnTo>
                    <a:lnTo>
                      <a:pt x="2179" y="429"/>
                    </a:lnTo>
                    <a:lnTo>
                      <a:pt x="2178" y="429"/>
                    </a:lnTo>
                    <a:lnTo>
                      <a:pt x="2176" y="430"/>
                    </a:lnTo>
                    <a:lnTo>
                      <a:pt x="2175" y="430"/>
                    </a:lnTo>
                    <a:lnTo>
                      <a:pt x="2172" y="430"/>
                    </a:lnTo>
                    <a:lnTo>
                      <a:pt x="2171" y="431"/>
                    </a:lnTo>
                    <a:lnTo>
                      <a:pt x="2169" y="431"/>
                    </a:lnTo>
                    <a:lnTo>
                      <a:pt x="2166" y="433"/>
                    </a:lnTo>
                    <a:lnTo>
                      <a:pt x="2163" y="434"/>
                    </a:lnTo>
                    <a:lnTo>
                      <a:pt x="2162" y="436"/>
                    </a:lnTo>
                    <a:lnTo>
                      <a:pt x="2161" y="437"/>
                    </a:lnTo>
                    <a:lnTo>
                      <a:pt x="2159" y="439"/>
                    </a:lnTo>
                    <a:lnTo>
                      <a:pt x="2158" y="441"/>
                    </a:lnTo>
                    <a:lnTo>
                      <a:pt x="2155" y="444"/>
                    </a:lnTo>
                    <a:lnTo>
                      <a:pt x="2153" y="446"/>
                    </a:lnTo>
                    <a:lnTo>
                      <a:pt x="2153" y="447"/>
                    </a:lnTo>
                    <a:lnTo>
                      <a:pt x="2152" y="449"/>
                    </a:lnTo>
                    <a:lnTo>
                      <a:pt x="2149" y="449"/>
                    </a:lnTo>
                    <a:lnTo>
                      <a:pt x="2148" y="450"/>
                    </a:lnTo>
                    <a:lnTo>
                      <a:pt x="2146" y="450"/>
                    </a:lnTo>
                    <a:lnTo>
                      <a:pt x="2145" y="450"/>
                    </a:lnTo>
                    <a:lnTo>
                      <a:pt x="2143" y="450"/>
                    </a:lnTo>
                    <a:lnTo>
                      <a:pt x="2143" y="451"/>
                    </a:lnTo>
                    <a:lnTo>
                      <a:pt x="2141" y="451"/>
                    </a:lnTo>
                    <a:lnTo>
                      <a:pt x="2139" y="451"/>
                    </a:lnTo>
                    <a:lnTo>
                      <a:pt x="2138" y="451"/>
                    </a:lnTo>
                    <a:lnTo>
                      <a:pt x="2136" y="450"/>
                    </a:lnTo>
                    <a:lnTo>
                      <a:pt x="2136" y="449"/>
                    </a:lnTo>
                    <a:lnTo>
                      <a:pt x="2135" y="447"/>
                    </a:lnTo>
                    <a:lnTo>
                      <a:pt x="2135" y="446"/>
                    </a:lnTo>
                    <a:lnTo>
                      <a:pt x="2135" y="444"/>
                    </a:lnTo>
                    <a:lnTo>
                      <a:pt x="2135" y="441"/>
                    </a:lnTo>
                    <a:lnTo>
                      <a:pt x="2135" y="440"/>
                    </a:lnTo>
                    <a:lnTo>
                      <a:pt x="2133" y="440"/>
                    </a:lnTo>
                    <a:lnTo>
                      <a:pt x="2133" y="439"/>
                    </a:lnTo>
                    <a:lnTo>
                      <a:pt x="2133" y="437"/>
                    </a:lnTo>
                    <a:lnTo>
                      <a:pt x="2132" y="437"/>
                    </a:lnTo>
                    <a:lnTo>
                      <a:pt x="2131" y="437"/>
                    </a:lnTo>
                    <a:lnTo>
                      <a:pt x="2129" y="437"/>
                    </a:lnTo>
                    <a:lnTo>
                      <a:pt x="2128" y="437"/>
                    </a:lnTo>
                    <a:lnTo>
                      <a:pt x="2126" y="437"/>
                    </a:lnTo>
                    <a:lnTo>
                      <a:pt x="2125" y="437"/>
                    </a:lnTo>
                    <a:lnTo>
                      <a:pt x="2123" y="437"/>
                    </a:lnTo>
                    <a:lnTo>
                      <a:pt x="2122" y="437"/>
                    </a:lnTo>
                    <a:lnTo>
                      <a:pt x="2119" y="437"/>
                    </a:lnTo>
                    <a:lnTo>
                      <a:pt x="2118" y="437"/>
                    </a:lnTo>
                    <a:lnTo>
                      <a:pt x="2116" y="437"/>
                    </a:lnTo>
                    <a:lnTo>
                      <a:pt x="2113" y="437"/>
                    </a:lnTo>
                    <a:lnTo>
                      <a:pt x="2112" y="439"/>
                    </a:lnTo>
                    <a:lnTo>
                      <a:pt x="2111" y="439"/>
                    </a:lnTo>
                    <a:lnTo>
                      <a:pt x="2109" y="439"/>
                    </a:lnTo>
                    <a:lnTo>
                      <a:pt x="2108" y="439"/>
                    </a:lnTo>
                    <a:lnTo>
                      <a:pt x="2106" y="439"/>
                    </a:lnTo>
                    <a:lnTo>
                      <a:pt x="2105" y="439"/>
                    </a:lnTo>
                    <a:lnTo>
                      <a:pt x="2103" y="440"/>
                    </a:lnTo>
                    <a:lnTo>
                      <a:pt x="2102" y="440"/>
                    </a:lnTo>
                    <a:lnTo>
                      <a:pt x="2101" y="440"/>
                    </a:lnTo>
                    <a:lnTo>
                      <a:pt x="2099" y="441"/>
                    </a:lnTo>
                    <a:lnTo>
                      <a:pt x="2098" y="441"/>
                    </a:lnTo>
                    <a:lnTo>
                      <a:pt x="2096" y="441"/>
                    </a:lnTo>
                    <a:lnTo>
                      <a:pt x="2095" y="441"/>
                    </a:lnTo>
                    <a:lnTo>
                      <a:pt x="2093" y="443"/>
                    </a:lnTo>
                    <a:lnTo>
                      <a:pt x="2090" y="443"/>
                    </a:lnTo>
                    <a:lnTo>
                      <a:pt x="2090" y="444"/>
                    </a:lnTo>
                    <a:lnTo>
                      <a:pt x="2089" y="444"/>
                    </a:lnTo>
                    <a:lnTo>
                      <a:pt x="2088" y="446"/>
                    </a:lnTo>
                    <a:lnTo>
                      <a:pt x="2086" y="447"/>
                    </a:lnTo>
                    <a:lnTo>
                      <a:pt x="2085" y="449"/>
                    </a:lnTo>
                    <a:lnTo>
                      <a:pt x="2083" y="449"/>
                    </a:lnTo>
                    <a:lnTo>
                      <a:pt x="2083" y="450"/>
                    </a:lnTo>
                    <a:lnTo>
                      <a:pt x="2082" y="451"/>
                    </a:lnTo>
                    <a:lnTo>
                      <a:pt x="2080" y="453"/>
                    </a:lnTo>
                    <a:lnTo>
                      <a:pt x="2080" y="454"/>
                    </a:lnTo>
                    <a:lnTo>
                      <a:pt x="2080" y="456"/>
                    </a:lnTo>
                    <a:lnTo>
                      <a:pt x="2079" y="457"/>
                    </a:lnTo>
                    <a:lnTo>
                      <a:pt x="2079" y="459"/>
                    </a:lnTo>
                    <a:lnTo>
                      <a:pt x="2078" y="460"/>
                    </a:lnTo>
                    <a:lnTo>
                      <a:pt x="2078" y="461"/>
                    </a:lnTo>
                    <a:lnTo>
                      <a:pt x="2078" y="463"/>
                    </a:lnTo>
                    <a:lnTo>
                      <a:pt x="2078" y="464"/>
                    </a:lnTo>
                    <a:lnTo>
                      <a:pt x="2076" y="466"/>
                    </a:lnTo>
                    <a:lnTo>
                      <a:pt x="2076" y="467"/>
                    </a:lnTo>
                    <a:lnTo>
                      <a:pt x="2078" y="467"/>
                    </a:lnTo>
                    <a:lnTo>
                      <a:pt x="2076" y="469"/>
                    </a:lnTo>
                    <a:lnTo>
                      <a:pt x="2076" y="470"/>
                    </a:lnTo>
                    <a:lnTo>
                      <a:pt x="2076" y="472"/>
                    </a:lnTo>
                    <a:lnTo>
                      <a:pt x="2076" y="473"/>
                    </a:lnTo>
                    <a:lnTo>
                      <a:pt x="2076" y="474"/>
                    </a:lnTo>
                    <a:lnTo>
                      <a:pt x="2076" y="476"/>
                    </a:lnTo>
                    <a:lnTo>
                      <a:pt x="2076" y="477"/>
                    </a:lnTo>
                    <a:lnTo>
                      <a:pt x="2076" y="479"/>
                    </a:lnTo>
                    <a:lnTo>
                      <a:pt x="2076" y="480"/>
                    </a:lnTo>
                    <a:lnTo>
                      <a:pt x="2076" y="482"/>
                    </a:lnTo>
                    <a:lnTo>
                      <a:pt x="2076" y="483"/>
                    </a:lnTo>
                    <a:lnTo>
                      <a:pt x="2076" y="484"/>
                    </a:lnTo>
                    <a:lnTo>
                      <a:pt x="2076" y="486"/>
                    </a:lnTo>
                    <a:lnTo>
                      <a:pt x="2075" y="487"/>
                    </a:lnTo>
                    <a:lnTo>
                      <a:pt x="2073" y="490"/>
                    </a:lnTo>
                    <a:lnTo>
                      <a:pt x="2073" y="492"/>
                    </a:lnTo>
                    <a:lnTo>
                      <a:pt x="2072" y="493"/>
                    </a:lnTo>
                    <a:lnTo>
                      <a:pt x="2070" y="496"/>
                    </a:lnTo>
                    <a:lnTo>
                      <a:pt x="2070" y="497"/>
                    </a:lnTo>
                    <a:lnTo>
                      <a:pt x="2069" y="499"/>
                    </a:lnTo>
                    <a:lnTo>
                      <a:pt x="2068" y="499"/>
                    </a:lnTo>
                    <a:lnTo>
                      <a:pt x="2068" y="500"/>
                    </a:lnTo>
                    <a:lnTo>
                      <a:pt x="2068" y="502"/>
                    </a:lnTo>
                    <a:lnTo>
                      <a:pt x="2066" y="503"/>
                    </a:lnTo>
                    <a:lnTo>
                      <a:pt x="2066" y="504"/>
                    </a:lnTo>
                    <a:lnTo>
                      <a:pt x="2065" y="504"/>
                    </a:lnTo>
                    <a:lnTo>
                      <a:pt x="2065" y="506"/>
                    </a:lnTo>
                    <a:lnTo>
                      <a:pt x="2063" y="507"/>
                    </a:lnTo>
                    <a:lnTo>
                      <a:pt x="2063" y="509"/>
                    </a:lnTo>
                    <a:lnTo>
                      <a:pt x="2062" y="510"/>
                    </a:lnTo>
                    <a:lnTo>
                      <a:pt x="2062" y="512"/>
                    </a:lnTo>
                    <a:lnTo>
                      <a:pt x="2060" y="513"/>
                    </a:lnTo>
                    <a:lnTo>
                      <a:pt x="2060" y="514"/>
                    </a:lnTo>
                    <a:lnTo>
                      <a:pt x="2060" y="516"/>
                    </a:lnTo>
                    <a:lnTo>
                      <a:pt x="2060" y="517"/>
                    </a:lnTo>
                    <a:lnTo>
                      <a:pt x="2059" y="517"/>
                    </a:lnTo>
                    <a:lnTo>
                      <a:pt x="2059" y="519"/>
                    </a:lnTo>
                    <a:lnTo>
                      <a:pt x="2059" y="520"/>
                    </a:lnTo>
                    <a:lnTo>
                      <a:pt x="2059" y="522"/>
                    </a:lnTo>
                    <a:lnTo>
                      <a:pt x="2058" y="524"/>
                    </a:lnTo>
                    <a:lnTo>
                      <a:pt x="2056" y="526"/>
                    </a:lnTo>
                    <a:lnTo>
                      <a:pt x="2056" y="527"/>
                    </a:lnTo>
                    <a:lnTo>
                      <a:pt x="2056" y="529"/>
                    </a:lnTo>
                    <a:lnTo>
                      <a:pt x="2055" y="529"/>
                    </a:lnTo>
                    <a:lnTo>
                      <a:pt x="2055" y="530"/>
                    </a:lnTo>
                    <a:lnTo>
                      <a:pt x="2055" y="532"/>
                    </a:lnTo>
                    <a:lnTo>
                      <a:pt x="2055" y="533"/>
                    </a:lnTo>
                    <a:lnTo>
                      <a:pt x="2053" y="533"/>
                    </a:lnTo>
                    <a:lnTo>
                      <a:pt x="2053" y="534"/>
                    </a:lnTo>
                    <a:lnTo>
                      <a:pt x="2053" y="536"/>
                    </a:lnTo>
                    <a:lnTo>
                      <a:pt x="2053" y="537"/>
                    </a:lnTo>
                    <a:lnTo>
                      <a:pt x="2052" y="539"/>
                    </a:lnTo>
                    <a:lnTo>
                      <a:pt x="2052" y="540"/>
                    </a:lnTo>
                    <a:lnTo>
                      <a:pt x="2052" y="542"/>
                    </a:lnTo>
                    <a:lnTo>
                      <a:pt x="2052" y="543"/>
                    </a:lnTo>
                    <a:lnTo>
                      <a:pt x="2052" y="544"/>
                    </a:lnTo>
                    <a:lnTo>
                      <a:pt x="2052" y="546"/>
                    </a:lnTo>
                    <a:lnTo>
                      <a:pt x="2052" y="547"/>
                    </a:lnTo>
                    <a:lnTo>
                      <a:pt x="2052" y="549"/>
                    </a:lnTo>
                    <a:lnTo>
                      <a:pt x="2052" y="550"/>
                    </a:lnTo>
                    <a:lnTo>
                      <a:pt x="2053" y="552"/>
                    </a:lnTo>
                    <a:lnTo>
                      <a:pt x="2053" y="554"/>
                    </a:lnTo>
                    <a:lnTo>
                      <a:pt x="2055" y="554"/>
                    </a:lnTo>
                    <a:lnTo>
                      <a:pt x="2055" y="556"/>
                    </a:lnTo>
                    <a:lnTo>
                      <a:pt x="2055" y="557"/>
                    </a:lnTo>
                    <a:lnTo>
                      <a:pt x="2055" y="559"/>
                    </a:lnTo>
                    <a:lnTo>
                      <a:pt x="2056" y="559"/>
                    </a:lnTo>
                    <a:lnTo>
                      <a:pt x="2056" y="560"/>
                    </a:lnTo>
                    <a:lnTo>
                      <a:pt x="2056" y="562"/>
                    </a:lnTo>
                    <a:lnTo>
                      <a:pt x="2056" y="563"/>
                    </a:lnTo>
                    <a:lnTo>
                      <a:pt x="2056" y="564"/>
                    </a:lnTo>
                    <a:lnTo>
                      <a:pt x="2055" y="566"/>
                    </a:lnTo>
                    <a:lnTo>
                      <a:pt x="2053" y="567"/>
                    </a:lnTo>
                    <a:lnTo>
                      <a:pt x="2052" y="567"/>
                    </a:lnTo>
                    <a:lnTo>
                      <a:pt x="2050" y="569"/>
                    </a:lnTo>
                    <a:lnTo>
                      <a:pt x="2049" y="570"/>
                    </a:lnTo>
                    <a:lnTo>
                      <a:pt x="2048" y="570"/>
                    </a:lnTo>
                    <a:lnTo>
                      <a:pt x="2046" y="572"/>
                    </a:lnTo>
                    <a:lnTo>
                      <a:pt x="2045" y="570"/>
                    </a:lnTo>
                    <a:lnTo>
                      <a:pt x="2043" y="570"/>
                    </a:lnTo>
                    <a:lnTo>
                      <a:pt x="2042" y="570"/>
                    </a:lnTo>
                    <a:lnTo>
                      <a:pt x="2040" y="572"/>
                    </a:lnTo>
                    <a:lnTo>
                      <a:pt x="2040" y="573"/>
                    </a:lnTo>
                    <a:lnTo>
                      <a:pt x="2039" y="573"/>
                    </a:lnTo>
                    <a:lnTo>
                      <a:pt x="2038" y="573"/>
                    </a:lnTo>
                    <a:lnTo>
                      <a:pt x="2036" y="573"/>
                    </a:lnTo>
                    <a:lnTo>
                      <a:pt x="2035" y="573"/>
                    </a:lnTo>
                    <a:lnTo>
                      <a:pt x="2033" y="573"/>
                    </a:lnTo>
                    <a:lnTo>
                      <a:pt x="2032" y="573"/>
                    </a:lnTo>
                    <a:lnTo>
                      <a:pt x="2032" y="574"/>
                    </a:lnTo>
                    <a:lnTo>
                      <a:pt x="2032" y="577"/>
                    </a:lnTo>
                    <a:lnTo>
                      <a:pt x="2032" y="579"/>
                    </a:lnTo>
                    <a:lnTo>
                      <a:pt x="2030" y="580"/>
                    </a:lnTo>
                    <a:lnTo>
                      <a:pt x="2029" y="580"/>
                    </a:lnTo>
                    <a:lnTo>
                      <a:pt x="2028" y="580"/>
                    </a:lnTo>
                    <a:lnTo>
                      <a:pt x="2026" y="582"/>
                    </a:lnTo>
                    <a:lnTo>
                      <a:pt x="2023" y="582"/>
                    </a:lnTo>
                    <a:lnTo>
                      <a:pt x="2023" y="583"/>
                    </a:lnTo>
                    <a:lnTo>
                      <a:pt x="2022" y="583"/>
                    </a:lnTo>
                    <a:lnTo>
                      <a:pt x="2020" y="583"/>
                    </a:lnTo>
                    <a:lnTo>
                      <a:pt x="2019" y="584"/>
                    </a:lnTo>
                    <a:lnTo>
                      <a:pt x="2018" y="584"/>
                    </a:lnTo>
                    <a:lnTo>
                      <a:pt x="2016" y="584"/>
                    </a:lnTo>
                    <a:lnTo>
                      <a:pt x="2015" y="586"/>
                    </a:lnTo>
                    <a:lnTo>
                      <a:pt x="2013" y="586"/>
                    </a:lnTo>
                    <a:lnTo>
                      <a:pt x="2010" y="586"/>
                    </a:lnTo>
                    <a:lnTo>
                      <a:pt x="2009" y="587"/>
                    </a:lnTo>
                    <a:lnTo>
                      <a:pt x="2008" y="587"/>
                    </a:lnTo>
                    <a:lnTo>
                      <a:pt x="2006" y="587"/>
                    </a:lnTo>
                    <a:lnTo>
                      <a:pt x="2005" y="589"/>
                    </a:lnTo>
                    <a:lnTo>
                      <a:pt x="2003" y="589"/>
                    </a:lnTo>
                    <a:lnTo>
                      <a:pt x="2000" y="590"/>
                    </a:lnTo>
                    <a:lnTo>
                      <a:pt x="1999" y="590"/>
                    </a:lnTo>
                    <a:lnTo>
                      <a:pt x="1996" y="590"/>
                    </a:lnTo>
                    <a:lnTo>
                      <a:pt x="1995" y="590"/>
                    </a:lnTo>
                    <a:lnTo>
                      <a:pt x="1993" y="592"/>
                    </a:lnTo>
                    <a:lnTo>
                      <a:pt x="1993" y="593"/>
                    </a:lnTo>
                    <a:lnTo>
                      <a:pt x="1992" y="593"/>
                    </a:lnTo>
                    <a:lnTo>
                      <a:pt x="1990" y="593"/>
                    </a:lnTo>
                    <a:lnTo>
                      <a:pt x="1989" y="593"/>
                    </a:lnTo>
                    <a:lnTo>
                      <a:pt x="1988" y="592"/>
                    </a:lnTo>
                    <a:lnTo>
                      <a:pt x="1986" y="592"/>
                    </a:lnTo>
                    <a:lnTo>
                      <a:pt x="1985" y="593"/>
                    </a:lnTo>
                    <a:lnTo>
                      <a:pt x="1983" y="593"/>
                    </a:lnTo>
                    <a:lnTo>
                      <a:pt x="1982" y="593"/>
                    </a:lnTo>
                    <a:lnTo>
                      <a:pt x="1980" y="594"/>
                    </a:lnTo>
                    <a:lnTo>
                      <a:pt x="1979" y="594"/>
                    </a:lnTo>
                    <a:lnTo>
                      <a:pt x="1978" y="594"/>
                    </a:lnTo>
                    <a:lnTo>
                      <a:pt x="1976" y="596"/>
                    </a:lnTo>
                    <a:lnTo>
                      <a:pt x="1975" y="596"/>
                    </a:lnTo>
                    <a:lnTo>
                      <a:pt x="1973" y="596"/>
                    </a:lnTo>
                    <a:lnTo>
                      <a:pt x="1972" y="597"/>
                    </a:lnTo>
                    <a:lnTo>
                      <a:pt x="1970" y="597"/>
                    </a:lnTo>
                    <a:lnTo>
                      <a:pt x="1969" y="597"/>
                    </a:lnTo>
                    <a:lnTo>
                      <a:pt x="1968" y="597"/>
                    </a:lnTo>
                    <a:lnTo>
                      <a:pt x="1966" y="597"/>
                    </a:lnTo>
                    <a:lnTo>
                      <a:pt x="1965" y="597"/>
                    </a:lnTo>
                    <a:lnTo>
                      <a:pt x="1963" y="599"/>
                    </a:lnTo>
                    <a:lnTo>
                      <a:pt x="1962" y="599"/>
                    </a:lnTo>
                    <a:lnTo>
                      <a:pt x="1960" y="599"/>
                    </a:lnTo>
                    <a:lnTo>
                      <a:pt x="1959" y="600"/>
                    </a:lnTo>
                    <a:lnTo>
                      <a:pt x="1958" y="600"/>
                    </a:lnTo>
                    <a:lnTo>
                      <a:pt x="1956" y="600"/>
                    </a:lnTo>
                    <a:lnTo>
                      <a:pt x="1955" y="602"/>
                    </a:lnTo>
                    <a:lnTo>
                      <a:pt x="1953" y="603"/>
                    </a:lnTo>
                    <a:lnTo>
                      <a:pt x="1952" y="604"/>
                    </a:lnTo>
                    <a:lnTo>
                      <a:pt x="1950" y="606"/>
                    </a:lnTo>
                    <a:lnTo>
                      <a:pt x="1949" y="607"/>
                    </a:lnTo>
                    <a:lnTo>
                      <a:pt x="1947" y="607"/>
                    </a:lnTo>
                    <a:lnTo>
                      <a:pt x="1946" y="609"/>
                    </a:lnTo>
                    <a:lnTo>
                      <a:pt x="1945" y="610"/>
                    </a:lnTo>
                    <a:lnTo>
                      <a:pt x="1943" y="612"/>
                    </a:lnTo>
                    <a:lnTo>
                      <a:pt x="1942" y="612"/>
                    </a:lnTo>
                    <a:lnTo>
                      <a:pt x="1940" y="612"/>
                    </a:lnTo>
                    <a:lnTo>
                      <a:pt x="1939" y="612"/>
                    </a:lnTo>
                    <a:lnTo>
                      <a:pt x="1937" y="613"/>
                    </a:lnTo>
                    <a:lnTo>
                      <a:pt x="1936" y="613"/>
                    </a:lnTo>
                    <a:lnTo>
                      <a:pt x="1935" y="613"/>
                    </a:lnTo>
                    <a:lnTo>
                      <a:pt x="1935" y="614"/>
                    </a:lnTo>
                    <a:lnTo>
                      <a:pt x="1932" y="614"/>
                    </a:lnTo>
                    <a:lnTo>
                      <a:pt x="1930" y="616"/>
                    </a:lnTo>
                    <a:lnTo>
                      <a:pt x="1929" y="616"/>
                    </a:lnTo>
                    <a:lnTo>
                      <a:pt x="1927" y="616"/>
                    </a:lnTo>
                    <a:lnTo>
                      <a:pt x="1926" y="616"/>
                    </a:lnTo>
                    <a:lnTo>
                      <a:pt x="1925" y="616"/>
                    </a:lnTo>
                    <a:lnTo>
                      <a:pt x="1923" y="616"/>
                    </a:lnTo>
                    <a:lnTo>
                      <a:pt x="1922" y="617"/>
                    </a:lnTo>
                    <a:lnTo>
                      <a:pt x="1920" y="619"/>
                    </a:lnTo>
                    <a:lnTo>
                      <a:pt x="1919" y="619"/>
                    </a:lnTo>
                    <a:lnTo>
                      <a:pt x="1917" y="619"/>
                    </a:lnTo>
                    <a:lnTo>
                      <a:pt x="1916" y="620"/>
                    </a:lnTo>
                    <a:lnTo>
                      <a:pt x="1915" y="620"/>
                    </a:lnTo>
                    <a:lnTo>
                      <a:pt x="1913" y="619"/>
                    </a:lnTo>
                    <a:lnTo>
                      <a:pt x="1912" y="619"/>
                    </a:lnTo>
                    <a:lnTo>
                      <a:pt x="1910" y="617"/>
                    </a:lnTo>
                    <a:lnTo>
                      <a:pt x="1909" y="616"/>
                    </a:lnTo>
                    <a:lnTo>
                      <a:pt x="1907" y="616"/>
                    </a:lnTo>
                    <a:lnTo>
                      <a:pt x="1906" y="616"/>
                    </a:lnTo>
                    <a:lnTo>
                      <a:pt x="1905" y="617"/>
                    </a:lnTo>
                    <a:lnTo>
                      <a:pt x="1903" y="617"/>
                    </a:lnTo>
                    <a:lnTo>
                      <a:pt x="1903" y="619"/>
                    </a:lnTo>
                    <a:lnTo>
                      <a:pt x="1902" y="620"/>
                    </a:lnTo>
                    <a:lnTo>
                      <a:pt x="1902" y="622"/>
                    </a:lnTo>
                    <a:lnTo>
                      <a:pt x="1902" y="623"/>
                    </a:lnTo>
                    <a:lnTo>
                      <a:pt x="1902" y="624"/>
                    </a:lnTo>
                    <a:lnTo>
                      <a:pt x="1902" y="626"/>
                    </a:lnTo>
                    <a:lnTo>
                      <a:pt x="1902" y="627"/>
                    </a:lnTo>
                    <a:lnTo>
                      <a:pt x="1902" y="629"/>
                    </a:lnTo>
                    <a:lnTo>
                      <a:pt x="1902" y="630"/>
                    </a:lnTo>
                    <a:lnTo>
                      <a:pt x="1902" y="632"/>
                    </a:lnTo>
                    <a:lnTo>
                      <a:pt x="1900" y="632"/>
                    </a:lnTo>
                    <a:lnTo>
                      <a:pt x="1900" y="633"/>
                    </a:lnTo>
                    <a:lnTo>
                      <a:pt x="1899" y="634"/>
                    </a:lnTo>
                    <a:lnTo>
                      <a:pt x="1899" y="636"/>
                    </a:lnTo>
                    <a:lnTo>
                      <a:pt x="1899" y="637"/>
                    </a:lnTo>
                    <a:lnTo>
                      <a:pt x="1899" y="639"/>
                    </a:lnTo>
                    <a:lnTo>
                      <a:pt x="1899" y="640"/>
                    </a:lnTo>
                    <a:lnTo>
                      <a:pt x="1899" y="642"/>
                    </a:lnTo>
                    <a:lnTo>
                      <a:pt x="1899" y="643"/>
                    </a:lnTo>
                    <a:lnTo>
                      <a:pt x="1897" y="645"/>
                    </a:lnTo>
                    <a:lnTo>
                      <a:pt x="1896" y="646"/>
                    </a:lnTo>
                    <a:lnTo>
                      <a:pt x="1895" y="646"/>
                    </a:lnTo>
                    <a:lnTo>
                      <a:pt x="1893" y="646"/>
                    </a:lnTo>
                    <a:lnTo>
                      <a:pt x="1892" y="647"/>
                    </a:lnTo>
                    <a:lnTo>
                      <a:pt x="1890" y="649"/>
                    </a:lnTo>
                    <a:lnTo>
                      <a:pt x="1889" y="650"/>
                    </a:lnTo>
                    <a:lnTo>
                      <a:pt x="1889" y="652"/>
                    </a:lnTo>
                    <a:lnTo>
                      <a:pt x="1887" y="655"/>
                    </a:lnTo>
                    <a:lnTo>
                      <a:pt x="1887" y="656"/>
                    </a:lnTo>
                    <a:lnTo>
                      <a:pt x="1887" y="657"/>
                    </a:lnTo>
                    <a:lnTo>
                      <a:pt x="1887" y="659"/>
                    </a:lnTo>
                    <a:lnTo>
                      <a:pt x="1887" y="660"/>
                    </a:lnTo>
                    <a:lnTo>
                      <a:pt x="1889" y="662"/>
                    </a:lnTo>
                    <a:lnTo>
                      <a:pt x="1890" y="662"/>
                    </a:lnTo>
                    <a:lnTo>
                      <a:pt x="1890" y="663"/>
                    </a:lnTo>
                    <a:lnTo>
                      <a:pt x="1892" y="663"/>
                    </a:lnTo>
                    <a:lnTo>
                      <a:pt x="1892" y="665"/>
                    </a:lnTo>
                    <a:lnTo>
                      <a:pt x="1893" y="665"/>
                    </a:lnTo>
                    <a:lnTo>
                      <a:pt x="1895" y="665"/>
                    </a:lnTo>
                    <a:lnTo>
                      <a:pt x="1896" y="665"/>
                    </a:lnTo>
                    <a:lnTo>
                      <a:pt x="1897" y="666"/>
                    </a:lnTo>
                    <a:lnTo>
                      <a:pt x="1899" y="666"/>
                    </a:lnTo>
                    <a:lnTo>
                      <a:pt x="1900" y="666"/>
                    </a:lnTo>
                    <a:lnTo>
                      <a:pt x="1902" y="666"/>
                    </a:lnTo>
                    <a:lnTo>
                      <a:pt x="1903" y="666"/>
                    </a:lnTo>
                    <a:lnTo>
                      <a:pt x="1905" y="666"/>
                    </a:lnTo>
                    <a:lnTo>
                      <a:pt x="1906" y="666"/>
                    </a:lnTo>
                    <a:lnTo>
                      <a:pt x="1907" y="665"/>
                    </a:lnTo>
                    <a:lnTo>
                      <a:pt x="1909" y="665"/>
                    </a:lnTo>
                    <a:lnTo>
                      <a:pt x="1910" y="665"/>
                    </a:lnTo>
                    <a:lnTo>
                      <a:pt x="1912" y="665"/>
                    </a:lnTo>
                    <a:lnTo>
                      <a:pt x="1913" y="665"/>
                    </a:lnTo>
                    <a:lnTo>
                      <a:pt x="1915" y="665"/>
                    </a:lnTo>
                    <a:lnTo>
                      <a:pt x="1915" y="663"/>
                    </a:lnTo>
                    <a:lnTo>
                      <a:pt x="1916" y="663"/>
                    </a:lnTo>
                    <a:lnTo>
                      <a:pt x="1919" y="663"/>
                    </a:lnTo>
                    <a:lnTo>
                      <a:pt x="1919" y="662"/>
                    </a:lnTo>
                    <a:lnTo>
                      <a:pt x="1920" y="662"/>
                    </a:lnTo>
                    <a:lnTo>
                      <a:pt x="1923" y="662"/>
                    </a:lnTo>
                    <a:lnTo>
                      <a:pt x="1925" y="662"/>
                    </a:lnTo>
                    <a:lnTo>
                      <a:pt x="1926" y="660"/>
                    </a:lnTo>
                    <a:lnTo>
                      <a:pt x="1927" y="660"/>
                    </a:lnTo>
                    <a:lnTo>
                      <a:pt x="1929" y="660"/>
                    </a:lnTo>
                    <a:lnTo>
                      <a:pt x="1930" y="660"/>
                    </a:lnTo>
                    <a:lnTo>
                      <a:pt x="1936" y="659"/>
                    </a:lnTo>
                    <a:lnTo>
                      <a:pt x="1939" y="660"/>
                    </a:lnTo>
                    <a:lnTo>
                      <a:pt x="1940" y="660"/>
                    </a:lnTo>
                    <a:lnTo>
                      <a:pt x="1942" y="660"/>
                    </a:lnTo>
                    <a:lnTo>
                      <a:pt x="1942" y="662"/>
                    </a:lnTo>
                    <a:lnTo>
                      <a:pt x="1943" y="662"/>
                    </a:lnTo>
                    <a:lnTo>
                      <a:pt x="1945" y="663"/>
                    </a:lnTo>
                    <a:lnTo>
                      <a:pt x="1945" y="665"/>
                    </a:lnTo>
                    <a:lnTo>
                      <a:pt x="1946" y="666"/>
                    </a:lnTo>
                    <a:lnTo>
                      <a:pt x="1946" y="667"/>
                    </a:lnTo>
                    <a:lnTo>
                      <a:pt x="1946" y="669"/>
                    </a:lnTo>
                    <a:lnTo>
                      <a:pt x="1946" y="670"/>
                    </a:lnTo>
                    <a:lnTo>
                      <a:pt x="1946" y="672"/>
                    </a:lnTo>
                    <a:lnTo>
                      <a:pt x="1946" y="673"/>
                    </a:lnTo>
                    <a:lnTo>
                      <a:pt x="1947" y="675"/>
                    </a:lnTo>
                    <a:lnTo>
                      <a:pt x="1947" y="676"/>
                    </a:lnTo>
                    <a:lnTo>
                      <a:pt x="1947" y="677"/>
                    </a:lnTo>
                    <a:lnTo>
                      <a:pt x="1946" y="679"/>
                    </a:lnTo>
                    <a:lnTo>
                      <a:pt x="1946" y="680"/>
                    </a:lnTo>
                    <a:lnTo>
                      <a:pt x="1946" y="682"/>
                    </a:lnTo>
                    <a:lnTo>
                      <a:pt x="1947" y="683"/>
                    </a:lnTo>
                    <a:lnTo>
                      <a:pt x="1947" y="685"/>
                    </a:lnTo>
                    <a:lnTo>
                      <a:pt x="1947" y="686"/>
                    </a:lnTo>
                    <a:lnTo>
                      <a:pt x="1947" y="687"/>
                    </a:lnTo>
                    <a:lnTo>
                      <a:pt x="1947" y="689"/>
                    </a:lnTo>
                    <a:lnTo>
                      <a:pt x="1947" y="690"/>
                    </a:lnTo>
                    <a:lnTo>
                      <a:pt x="1949" y="690"/>
                    </a:lnTo>
                    <a:lnTo>
                      <a:pt x="1949" y="693"/>
                    </a:lnTo>
                    <a:lnTo>
                      <a:pt x="1949" y="695"/>
                    </a:lnTo>
                    <a:lnTo>
                      <a:pt x="1949" y="696"/>
                    </a:lnTo>
                    <a:lnTo>
                      <a:pt x="1949" y="697"/>
                    </a:lnTo>
                    <a:lnTo>
                      <a:pt x="1947" y="699"/>
                    </a:lnTo>
                    <a:lnTo>
                      <a:pt x="1947" y="700"/>
                    </a:lnTo>
                    <a:lnTo>
                      <a:pt x="1947" y="702"/>
                    </a:lnTo>
                    <a:lnTo>
                      <a:pt x="1946" y="703"/>
                    </a:lnTo>
                    <a:lnTo>
                      <a:pt x="1945" y="705"/>
                    </a:lnTo>
                    <a:lnTo>
                      <a:pt x="1945" y="706"/>
                    </a:lnTo>
                    <a:lnTo>
                      <a:pt x="1946" y="707"/>
                    </a:lnTo>
                    <a:lnTo>
                      <a:pt x="1946" y="709"/>
                    </a:lnTo>
                    <a:lnTo>
                      <a:pt x="1946" y="710"/>
                    </a:lnTo>
                    <a:lnTo>
                      <a:pt x="1946" y="712"/>
                    </a:lnTo>
                    <a:lnTo>
                      <a:pt x="1946" y="713"/>
                    </a:lnTo>
                    <a:lnTo>
                      <a:pt x="1946" y="715"/>
                    </a:lnTo>
                    <a:lnTo>
                      <a:pt x="1946" y="716"/>
                    </a:lnTo>
                    <a:lnTo>
                      <a:pt x="1945" y="716"/>
                    </a:lnTo>
                    <a:lnTo>
                      <a:pt x="1945" y="717"/>
                    </a:lnTo>
                    <a:lnTo>
                      <a:pt x="1943" y="719"/>
                    </a:lnTo>
                    <a:lnTo>
                      <a:pt x="1942" y="719"/>
                    </a:lnTo>
                    <a:lnTo>
                      <a:pt x="1942" y="720"/>
                    </a:lnTo>
                    <a:lnTo>
                      <a:pt x="1939" y="720"/>
                    </a:lnTo>
                    <a:lnTo>
                      <a:pt x="1939" y="722"/>
                    </a:lnTo>
                    <a:lnTo>
                      <a:pt x="1937" y="722"/>
                    </a:lnTo>
                    <a:lnTo>
                      <a:pt x="1936" y="723"/>
                    </a:lnTo>
                    <a:lnTo>
                      <a:pt x="1935" y="725"/>
                    </a:lnTo>
                    <a:lnTo>
                      <a:pt x="1933" y="726"/>
                    </a:lnTo>
                    <a:lnTo>
                      <a:pt x="1933" y="727"/>
                    </a:lnTo>
                    <a:lnTo>
                      <a:pt x="1933" y="729"/>
                    </a:lnTo>
                    <a:lnTo>
                      <a:pt x="1935" y="730"/>
                    </a:lnTo>
                    <a:lnTo>
                      <a:pt x="1935" y="732"/>
                    </a:lnTo>
                    <a:lnTo>
                      <a:pt x="1935" y="733"/>
                    </a:lnTo>
                    <a:lnTo>
                      <a:pt x="1935" y="735"/>
                    </a:lnTo>
                    <a:lnTo>
                      <a:pt x="1936" y="735"/>
                    </a:lnTo>
                    <a:lnTo>
                      <a:pt x="1936" y="736"/>
                    </a:lnTo>
                    <a:lnTo>
                      <a:pt x="1936" y="737"/>
                    </a:lnTo>
                    <a:lnTo>
                      <a:pt x="1936" y="739"/>
                    </a:lnTo>
                    <a:lnTo>
                      <a:pt x="1936" y="740"/>
                    </a:lnTo>
                    <a:lnTo>
                      <a:pt x="1936" y="742"/>
                    </a:lnTo>
                    <a:lnTo>
                      <a:pt x="1936" y="743"/>
                    </a:lnTo>
                    <a:lnTo>
                      <a:pt x="1936" y="745"/>
                    </a:lnTo>
                    <a:lnTo>
                      <a:pt x="1937" y="745"/>
                    </a:lnTo>
                    <a:lnTo>
                      <a:pt x="1937" y="746"/>
                    </a:lnTo>
                    <a:lnTo>
                      <a:pt x="1939" y="747"/>
                    </a:lnTo>
                    <a:lnTo>
                      <a:pt x="1940" y="747"/>
                    </a:lnTo>
                    <a:lnTo>
                      <a:pt x="1942" y="747"/>
                    </a:lnTo>
                    <a:lnTo>
                      <a:pt x="1943" y="749"/>
                    </a:lnTo>
                    <a:lnTo>
                      <a:pt x="1945" y="747"/>
                    </a:lnTo>
                    <a:lnTo>
                      <a:pt x="1946" y="747"/>
                    </a:lnTo>
                    <a:lnTo>
                      <a:pt x="1947" y="747"/>
                    </a:lnTo>
                    <a:lnTo>
                      <a:pt x="1949" y="746"/>
                    </a:lnTo>
                    <a:lnTo>
                      <a:pt x="1950" y="745"/>
                    </a:lnTo>
                    <a:lnTo>
                      <a:pt x="1952" y="743"/>
                    </a:lnTo>
                    <a:lnTo>
                      <a:pt x="1952" y="742"/>
                    </a:lnTo>
                    <a:lnTo>
                      <a:pt x="1953" y="740"/>
                    </a:lnTo>
                    <a:lnTo>
                      <a:pt x="1955" y="737"/>
                    </a:lnTo>
                    <a:lnTo>
                      <a:pt x="1956" y="737"/>
                    </a:lnTo>
                    <a:lnTo>
                      <a:pt x="1958" y="737"/>
                    </a:lnTo>
                    <a:lnTo>
                      <a:pt x="1959" y="739"/>
                    </a:lnTo>
                    <a:lnTo>
                      <a:pt x="1960" y="740"/>
                    </a:lnTo>
                    <a:lnTo>
                      <a:pt x="1962" y="740"/>
                    </a:lnTo>
                    <a:lnTo>
                      <a:pt x="1962" y="742"/>
                    </a:lnTo>
                    <a:lnTo>
                      <a:pt x="1962" y="743"/>
                    </a:lnTo>
                    <a:lnTo>
                      <a:pt x="1963" y="743"/>
                    </a:lnTo>
                    <a:lnTo>
                      <a:pt x="1963" y="745"/>
                    </a:lnTo>
                    <a:lnTo>
                      <a:pt x="1965" y="746"/>
                    </a:lnTo>
                    <a:lnTo>
                      <a:pt x="1965" y="747"/>
                    </a:lnTo>
                    <a:lnTo>
                      <a:pt x="1966" y="747"/>
                    </a:lnTo>
                    <a:lnTo>
                      <a:pt x="1966" y="749"/>
                    </a:lnTo>
                    <a:lnTo>
                      <a:pt x="1966" y="750"/>
                    </a:lnTo>
                    <a:lnTo>
                      <a:pt x="1966" y="752"/>
                    </a:lnTo>
                    <a:lnTo>
                      <a:pt x="1965" y="753"/>
                    </a:lnTo>
                    <a:lnTo>
                      <a:pt x="1965" y="755"/>
                    </a:lnTo>
                    <a:lnTo>
                      <a:pt x="1965" y="756"/>
                    </a:lnTo>
                    <a:lnTo>
                      <a:pt x="1965" y="757"/>
                    </a:lnTo>
                    <a:lnTo>
                      <a:pt x="1965" y="759"/>
                    </a:lnTo>
                    <a:lnTo>
                      <a:pt x="1965" y="760"/>
                    </a:lnTo>
                    <a:lnTo>
                      <a:pt x="1965" y="762"/>
                    </a:lnTo>
                    <a:lnTo>
                      <a:pt x="1966" y="763"/>
                    </a:lnTo>
                    <a:lnTo>
                      <a:pt x="1966" y="765"/>
                    </a:lnTo>
                    <a:lnTo>
                      <a:pt x="1966" y="766"/>
                    </a:lnTo>
                    <a:lnTo>
                      <a:pt x="1966" y="767"/>
                    </a:lnTo>
                    <a:lnTo>
                      <a:pt x="1965" y="769"/>
                    </a:lnTo>
                    <a:lnTo>
                      <a:pt x="1966" y="769"/>
                    </a:lnTo>
                    <a:lnTo>
                      <a:pt x="1965" y="770"/>
                    </a:lnTo>
                    <a:lnTo>
                      <a:pt x="1965" y="772"/>
                    </a:lnTo>
                    <a:lnTo>
                      <a:pt x="1965" y="773"/>
                    </a:lnTo>
                    <a:lnTo>
                      <a:pt x="1965" y="775"/>
                    </a:lnTo>
                    <a:lnTo>
                      <a:pt x="1965" y="776"/>
                    </a:lnTo>
                    <a:lnTo>
                      <a:pt x="1965" y="777"/>
                    </a:lnTo>
                    <a:lnTo>
                      <a:pt x="1966" y="779"/>
                    </a:lnTo>
                    <a:lnTo>
                      <a:pt x="1966" y="780"/>
                    </a:lnTo>
                    <a:lnTo>
                      <a:pt x="1970" y="782"/>
                    </a:lnTo>
                    <a:lnTo>
                      <a:pt x="1970" y="783"/>
                    </a:lnTo>
                    <a:lnTo>
                      <a:pt x="1972" y="783"/>
                    </a:lnTo>
                    <a:lnTo>
                      <a:pt x="1973" y="783"/>
                    </a:lnTo>
                    <a:lnTo>
                      <a:pt x="1975" y="783"/>
                    </a:lnTo>
                    <a:lnTo>
                      <a:pt x="1976" y="783"/>
                    </a:lnTo>
                    <a:lnTo>
                      <a:pt x="1978" y="783"/>
                    </a:lnTo>
                    <a:lnTo>
                      <a:pt x="1978" y="785"/>
                    </a:lnTo>
                    <a:lnTo>
                      <a:pt x="1979" y="785"/>
                    </a:lnTo>
                    <a:lnTo>
                      <a:pt x="1979" y="786"/>
                    </a:lnTo>
                    <a:lnTo>
                      <a:pt x="1980" y="786"/>
                    </a:lnTo>
                    <a:lnTo>
                      <a:pt x="1980" y="787"/>
                    </a:lnTo>
                    <a:lnTo>
                      <a:pt x="1982" y="787"/>
                    </a:lnTo>
                    <a:lnTo>
                      <a:pt x="1983" y="789"/>
                    </a:lnTo>
                    <a:lnTo>
                      <a:pt x="1985" y="789"/>
                    </a:lnTo>
                    <a:lnTo>
                      <a:pt x="1985" y="790"/>
                    </a:lnTo>
                    <a:lnTo>
                      <a:pt x="1986" y="790"/>
                    </a:lnTo>
                    <a:lnTo>
                      <a:pt x="1988" y="792"/>
                    </a:lnTo>
                    <a:lnTo>
                      <a:pt x="1989" y="793"/>
                    </a:lnTo>
                    <a:lnTo>
                      <a:pt x="1989" y="795"/>
                    </a:lnTo>
                    <a:lnTo>
                      <a:pt x="1989" y="796"/>
                    </a:lnTo>
                    <a:lnTo>
                      <a:pt x="1990" y="797"/>
                    </a:lnTo>
                    <a:lnTo>
                      <a:pt x="1992" y="799"/>
                    </a:lnTo>
                    <a:lnTo>
                      <a:pt x="1993" y="802"/>
                    </a:lnTo>
                    <a:lnTo>
                      <a:pt x="1995" y="803"/>
                    </a:lnTo>
                    <a:lnTo>
                      <a:pt x="1995" y="805"/>
                    </a:lnTo>
                    <a:lnTo>
                      <a:pt x="1996" y="806"/>
                    </a:lnTo>
                    <a:lnTo>
                      <a:pt x="1996" y="807"/>
                    </a:lnTo>
                    <a:lnTo>
                      <a:pt x="1998" y="809"/>
                    </a:lnTo>
                    <a:lnTo>
                      <a:pt x="1998" y="810"/>
                    </a:lnTo>
                    <a:lnTo>
                      <a:pt x="1999" y="812"/>
                    </a:lnTo>
                    <a:lnTo>
                      <a:pt x="1999" y="813"/>
                    </a:lnTo>
                    <a:lnTo>
                      <a:pt x="2000" y="813"/>
                    </a:lnTo>
                    <a:lnTo>
                      <a:pt x="2002" y="815"/>
                    </a:lnTo>
                    <a:lnTo>
                      <a:pt x="2003" y="813"/>
                    </a:lnTo>
                    <a:lnTo>
                      <a:pt x="2005" y="813"/>
                    </a:lnTo>
                    <a:lnTo>
                      <a:pt x="2006" y="812"/>
                    </a:lnTo>
                    <a:lnTo>
                      <a:pt x="2008" y="812"/>
                    </a:lnTo>
                    <a:lnTo>
                      <a:pt x="2009" y="812"/>
                    </a:lnTo>
                    <a:lnTo>
                      <a:pt x="2010" y="810"/>
                    </a:lnTo>
                    <a:lnTo>
                      <a:pt x="2012" y="810"/>
                    </a:lnTo>
                    <a:lnTo>
                      <a:pt x="2013" y="809"/>
                    </a:lnTo>
                    <a:lnTo>
                      <a:pt x="2016" y="809"/>
                    </a:lnTo>
                    <a:lnTo>
                      <a:pt x="2018" y="809"/>
                    </a:lnTo>
                    <a:lnTo>
                      <a:pt x="2019" y="809"/>
                    </a:lnTo>
                    <a:lnTo>
                      <a:pt x="2020" y="810"/>
                    </a:lnTo>
                    <a:lnTo>
                      <a:pt x="2022" y="810"/>
                    </a:lnTo>
                    <a:lnTo>
                      <a:pt x="2023" y="810"/>
                    </a:lnTo>
                    <a:lnTo>
                      <a:pt x="2025" y="810"/>
                    </a:lnTo>
                    <a:lnTo>
                      <a:pt x="2026" y="810"/>
                    </a:lnTo>
                    <a:lnTo>
                      <a:pt x="2028" y="810"/>
                    </a:lnTo>
                    <a:lnTo>
                      <a:pt x="2029" y="810"/>
                    </a:lnTo>
                    <a:lnTo>
                      <a:pt x="2030" y="812"/>
                    </a:lnTo>
                    <a:lnTo>
                      <a:pt x="2032" y="812"/>
                    </a:lnTo>
                    <a:lnTo>
                      <a:pt x="2035" y="813"/>
                    </a:lnTo>
                    <a:lnTo>
                      <a:pt x="2036" y="813"/>
                    </a:lnTo>
                    <a:lnTo>
                      <a:pt x="2038" y="815"/>
                    </a:lnTo>
                    <a:lnTo>
                      <a:pt x="2040" y="815"/>
                    </a:lnTo>
                    <a:lnTo>
                      <a:pt x="2042" y="816"/>
                    </a:lnTo>
                    <a:lnTo>
                      <a:pt x="2043" y="816"/>
                    </a:lnTo>
                    <a:lnTo>
                      <a:pt x="2045" y="816"/>
                    </a:lnTo>
                    <a:lnTo>
                      <a:pt x="2046" y="816"/>
                    </a:lnTo>
                    <a:lnTo>
                      <a:pt x="2048" y="816"/>
                    </a:lnTo>
                    <a:lnTo>
                      <a:pt x="2049" y="817"/>
                    </a:lnTo>
                    <a:lnTo>
                      <a:pt x="2050" y="819"/>
                    </a:lnTo>
                    <a:lnTo>
                      <a:pt x="2053" y="820"/>
                    </a:lnTo>
                    <a:lnTo>
                      <a:pt x="2055" y="820"/>
                    </a:lnTo>
                    <a:lnTo>
                      <a:pt x="2056" y="822"/>
                    </a:lnTo>
                    <a:lnTo>
                      <a:pt x="2059" y="822"/>
                    </a:lnTo>
                    <a:lnTo>
                      <a:pt x="2060" y="822"/>
                    </a:lnTo>
                    <a:lnTo>
                      <a:pt x="2062" y="820"/>
                    </a:lnTo>
                    <a:lnTo>
                      <a:pt x="2063" y="820"/>
                    </a:lnTo>
                    <a:lnTo>
                      <a:pt x="2065" y="820"/>
                    </a:lnTo>
                    <a:lnTo>
                      <a:pt x="2066" y="820"/>
                    </a:lnTo>
                    <a:lnTo>
                      <a:pt x="2068" y="820"/>
                    </a:lnTo>
                    <a:lnTo>
                      <a:pt x="2069" y="820"/>
                    </a:lnTo>
                    <a:lnTo>
                      <a:pt x="2070" y="820"/>
                    </a:lnTo>
                    <a:lnTo>
                      <a:pt x="2072" y="820"/>
                    </a:lnTo>
                    <a:lnTo>
                      <a:pt x="2073" y="820"/>
                    </a:lnTo>
                    <a:lnTo>
                      <a:pt x="2073" y="822"/>
                    </a:lnTo>
                    <a:lnTo>
                      <a:pt x="2075" y="822"/>
                    </a:lnTo>
                    <a:lnTo>
                      <a:pt x="2076" y="822"/>
                    </a:lnTo>
                    <a:lnTo>
                      <a:pt x="2078" y="822"/>
                    </a:lnTo>
                    <a:lnTo>
                      <a:pt x="2079" y="823"/>
                    </a:lnTo>
                    <a:lnTo>
                      <a:pt x="2080" y="823"/>
                    </a:lnTo>
                    <a:lnTo>
                      <a:pt x="2082" y="825"/>
                    </a:lnTo>
                    <a:lnTo>
                      <a:pt x="2083" y="825"/>
                    </a:lnTo>
                    <a:lnTo>
                      <a:pt x="2085" y="825"/>
                    </a:lnTo>
                    <a:lnTo>
                      <a:pt x="2086" y="825"/>
                    </a:lnTo>
                    <a:lnTo>
                      <a:pt x="2088" y="825"/>
                    </a:lnTo>
                    <a:lnTo>
                      <a:pt x="2088" y="826"/>
                    </a:lnTo>
                    <a:lnTo>
                      <a:pt x="2089" y="826"/>
                    </a:lnTo>
                    <a:lnTo>
                      <a:pt x="2090" y="826"/>
                    </a:lnTo>
                    <a:lnTo>
                      <a:pt x="2092" y="826"/>
                    </a:lnTo>
                    <a:lnTo>
                      <a:pt x="2093" y="826"/>
                    </a:lnTo>
                    <a:lnTo>
                      <a:pt x="2093" y="828"/>
                    </a:lnTo>
                    <a:lnTo>
                      <a:pt x="2095" y="828"/>
                    </a:lnTo>
                    <a:lnTo>
                      <a:pt x="2096" y="828"/>
                    </a:lnTo>
                    <a:lnTo>
                      <a:pt x="2098" y="828"/>
                    </a:lnTo>
                    <a:lnTo>
                      <a:pt x="2099" y="828"/>
                    </a:lnTo>
                    <a:lnTo>
                      <a:pt x="2101" y="828"/>
                    </a:lnTo>
                    <a:lnTo>
                      <a:pt x="2103" y="828"/>
                    </a:lnTo>
                    <a:lnTo>
                      <a:pt x="2105" y="828"/>
                    </a:lnTo>
                    <a:lnTo>
                      <a:pt x="2106" y="826"/>
                    </a:lnTo>
                    <a:lnTo>
                      <a:pt x="2108" y="826"/>
                    </a:lnTo>
                    <a:lnTo>
                      <a:pt x="2109" y="826"/>
                    </a:lnTo>
                    <a:lnTo>
                      <a:pt x="2111" y="826"/>
                    </a:lnTo>
                    <a:lnTo>
                      <a:pt x="2112" y="826"/>
                    </a:lnTo>
                    <a:lnTo>
                      <a:pt x="2113" y="826"/>
                    </a:lnTo>
                    <a:lnTo>
                      <a:pt x="2115" y="828"/>
                    </a:lnTo>
                    <a:lnTo>
                      <a:pt x="2115" y="829"/>
                    </a:lnTo>
                    <a:lnTo>
                      <a:pt x="2115" y="830"/>
                    </a:lnTo>
                    <a:lnTo>
                      <a:pt x="2115" y="832"/>
                    </a:lnTo>
                    <a:lnTo>
                      <a:pt x="2113" y="832"/>
                    </a:lnTo>
                    <a:lnTo>
                      <a:pt x="2115" y="835"/>
                    </a:lnTo>
                    <a:lnTo>
                      <a:pt x="2113" y="836"/>
                    </a:lnTo>
                    <a:lnTo>
                      <a:pt x="2112" y="836"/>
                    </a:lnTo>
                    <a:lnTo>
                      <a:pt x="2111" y="838"/>
                    </a:lnTo>
                    <a:lnTo>
                      <a:pt x="2111" y="839"/>
                    </a:lnTo>
                    <a:lnTo>
                      <a:pt x="2109" y="840"/>
                    </a:lnTo>
                    <a:lnTo>
                      <a:pt x="2108" y="842"/>
                    </a:lnTo>
                    <a:lnTo>
                      <a:pt x="2106" y="843"/>
                    </a:lnTo>
                    <a:lnTo>
                      <a:pt x="2106" y="845"/>
                    </a:lnTo>
                    <a:lnTo>
                      <a:pt x="2105" y="846"/>
                    </a:lnTo>
                    <a:lnTo>
                      <a:pt x="2105" y="848"/>
                    </a:lnTo>
                    <a:lnTo>
                      <a:pt x="2105" y="849"/>
                    </a:lnTo>
                    <a:lnTo>
                      <a:pt x="2103" y="849"/>
                    </a:lnTo>
                    <a:lnTo>
                      <a:pt x="2103" y="850"/>
                    </a:lnTo>
                    <a:lnTo>
                      <a:pt x="2102" y="850"/>
                    </a:lnTo>
                    <a:lnTo>
                      <a:pt x="2101" y="849"/>
                    </a:lnTo>
                    <a:lnTo>
                      <a:pt x="2099" y="849"/>
                    </a:lnTo>
                    <a:lnTo>
                      <a:pt x="2099" y="848"/>
                    </a:lnTo>
                    <a:lnTo>
                      <a:pt x="2098" y="849"/>
                    </a:lnTo>
                    <a:lnTo>
                      <a:pt x="2096" y="849"/>
                    </a:lnTo>
                    <a:lnTo>
                      <a:pt x="2093" y="850"/>
                    </a:lnTo>
                    <a:lnTo>
                      <a:pt x="2092" y="852"/>
                    </a:lnTo>
                    <a:lnTo>
                      <a:pt x="2090" y="852"/>
                    </a:lnTo>
                    <a:lnTo>
                      <a:pt x="2089" y="853"/>
                    </a:lnTo>
                    <a:lnTo>
                      <a:pt x="2089" y="855"/>
                    </a:lnTo>
                    <a:lnTo>
                      <a:pt x="2088" y="855"/>
                    </a:lnTo>
                    <a:lnTo>
                      <a:pt x="2086" y="856"/>
                    </a:lnTo>
                    <a:lnTo>
                      <a:pt x="2085" y="856"/>
                    </a:lnTo>
                    <a:lnTo>
                      <a:pt x="2085" y="859"/>
                    </a:lnTo>
                    <a:lnTo>
                      <a:pt x="2083" y="860"/>
                    </a:lnTo>
                    <a:lnTo>
                      <a:pt x="2082" y="862"/>
                    </a:lnTo>
                    <a:lnTo>
                      <a:pt x="2080" y="862"/>
                    </a:lnTo>
                    <a:lnTo>
                      <a:pt x="2078" y="862"/>
                    </a:lnTo>
                    <a:lnTo>
                      <a:pt x="2076" y="862"/>
                    </a:lnTo>
                    <a:lnTo>
                      <a:pt x="2076" y="860"/>
                    </a:lnTo>
                    <a:lnTo>
                      <a:pt x="2075" y="860"/>
                    </a:lnTo>
                    <a:lnTo>
                      <a:pt x="2073" y="859"/>
                    </a:lnTo>
                    <a:lnTo>
                      <a:pt x="2072" y="859"/>
                    </a:lnTo>
                    <a:lnTo>
                      <a:pt x="2069" y="858"/>
                    </a:lnTo>
                    <a:lnTo>
                      <a:pt x="2066" y="859"/>
                    </a:lnTo>
                    <a:lnTo>
                      <a:pt x="2063" y="859"/>
                    </a:lnTo>
                    <a:lnTo>
                      <a:pt x="2062" y="862"/>
                    </a:lnTo>
                    <a:lnTo>
                      <a:pt x="2060" y="863"/>
                    </a:lnTo>
                    <a:lnTo>
                      <a:pt x="2059" y="863"/>
                    </a:lnTo>
                    <a:lnTo>
                      <a:pt x="2059" y="865"/>
                    </a:lnTo>
                    <a:lnTo>
                      <a:pt x="2058" y="866"/>
                    </a:lnTo>
                    <a:lnTo>
                      <a:pt x="2056" y="868"/>
                    </a:lnTo>
                    <a:lnTo>
                      <a:pt x="2055" y="869"/>
                    </a:lnTo>
                    <a:lnTo>
                      <a:pt x="2055" y="870"/>
                    </a:lnTo>
                    <a:lnTo>
                      <a:pt x="2053" y="870"/>
                    </a:lnTo>
                    <a:lnTo>
                      <a:pt x="2053" y="872"/>
                    </a:lnTo>
                    <a:lnTo>
                      <a:pt x="2052" y="873"/>
                    </a:lnTo>
                    <a:lnTo>
                      <a:pt x="2052" y="875"/>
                    </a:lnTo>
                    <a:lnTo>
                      <a:pt x="2050" y="876"/>
                    </a:lnTo>
                    <a:lnTo>
                      <a:pt x="2049" y="878"/>
                    </a:lnTo>
                    <a:lnTo>
                      <a:pt x="2049" y="879"/>
                    </a:lnTo>
                    <a:lnTo>
                      <a:pt x="2048" y="880"/>
                    </a:lnTo>
                    <a:lnTo>
                      <a:pt x="2046" y="882"/>
                    </a:lnTo>
                    <a:lnTo>
                      <a:pt x="2046" y="883"/>
                    </a:lnTo>
                    <a:lnTo>
                      <a:pt x="2046" y="885"/>
                    </a:lnTo>
                    <a:lnTo>
                      <a:pt x="2046" y="886"/>
                    </a:lnTo>
                    <a:lnTo>
                      <a:pt x="2046" y="888"/>
                    </a:lnTo>
                    <a:lnTo>
                      <a:pt x="2048" y="889"/>
                    </a:lnTo>
                    <a:lnTo>
                      <a:pt x="2048" y="890"/>
                    </a:lnTo>
                    <a:lnTo>
                      <a:pt x="2049" y="892"/>
                    </a:lnTo>
                    <a:lnTo>
                      <a:pt x="2049" y="893"/>
                    </a:lnTo>
                    <a:lnTo>
                      <a:pt x="2050" y="895"/>
                    </a:lnTo>
                    <a:lnTo>
                      <a:pt x="2052" y="895"/>
                    </a:lnTo>
                    <a:lnTo>
                      <a:pt x="2052" y="896"/>
                    </a:lnTo>
                    <a:lnTo>
                      <a:pt x="2053" y="896"/>
                    </a:lnTo>
                    <a:lnTo>
                      <a:pt x="2055" y="896"/>
                    </a:lnTo>
                    <a:lnTo>
                      <a:pt x="2056" y="898"/>
                    </a:lnTo>
                    <a:lnTo>
                      <a:pt x="2058" y="898"/>
                    </a:lnTo>
                    <a:lnTo>
                      <a:pt x="2059" y="898"/>
                    </a:lnTo>
                    <a:lnTo>
                      <a:pt x="2060" y="899"/>
                    </a:lnTo>
                    <a:lnTo>
                      <a:pt x="2062" y="900"/>
                    </a:lnTo>
                    <a:lnTo>
                      <a:pt x="2062" y="902"/>
                    </a:lnTo>
                    <a:lnTo>
                      <a:pt x="2062" y="903"/>
                    </a:lnTo>
                    <a:lnTo>
                      <a:pt x="2062" y="905"/>
                    </a:lnTo>
                    <a:lnTo>
                      <a:pt x="2062" y="906"/>
                    </a:lnTo>
                    <a:lnTo>
                      <a:pt x="2060" y="906"/>
                    </a:lnTo>
                    <a:lnTo>
                      <a:pt x="2059" y="908"/>
                    </a:lnTo>
                    <a:lnTo>
                      <a:pt x="2058" y="908"/>
                    </a:lnTo>
                    <a:lnTo>
                      <a:pt x="2056" y="908"/>
                    </a:lnTo>
                    <a:lnTo>
                      <a:pt x="2055" y="908"/>
                    </a:lnTo>
                    <a:lnTo>
                      <a:pt x="2053" y="908"/>
                    </a:lnTo>
                    <a:lnTo>
                      <a:pt x="2052" y="908"/>
                    </a:lnTo>
                    <a:lnTo>
                      <a:pt x="2050" y="908"/>
                    </a:lnTo>
                    <a:lnTo>
                      <a:pt x="2049" y="906"/>
                    </a:lnTo>
                    <a:lnTo>
                      <a:pt x="2048" y="908"/>
                    </a:lnTo>
                    <a:lnTo>
                      <a:pt x="2046" y="906"/>
                    </a:lnTo>
                    <a:lnTo>
                      <a:pt x="2043" y="906"/>
                    </a:lnTo>
                    <a:lnTo>
                      <a:pt x="2040" y="905"/>
                    </a:lnTo>
                    <a:lnTo>
                      <a:pt x="2039" y="905"/>
                    </a:lnTo>
                    <a:lnTo>
                      <a:pt x="2038" y="903"/>
                    </a:lnTo>
                    <a:lnTo>
                      <a:pt x="2038" y="902"/>
                    </a:lnTo>
                    <a:lnTo>
                      <a:pt x="2036" y="902"/>
                    </a:lnTo>
                    <a:lnTo>
                      <a:pt x="2035" y="900"/>
                    </a:lnTo>
                    <a:lnTo>
                      <a:pt x="2035" y="898"/>
                    </a:lnTo>
                    <a:lnTo>
                      <a:pt x="2033" y="896"/>
                    </a:lnTo>
                    <a:lnTo>
                      <a:pt x="2032" y="896"/>
                    </a:lnTo>
                    <a:lnTo>
                      <a:pt x="2030" y="895"/>
                    </a:lnTo>
                    <a:lnTo>
                      <a:pt x="2029" y="895"/>
                    </a:lnTo>
                    <a:lnTo>
                      <a:pt x="2026" y="893"/>
                    </a:lnTo>
                    <a:lnTo>
                      <a:pt x="2025" y="893"/>
                    </a:lnTo>
                    <a:lnTo>
                      <a:pt x="2023" y="895"/>
                    </a:lnTo>
                    <a:lnTo>
                      <a:pt x="2020" y="895"/>
                    </a:lnTo>
                    <a:lnTo>
                      <a:pt x="2019" y="893"/>
                    </a:lnTo>
                    <a:lnTo>
                      <a:pt x="2018" y="893"/>
                    </a:lnTo>
                    <a:lnTo>
                      <a:pt x="2016" y="895"/>
                    </a:lnTo>
                    <a:lnTo>
                      <a:pt x="2015" y="895"/>
                    </a:lnTo>
                    <a:lnTo>
                      <a:pt x="2013" y="895"/>
                    </a:lnTo>
                    <a:lnTo>
                      <a:pt x="2012" y="895"/>
                    </a:lnTo>
                    <a:lnTo>
                      <a:pt x="2010" y="896"/>
                    </a:lnTo>
                    <a:lnTo>
                      <a:pt x="2009" y="896"/>
                    </a:lnTo>
                    <a:lnTo>
                      <a:pt x="2008" y="898"/>
                    </a:lnTo>
                    <a:lnTo>
                      <a:pt x="2006" y="899"/>
                    </a:lnTo>
                    <a:lnTo>
                      <a:pt x="2005" y="900"/>
                    </a:lnTo>
                    <a:lnTo>
                      <a:pt x="2003" y="900"/>
                    </a:lnTo>
                    <a:lnTo>
                      <a:pt x="2002" y="900"/>
                    </a:lnTo>
                    <a:lnTo>
                      <a:pt x="2000" y="900"/>
                    </a:lnTo>
                    <a:lnTo>
                      <a:pt x="1999" y="900"/>
                    </a:lnTo>
                    <a:lnTo>
                      <a:pt x="1998" y="900"/>
                    </a:lnTo>
                    <a:lnTo>
                      <a:pt x="1996" y="902"/>
                    </a:lnTo>
                    <a:lnTo>
                      <a:pt x="1993" y="902"/>
                    </a:lnTo>
                    <a:lnTo>
                      <a:pt x="1992" y="902"/>
                    </a:lnTo>
                    <a:lnTo>
                      <a:pt x="1989" y="902"/>
                    </a:lnTo>
                    <a:lnTo>
                      <a:pt x="1988" y="902"/>
                    </a:lnTo>
                    <a:lnTo>
                      <a:pt x="1986" y="902"/>
                    </a:lnTo>
                    <a:lnTo>
                      <a:pt x="1985" y="900"/>
                    </a:lnTo>
                    <a:lnTo>
                      <a:pt x="1983" y="900"/>
                    </a:lnTo>
                    <a:lnTo>
                      <a:pt x="1982" y="899"/>
                    </a:lnTo>
                    <a:lnTo>
                      <a:pt x="1980" y="899"/>
                    </a:lnTo>
                    <a:lnTo>
                      <a:pt x="1978" y="898"/>
                    </a:lnTo>
                    <a:lnTo>
                      <a:pt x="1976" y="898"/>
                    </a:lnTo>
                    <a:lnTo>
                      <a:pt x="1975" y="896"/>
                    </a:lnTo>
                    <a:lnTo>
                      <a:pt x="1973" y="896"/>
                    </a:lnTo>
                    <a:lnTo>
                      <a:pt x="1972" y="895"/>
                    </a:lnTo>
                    <a:lnTo>
                      <a:pt x="1969" y="893"/>
                    </a:lnTo>
                    <a:lnTo>
                      <a:pt x="1968" y="893"/>
                    </a:lnTo>
                    <a:lnTo>
                      <a:pt x="1966" y="893"/>
                    </a:lnTo>
                    <a:lnTo>
                      <a:pt x="1963" y="890"/>
                    </a:lnTo>
                    <a:lnTo>
                      <a:pt x="1962" y="890"/>
                    </a:lnTo>
                    <a:lnTo>
                      <a:pt x="1960" y="890"/>
                    </a:lnTo>
                    <a:lnTo>
                      <a:pt x="1960" y="888"/>
                    </a:lnTo>
                    <a:lnTo>
                      <a:pt x="1959" y="886"/>
                    </a:lnTo>
                    <a:lnTo>
                      <a:pt x="1959" y="885"/>
                    </a:lnTo>
                    <a:lnTo>
                      <a:pt x="1959" y="883"/>
                    </a:lnTo>
                    <a:lnTo>
                      <a:pt x="1958" y="882"/>
                    </a:lnTo>
                    <a:lnTo>
                      <a:pt x="1958" y="880"/>
                    </a:lnTo>
                    <a:lnTo>
                      <a:pt x="1958" y="879"/>
                    </a:lnTo>
                    <a:lnTo>
                      <a:pt x="1958" y="878"/>
                    </a:lnTo>
                    <a:lnTo>
                      <a:pt x="1958" y="876"/>
                    </a:lnTo>
                    <a:lnTo>
                      <a:pt x="1958" y="875"/>
                    </a:lnTo>
                    <a:lnTo>
                      <a:pt x="1958" y="873"/>
                    </a:lnTo>
                    <a:lnTo>
                      <a:pt x="1956" y="870"/>
                    </a:lnTo>
                    <a:lnTo>
                      <a:pt x="1958" y="868"/>
                    </a:lnTo>
                    <a:lnTo>
                      <a:pt x="1958" y="866"/>
                    </a:lnTo>
                    <a:lnTo>
                      <a:pt x="1958" y="865"/>
                    </a:lnTo>
                    <a:lnTo>
                      <a:pt x="1958" y="863"/>
                    </a:lnTo>
                    <a:lnTo>
                      <a:pt x="1958" y="862"/>
                    </a:lnTo>
                    <a:lnTo>
                      <a:pt x="1958" y="859"/>
                    </a:lnTo>
                    <a:lnTo>
                      <a:pt x="1958" y="856"/>
                    </a:lnTo>
                    <a:lnTo>
                      <a:pt x="1958" y="855"/>
                    </a:lnTo>
                    <a:lnTo>
                      <a:pt x="1958" y="853"/>
                    </a:lnTo>
                    <a:lnTo>
                      <a:pt x="1959" y="853"/>
                    </a:lnTo>
                    <a:lnTo>
                      <a:pt x="1959" y="852"/>
                    </a:lnTo>
                    <a:lnTo>
                      <a:pt x="1960" y="850"/>
                    </a:lnTo>
                    <a:lnTo>
                      <a:pt x="1962" y="849"/>
                    </a:lnTo>
                    <a:lnTo>
                      <a:pt x="1963" y="849"/>
                    </a:lnTo>
                    <a:lnTo>
                      <a:pt x="1965" y="846"/>
                    </a:lnTo>
                    <a:lnTo>
                      <a:pt x="1966" y="846"/>
                    </a:lnTo>
                    <a:lnTo>
                      <a:pt x="1966" y="845"/>
                    </a:lnTo>
                    <a:lnTo>
                      <a:pt x="1968" y="843"/>
                    </a:lnTo>
                    <a:lnTo>
                      <a:pt x="1969" y="842"/>
                    </a:lnTo>
                    <a:lnTo>
                      <a:pt x="1969" y="840"/>
                    </a:lnTo>
                    <a:lnTo>
                      <a:pt x="1968" y="839"/>
                    </a:lnTo>
                    <a:lnTo>
                      <a:pt x="1966" y="838"/>
                    </a:lnTo>
                    <a:lnTo>
                      <a:pt x="1965" y="838"/>
                    </a:lnTo>
                    <a:lnTo>
                      <a:pt x="1963" y="836"/>
                    </a:lnTo>
                    <a:lnTo>
                      <a:pt x="1962" y="836"/>
                    </a:lnTo>
                    <a:lnTo>
                      <a:pt x="1962" y="835"/>
                    </a:lnTo>
                    <a:lnTo>
                      <a:pt x="1960" y="833"/>
                    </a:lnTo>
                    <a:lnTo>
                      <a:pt x="1960" y="832"/>
                    </a:lnTo>
                    <a:lnTo>
                      <a:pt x="1959" y="830"/>
                    </a:lnTo>
                    <a:lnTo>
                      <a:pt x="1959" y="829"/>
                    </a:lnTo>
                    <a:lnTo>
                      <a:pt x="1959" y="828"/>
                    </a:lnTo>
                    <a:lnTo>
                      <a:pt x="1958" y="825"/>
                    </a:lnTo>
                    <a:lnTo>
                      <a:pt x="1956" y="823"/>
                    </a:lnTo>
                    <a:lnTo>
                      <a:pt x="1956" y="822"/>
                    </a:lnTo>
                    <a:lnTo>
                      <a:pt x="1956" y="820"/>
                    </a:lnTo>
                    <a:lnTo>
                      <a:pt x="1956" y="819"/>
                    </a:lnTo>
                    <a:lnTo>
                      <a:pt x="1955" y="817"/>
                    </a:lnTo>
                    <a:lnTo>
                      <a:pt x="1953" y="816"/>
                    </a:lnTo>
                    <a:lnTo>
                      <a:pt x="1953" y="815"/>
                    </a:lnTo>
                    <a:lnTo>
                      <a:pt x="1952" y="815"/>
                    </a:lnTo>
                    <a:lnTo>
                      <a:pt x="1950" y="813"/>
                    </a:lnTo>
                    <a:lnTo>
                      <a:pt x="1950" y="810"/>
                    </a:lnTo>
                    <a:lnTo>
                      <a:pt x="1949" y="809"/>
                    </a:lnTo>
                    <a:lnTo>
                      <a:pt x="1949" y="807"/>
                    </a:lnTo>
                    <a:lnTo>
                      <a:pt x="1949" y="806"/>
                    </a:lnTo>
                    <a:lnTo>
                      <a:pt x="1949" y="805"/>
                    </a:lnTo>
                    <a:lnTo>
                      <a:pt x="1947" y="805"/>
                    </a:lnTo>
                    <a:lnTo>
                      <a:pt x="1947" y="803"/>
                    </a:lnTo>
                    <a:lnTo>
                      <a:pt x="1946" y="803"/>
                    </a:lnTo>
                    <a:lnTo>
                      <a:pt x="1945" y="803"/>
                    </a:lnTo>
                    <a:lnTo>
                      <a:pt x="1943" y="802"/>
                    </a:lnTo>
                    <a:lnTo>
                      <a:pt x="1942" y="802"/>
                    </a:lnTo>
                    <a:lnTo>
                      <a:pt x="1940" y="802"/>
                    </a:lnTo>
                    <a:lnTo>
                      <a:pt x="1939" y="803"/>
                    </a:lnTo>
                    <a:lnTo>
                      <a:pt x="1937" y="805"/>
                    </a:lnTo>
                    <a:lnTo>
                      <a:pt x="1936" y="805"/>
                    </a:lnTo>
                    <a:lnTo>
                      <a:pt x="1935" y="806"/>
                    </a:lnTo>
                    <a:lnTo>
                      <a:pt x="1933" y="806"/>
                    </a:lnTo>
                    <a:lnTo>
                      <a:pt x="1932" y="806"/>
                    </a:lnTo>
                    <a:lnTo>
                      <a:pt x="1932" y="807"/>
                    </a:lnTo>
                    <a:lnTo>
                      <a:pt x="1930" y="807"/>
                    </a:lnTo>
                    <a:lnTo>
                      <a:pt x="1929" y="807"/>
                    </a:lnTo>
                    <a:lnTo>
                      <a:pt x="1927" y="809"/>
                    </a:lnTo>
                    <a:lnTo>
                      <a:pt x="1926" y="809"/>
                    </a:lnTo>
                    <a:lnTo>
                      <a:pt x="1925" y="809"/>
                    </a:lnTo>
                    <a:lnTo>
                      <a:pt x="1922" y="809"/>
                    </a:lnTo>
                    <a:lnTo>
                      <a:pt x="1919" y="810"/>
                    </a:lnTo>
                    <a:lnTo>
                      <a:pt x="1917" y="809"/>
                    </a:lnTo>
                    <a:lnTo>
                      <a:pt x="1916" y="809"/>
                    </a:lnTo>
                    <a:lnTo>
                      <a:pt x="1915" y="809"/>
                    </a:lnTo>
                    <a:lnTo>
                      <a:pt x="1913" y="810"/>
                    </a:lnTo>
                    <a:lnTo>
                      <a:pt x="1912" y="810"/>
                    </a:lnTo>
                    <a:lnTo>
                      <a:pt x="1909" y="810"/>
                    </a:lnTo>
                    <a:lnTo>
                      <a:pt x="1907" y="810"/>
                    </a:lnTo>
                    <a:lnTo>
                      <a:pt x="1906" y="810"/>
                    </a:lnTo>
                    <a:lnTo>
                      <a:pt x="1905" y="810"/>
                    </a:lnTo>
                    <a:lnTo>
                      <a:pt x="1903" y="812"/>
                    </a:lnTo>
                    <a:lnTo>
                      <a:pt x="1900" y="812"/>
                    </a:lnTo>
                    <a:lnTo>
                      <a:pt x="1899" y="812"/>
                    </a:lnTo>
                    <a:lnTo>
                      <a:pt x="1896" y="812"/>
                    </a:lnTo>
                    <a:lnTo>
                      <a:pt x="1895" y="812"/>
                    </a:lnTo>
                    <a:lnTo>
                      <a:pt x="1893" y="812"/>
                    </a:lnTo>
                    <a:lnTo>
                      <a:pt x="1892" y="813"/>
                    </a:lnTo>
                    <a:lnTo>
                      <a:pt x="1890" y="812"/>
                    </a:lnTo>
                    <a:lnTo>
                      <a:pt x="1887" y="813"/>
                    </a:lnTo>
                    <a:lnTo>
                      <a:pt x="1886" y="812"/>
                    </a:lnTo>
                    <a:lnTo>
                      <a:pt x="1885" y="812"/>
                    </a:lnTo>
                    <a:lnTo>
                      <a:pt x="1883" y="812"/>
                    </a:lnTo>
                    <a:lnTo>
                      <a:pt x="1880" y="810"/>
                    </a:lnTo>
                    <a:lnTo>
                      <a:pt x="1877" y="810"/>
                    </a:lnTo>
                    <a:lnTo>
                      <a:pt x="1876" y="810"/>
                    </a:lnTo>
                    <a:lnTo>
                      <a:pt x="1875" y="810"/>
                    </a:lnTo>
                    <a:lnTo>
                      <a:pt x="1873" y="810"/>
                    </a:lnTo>
                    <a:lnTo>
                      <a:pt x="1873" y="809"/>
                    </a:lnTo>
                    <a:lnTo>
                      <a:pt x="1872" y="806"/>
                    </a:lnTo>
                    <a:lnTo>
                      <a:pt x="1872" y="805"/>
                    </a:lnTo>
                    <a:lnTo>
                      <a:pt x="1872" y="803"/>
                    </a:lnTo>
                    <a:lnTo>
                      <a:pt x="1872" y="802"/>
                    </a:lnTo>
                    <a:lnTo>
                      <a:pt x="1872" y="799"/>
                    </a:lnTo>
                    <a:lnTo>
                      <a:pt x="1872" y="797"/>
                    </a:lnTo>
                    <a:lnTo>
                      <a:pt x="1872" y="795"/>
                    </a:lnTo>
                    <a:lnTo>
                      <a:pt x="1870" y="793"/>
                    </a:lnTo>
                    <a:lnTo>
                      <a:pt x="1870" y="792"/>
                    </a:lnTo>
                    <a:lnTo>
                      <a:pt x="1870" y="790"/>
                    </a:lnTo>
                    <a:lnTo>
                      <a:pt x="1869" y="789"/>
                    </a:lnTo>
                    <a:lnTo>
                      <a:pt x="1867" y="789"/>
                    </a:lnTo>
                    <a:lnTo>
                      <a:pt x="1866" y="787"/>
                    </a:lnTo>
                    <a:lnTo>
                      <a:pt x="1865" y="787"/>
                    </a:lnTo>
                    <a:lnTo>
                      <a:pt x="1863" y="786"/>
                    </a:lnTo>
                    <a:lnTo>
                      <a:pt x="1860" y="786"/>
                    </a:lnTo>
                    <a:lnTo>
                      <a:pt x="1859" y="786"/>
                    </a:lnTo>
                    <a:lnTo>
                      <a:pt x="1859" y="785"/>
                    </a:lnTo>
                    <a:lnTo>
                      <a:pt x="1857" y="785"/>
                    </a:lnTo>
                    <a:lnTo>
                      <a:pt x="1856" y="785"/>
                    </a:lnTo>
                    <a:lnTo>
                      <a:pt x="1855" y="786"/>
                    </a:lnTo>
                    <a:lnTo>
                      <a:pt x="1853" y="786"/>
                    </a:lnTo>
                    <a:lnTo>
                      <a:pt x="1852" y="786"/>
                    </a:lnTo>
                    <a:lnTo>
                      <a:pt x="1850" y="787"/>
                    </a:lnTo>
                    <a:lnTo>
                      <a:pt x="1847" y="787"/>
                    </a:lnTo>
                    <a:lnTo>
                      <a:pt x="1846" y="789"/>
                    </a:lnTo>
                    <a:lnTo>
                      <a:pt x="1845" y="790"/>
                    </a:lnTo>
                    <a:lnTo>
                      <a:pt x="1843" y="792"/>
                    </a:lnTo>
                    <a:lnTo>
                      <a:pt x="1842" y="792"/>
                    </a:lnTo>
                    <a:lnTo>
                      <a:pt x="1842" y="793"/>
                    </a:lnTo>
                    <a:lnTo>
                      <a:pt x="1842" y="795"/>
                    </a:lnTo>
                    <a:lnTo>
                      <a:pt x="1840" y="795"/>
                    </a:lnTo>
                    <a:lnTo>
                      <a:pt x="1839" y="795"/>
                    </a:lnTo>
                    <a:lnTo>
                      <a:pt x="1837" y="796"/>
                    </a:lnTo>
                    <a:lnTo>
                      <a:pt x="1836" y="795"/>
                    </a:lnTo>
                    <a:lnTo>
                      <a:pt x="1835" y="796"/>
                    </a:lnTo>
                    <a:lnTo>
                      <a:pt x="1833" y="795"/>
                    </a:lnTo>
                    <a:lnTo>
                      <a:pt x="1832" y="796"/>
                    </a:lnTo>
                    <a:lnTo>
                      <a:pt x="1830" y="795"/>
                    </a:lnTo>
                    <a:lnTo>
                      <a:pt x="1829" y="795"/>
                    </a:lnTo>
                    <a:lnTo>
                      <a:pt x="1827" y="795"/>
                    </a:lnTo>
                    <a:lnTo>
                      <a:pt x="1826" y="795"/>
                    </a:lnTo>
                    <a:lnTo>
                      <a:pt x="1826" y="793"/>
                    </a:lnTo>
                    <a:lnTo>
                      <a:pt x="1825" y="793"/>
                    </a:lnTo>
                    <a:lnTo>
                      <a:pt x="1822" y="793"/>
                    </a:lnTo>
                    <a:lnTo>
                      <a:pt x="1822" y="792"/>
                    </a:lnTo>
                    <a:lnTo>
                      <a:pt x="1820" y="792"/>
                    </a:lnTo>
                    <a:lnTo>
                      <a:pt x="1819" y="790"/>
                    </a:lnTo>
                    <a:lnTo>
                      <a:pt x="1817" y="790"/>
                    </a:lnTo>
                    <a:lnTo>
                      <a:pt x="1816" y="789"/>
                    </a:lnTo>
                    <a:lnTo>
                      <a:pt x="1815" y="789"/>
                    </a:lnTo>
                    <a:lnTo>
                      <a:pt x="1813" y="787"/>
                    </a:lnTo>
                    <a:lnTo>
                      <a:pt x="1812" y="787"/>
                    </a:lnTo>
                    <a:lnTo>
                      <a:pt x="1809" y="786"/>
                    </a:lnTo>
                    <a:lnTo>
                      <a:pt x="1807" y="785"/>
                    </a:lnTo>
                    <a:lnTo>
                      <a:pt x="1806" y="785"/>
                    </a:lnTo>
                    <a:lnTo>
                      <a:pt x="1802" y="782"/>
                    </a:lnTo>
                    <a:lnTo>
                      <a:pt x="1797" y="780"/>
                    </a:lnTo>
                    <a:lnTo>
                      <a:pt x="1796" y="779"/>
                    </a:lnTo>
                    <a:lnTo>
                      <a:pt x="1790" y="776"/>
                    </a:lnTo>
                    <a:lnTo>
                      <a:pt x="1786" y="776"/>
                    </a:lnTo>
                    <a:lnTo>
                      <a:pt x="1780" y="776"/>
                    </a:lnTo>
                    <a:lnTo>
                      <a:pt x="1779" y="776"/>
                    </a:lnTo>
                    <a:lnTo>
                      <a:pt x="1767" y="776"/>
                    </a:lnTo>
                    <a:lnTo>
                      <a:pt x="1763" y="777"/>
                    </a:lnTo>
                    <a:lnTo>
                      <a:pt x="1759" y="780"/>
                    </a:lnTo>
                    <a:lnTo>
                      <a:pt x="1753" y="782"/>
                    </a:lnTo>
                    <a:lnTo>
                      <a:pt x="1743" y="787"/>
                    </a:lnTo>
                    <a:lnTo>
                      <a:pt x="1743" y="789"/>
                    </a:lnTo>
                    <a:lnTo>
                      <a:pt x="1740" y="789"/>
                    </a:lnTo>
                    <a:lnTo>
                      <a:pt x="1739" y="789"/>
                    </a:lnTo>
                    <a:lnTo>
                      <a:pt x="1739" y="787"/>
                    </a:lnTo>
                    <a:lnTo>
                      <a:pt x="1737" y="789"/>
                    </a:lnTo>
                    <a:lnTo>
                      <a:pt x="1734" y="792"/>
                    </a:lnTo>
                    <a:lnTo>
                      <a:pt x="1733" y="793"/>
                    </a:lnTo>
                    <a:lnTo>
                      <a:pt x="1732" y="795"/>
                    </a:lnTo>
                    <a:lnTo>
                      <a:pt x="1729" y="796"/>
                    </a:lnTo>
                    <a:lnTo>
                      <a:pt x="1727" y="797"/>
                    </a:lnTo>
                    <a:lnTo>
                      <a:pt x="1727" y="799"/>
                    </a:lnTo>
                    <a:lnTo>
                      <a:pt x="1726" y="799"/>
                    </a:lnTo>
                    <a:lnTo>
                      <a:pt x="1724" y="800"/>
                    </a:lnTo>
                    <a:lnTo>
                      <a:pt x="1722" y="802"/>
                    </a:lnTo>
                    <a:lnTo>
                      <a:pt x="1717" y="803"/>
                    </a:lnTo>
                    <a:lnTo>
                      <a:pt x="1714" y="805"/>
                    </a:lnTo>
                    <a:lnTo>
                      <a:pt x="1713" y="805"/>
                    </a:lnTo>
                    <a:lnTo>
                      <a:pt x="1712" y="807"/>
                    </a:lnTo>
                    <a:lnTo>
                      <a:pt x="1709" y="809"/>
                    </a:lnTo>
                    <a:lnTo>
                      <a:pt x="1706" y="810"/>
                    </a:lnTo>
                    <a:lnTo>
                      <a:pt x="1704" y="812"/>
                    </a:lnTo>
                    <a:lnTo>
                      <a:pt x="1703" y="813"/>
                    </a:lnTo>
                    <a:lnTo>
                      <a:pt x="1702" y="815"/>
                    </a:lnTo>
                    <a:lnTo>
                      <a:pt x="1702" y="816"/>
                    </a:lnTo>
                    <a:lnTo>
                      <a:pt x="1700" y="817"/>
                    </a:lnTo>
                    <a:lnTo>
                      <a:pt x="1700" y="819"/>
                    </a:lnTo>
                    <a:lnTo>
                      <a:pt x="1699" y="820"/>
                    </a:lnTo>
                    <a:lnTo>
                      <a:pt x="1697" y="820"/>
                    </a:lnTo>
                    <a:lnTo>
                      <a:pt x="1696" y="822"/>
                    </a:lnTo>
                    <a:lnTo>
                      <a:pt x="1696" y="823"/>
                    </a:lnTo>
                    <a:lnTo>
                      <a:pt x="1694" y="823"/>
                    </a:lnTo>
                    <a:lnTo>
                      <a:pt x="1694" y="825"/>
                    </a:lnTo>
                    <a:lnTo>
                      <a:pt x="1693" y="826"/>
                    </a:lnTo>
                    <a:lnTo>
                      <a:pt x="1692" y="828"/>
                    </a:lnTo>
                    <a:lnTo>
                      <a:pt x="1690" y="829"/>
                    </a:lnTo>
                    <a:lnTo>
                      <a:pt x="1689" y="830"/>
                    </a:lnTo>
                    <a:lnTo>
                      <a:pt x="1687" y="832"/>
                    </a:lnTo>
                    <a:lnTo>
                      <a:pt x="1684" y="832"/>
                    </a:lnTo>
                    <a:lnTo>
                      <a:pt x="1683" y="833"/>
                    </a:lnTo>
                    <a:lnTo>
                      <a:pt x="1680" y="836"/>
                    </a:lnTo>
                    <a:lnTo>
                      <a:pt x="1679" y="836"/>
                    </a:lnTo>
                    <a:lnTo>
                      <a:pt x="1677" y="838"/>
                    </a:lnTo>
                    <a:lnTo>
                      <a:pt x="1677" y="839"/>
                    </a:lnTo>
                    <a:lnTo>
                      <a:pt x="1676" y="840"/>
                    </a:lnTo>
                    <a:lnTo>
                      <a:pt x="1674" y="840"/>
                    </a:lnTo>
                    <a:lnTo>
                      <a:pt x="1674" y="842"/>
                    </a:lnTo>
                    <a:lnTo>
                      <a:pt x="1674" y="843"/>
                    </a:lnTo>
                    <a:lnTo>
                      <a:pt x="1673" y="845"/>
                    </a:lnTo>
                    <a:lnTo>
                      <a:pt x="1672" y="845"/>
                    </a:lnTo>
                    <a:lnTo>
                      <a:pt x="1672" y="846"/>
                    </a:lnTo>
                    <a:lnTo>
                      <a:pt x="1670" y="848"/>
                    </a:lnTo>
                    <a:lnTo>
                      <a:pt x="1669" y="849"/>
                    </a:lnTo>
                    <a:lnTo>
                      <a:pt x="1667" y="850"/>
                    </a:lnTo>
                    <a:lnTo>
                      <a:pt x="1667" y="853"/>
                    </a:lnTo>
                    <a:lnTo>
                      <a:pt x="1666" y="855"/>
                    </a:lnTo>
                    <a:lnTo>
                      <a:pt x="1666" y="856"/>
                    </a:lnTo>
                    <a:lnTo>
                      <a:pt x="1663" y="858"/>
                    </a:lnTo>
                    <a:lnTo>
                      <a:pt x="1662" y="859"/>
                    </a:lnTo>
                    <a:lnTo>
                      <a:pt x="1660" y="860"/>
                    </a:lnTo>
                    <a:lnTo>
                      <a:pt x="1659" y="860"/>
                    </a:lnTo>
                    <a:lnTo>
                      <a:pt x="1656" y="863"/>
                    </a:lnTo>
                    <a:lnTo>
                      <a:pt x="1653" y="862"/>
                    </a:lnTo>
                    <a:lnTo>
                      <a:pt x="1650" y="862"/>
                    </a:lnTo>
                    <a:lnTo>
                      <a:pt x="1647" y="862"/>
                    </a:lnTo>
                    <a:lnTo>
                      <a:pt x="1646" y="860"/>
                    </a:lnTo>
                    <a:lnTo>
                      <a:pt x="1644" y="860"/>
                    </a:lnTo>
                    <a:lnTo>
                      <a:pt x="1641" y="859"/>
                    </a:lnTo>
                    <a:lnTo>
                      <a:pt x="1640" y="859"/>
                    </a:lnTo>
                    <a:lnTo>
                      <a:pt x="1639" y="860"/>
                    </a:lnTo>
                    <a:lnTo>
                      <a:pt x="1637" y="860"/>
                    </a:lnTo>
                    <a:lnTo>
                      <a:pt x="1636" y="862"/>
                    </a:lnTo>
                    <a:lnTo>
                      <a:pt x="1634" y="865"/>
                    </a:lnTo>
                    <a:lnTo>
                      <a:pt x="1633" y="866"/>
                    </a:lnTo>
                    <a:lnTo>
                      <a:pt x="1631" y="869"/>
                    </a:lnTo>
                    <a:lnTo>
                      <a:pt x="1630" y="872"/>
                    </a:lnTo>
                    <a:lnTo>
                      <a:pt x="1629" y="875"/>
                    </a:lnTo>
                    <a:lnTo>
                      <a:pt x="1627" y="879"/>
                    </a:lnTo>
                    <a:lnTo>
                      <a:pt x="1626" y="883"/>
                    </a:lnTo>
                    <a:lnTo>
                      <a:pt x="1626" y="886"/>
                    </a:lnTo>
                    <a:lnTo>
                      <a:pt x="1626" y="889"/>
                    </a:lnTo>
                    <a:lnTo>
                      <a:pt x="1626" y="895"/>
                    </a:lnTo>
                    <a:lnTo>
                      <a:pt x="1627" y="898"/>
                    </a:lnTo>
                    <a:lnTo>
                      <a:pt x="1629" y="902"/>
                    </a:lnTo>
                    <a:lnTo>
                      <a:pt x="1629" y="903"/>
                    </a:lnTo>
                    <a:lnTo>
                      <a:pt x="1629" y="906"/>
                    </a:lnTo>
                    <a:lnTo>
                      <a:pt x="1629" y="908"/>
                    </a:lnTo>
                    <a:lnTo>
                      <a:pt x="1629" y="909"/>
                    </a:lnTo>
                    <a:lnTo>
                      <a:pt x="1629" y="912"/>
                    </a:lnTo>
                    <a:lnTo>
                      <a:pt x="1627" y="913"/>
                    </a:lnTo>
                    <a:lnTo>
                      <a:pt x="1627" y="915"/>
                    </a:lnTo>
                    <a:lnTo>
                      <a:pt x="1626" y="918"/>
                    </a:lnTo>
                    <a:lnTo>
                      <a:pt x="1624" y="920"/>
                    </a:lnTo>
                    <a:lnTo>
                      <a:pt x="1624" y="922"/>
                    </a:lnTo>
                    <a:lnTo>
                      <a:pt x="1623" y="926"/>
                    </a:lnTo>
                    <a:lnTo>
                      <a:pt x="1623" y="929"/>
                    </a:lnTo>
                    <a:lnTo>
                      <a:pt x="1621" y="932"/>
                    </a:lnTo>
                    <a:lnTo>
                      <a:pt x="1621" y="933"/>
                    </a:lnTo>
                    <a:lnTo>
                      <a:pt x="1621" y="936"/>
                    </a:lnTo>
                    <a:lnTo>
                      <a:pt x="1623" y="940"/>
                    </a:lnTo>
                    <a:lnTo>
                      <a:pt x="1623" y="943"/>
                    </a:lnTo>
                    <a:lnTo>
                      <a:pt x="1624" y="946"/>
                    </a:lnTo>
                    <a:lnTo>
                      <a:pt x="1626" y="948"/>
                    </a:lnTo>
                    <a:lnTo>
                      <a:pt x="1626" y="949"/>
                    </a:lnTo>
                    <a:lnTo>
                      <a:pt x="1629" y="953"/>
                    </a:lnTo>
                    <a:lnTo>
                      <a:pt x="1630" y="953"/>
                    </a:lnTo>
                    <a:lnTo>
                      <a:pt x="1630" y="955"/>
                    </a:lnTo>
                    <a:lnTo>
                      <a:pt x="1631" y="956"/>
                    </a:lnTo>
                    <a:lnTo>
                      <a:pt x="1634" y="958"/>
                    </a:lnTo>
                    <a:lnTo>
                      <a:pt x="1637" y="960"/>
                    </a:lnTo>
                    <a:lnTo>
                      <a:pt x="1639" y="962"/>
                    </a:lnTo>
                    <a:lnTo>
                      <a:pt x="1641" y="965"/>
                    </a:lnTo>
                    <a:lnTo>
                      <a:pt x="1641" y="966"/>
                    </a:lnTo>
                    <a:lnTo>
                      <a:pt x="1643" y="969"/>
                    </a:lnTo>
                    <a:lnTo>
                      <a:pt x="1644" y="972"/>
                    </a:lnTo>
                    <a:lnTo>
                      <a:pt x="1647" y="975"/>
                    </a:lnTo>
                    <a:lnTo>
                      <a:pt x="1649" y="976"/>
                    </a:lnTo>
                    <a:lnTo>
                      <a:pt x="1650" y="980"/>
                    </a:lnTo>
                    <a:lnTo>
                      <a:pt x="1649" y="983"/>
                    </a:lnTo>
                    <a:lnTo>
                      <a:pt x="1649" y="986"/>
                    </a:lnTo>
                    <a:lnTo>
                      <a:pt x="1647" y="990"/>
                    </a:lnTo>
                    <a:lnTo>
                      <a:pt x="1647" y="992"/>
                    </a:lnTo>
                    <a:lnTo>
                      <a:pt x="1644" y="996"/>
                    </a:lnTo>
                    <a:lnTo>
                      <a:pt x="1644" y="998"/>
                    </a:lnTo>
                    <a:lnTo>
                      <a:pt x="1643" y="1001"/>
                    </a:lnTo>
                    <a:lnTo>
                      <a:pt x="1641" y="1003"/>
                    </a:lnTo>
                    <a:lnTo>
                      <a:pt x="1641" y="1006"/>
                    </a:lnTo>
                    <a:lnTo>
                      <a:pt x="1640" y="1009"/>
                    </a:lnTo>
                    <a:lnTo>
                      <a:pt x="1637" y="1012"/>
                    </a:lnTo>
                    <a:lnTo>
                      <a:pt x="1634" y="1016"/>
                    </a:lnTo>
                    <a:lnTo>
                      <a:pt x="1633" y="1019"/>
                    </a:lnTo>
                    <a:lnTo>
                      <a:pt x="1630" y="1022"/>
                    </a:lnTo>
                    <a:lnTo>
                      <a:pt x="1627" y="1023"/>
                    </a:lnTo>
                    <a:lnTo>
                      <a:pt x="1626" y="1025"/>
                    </a:lnTo>
                    <a:lnTo>
                      <a:pt x="1626" y="1028"/>
                    </a:lnTo>
                    <a:lnTo>
                      <a:pt x="1624" y="1031"/>
                    </a:lnTo>
                    <a:lnTo>
                      <a:pt x="1624" y="1032"/>
                    </a:lnTo>
                    <a:lnTo>
                      <a:pt x="1623" y="1036"/>
                    </a:lnTo>
                    <a:lnTo>
                      <a:pt x="1623" y="1039"/>
                    </a:lnTo>
                    <a:lnTo>
                      <a:pt x="1621" y="1042"/>
                    </a:lnTo>
                    <a:lnTo>
                      <a:pt x="1621" y="1045"/>
                    </a:lnTo>
                    <a:lnTo>
                      <a:pt x="1621" y="1046"/>
                    </a:lnTo>
                    <a:lnTo>
                      <a:pt x="1620" y="1048"/>
                    </a:lnTo>
                    <a:lnTo>
                      <a:pt x="1619" y="1051"/>
                    </a:lnTo>
                    <a:lnTo>
                      <a:pt x="1616" y="1052"/>
                    </a:lnTo>
                    <a:lnTo>
                      <a:pt x="1614" y="1053"/>
                    </a:lnTo>
                    <a:lnTo>
                      <a:pt x="1613" y="1055"/>
                    </a:lnTo>
                    <a:lnTo>
                      <a:pt x="1611" y="1056"/>
                    </a:lnTo>
                    <a:lnTo>
                      <a:pt x="1610" y="1058"/>
                    </a:lnTo>
                    <a:lnTo>
                      <a:pt x="1610" y="1059"/>
                    </a:lnTo>
                    <a:lnTo>
                      <a:pt x="1611" y="1062"/>
                    </a:lnTo>
                    <a:lnTo>
                      <a:pt x="1611" y="1063"/>
                    </a:lnTo>
                    <a:lnTo>
                      <a:pt x="1614" y="1066"/>
                    </a:lnTo>
                    <a:lnTo>
                      <a:pt x="1616" y="1066"/>
                    </a:lnTo>
                    <a:lnTo>
                      <a:pt x="1619" y="1066"/>
                    </a:lnTo>
                    <a:lnTo>
                      <a:pt x="1621" y="1068"/>
                    </a:lnTo>
                    <a:lnTo>
                      <a:pt x="1624" y="1068"/>
                    </a:lnTo>
                    <a:lnTo>
                      <a:pt x="1627" y="1068"/>
                    </a:lnTo>
                    <a:lnTo>
                      <a:pt x="1629" y="1069"/>
                    </a:lnTo>
                    <a:lnTo>
                      <a:pt x="1631" y="1069"/>
                    </a:lnTo>
                    <a:lnTo>
                      <a:pt x="1634" y="1072"/>
                    </a:lnTo>
                    <a:lnTo>
                      <a:pt x="1636" y="1075"/>
                    </a:lnTo>
                    <a:lnTo>
                      <a:pt x="1637" y="1076"/>
                    </a:lnTo>
                    <a:lnTo>
                      <a:pt x="1639" y="1078"/>
                    </a:lnTo>
                    <a:lnTo>
                      <a:pt x="1640" y="1081"/>
                    </a:lnTo>
                    <a:lnTo>
                      <a:pt x="1639" y="1081"/>
                    </a:lnTo>
                    <a:lnTo>
                      <a:pt x="1637" y="1079"/>
                    </a:lnTo>
                    <a:lnTo>
                      <a:pt x="1636" y="1081"/>
                    </a:lnTo>
                    <a:lnTo>
                      <a:pt x="1634" y="1081"/>
                    </a:lnTo>
                    <a:lnTo>
                      <a:pt x="1633" y="1081"/>
                    </a:lnTo>
                    <a:lnTo>
                      <a:pt x="1630" y="1079"/>
                    </a:lnTo>
                    <a:lnTo>
                      <a:pt x="1629" y="1079"/>
                    </a:lnTo>
                    <a:lnTo>
                      <a:pt x="1629" y="1078"/>
                    </a:lnTo>
                    <a:lnTo>
                      <a:pt x="1627" y="1078"/>
                    </a:lnTo>
                    <a:lnTo>
                      <a:pt x="1626" y="1076"/>
                    </a:lnTo>
                    <a:lnTo>
                      <a:pt x="1624" y="1076"/>
                    </a:lnTo>
                    <a:lnTo>
                      <a:pt x="1624" y="1078"/>
                    </a:lnTo>
                    <a:lnTo>
                      <a:pt x="1624" y="1081"/>
                    </a:lnTo>
                    <a:lnTo>
                      <a:pt x="1626" y="1081"/>
                    </a:lnTo>
                    <a:lnTo>
                      <a:pt x="1626" y="1083"/>
                    </a:lnTo>
                    <a:lnTo>
                      <a:pt x="1624" y="1085"/>
                    </a:lnTo>
                    <a:lnTo>
                      <a:pt x="1624" y="1086"/>
                    </a:lnTo>
                    <a:lnTo>
                      <a:pt x="1624" y="1088"/>
                    </a:lnTo>
                    <a:lnTo>
                      <a:pt x="1623" y="1088"/>
                    </a:lnTo>
                    <a:lnTo>
                      <a:pt x="1623" y="1091"/>
                    </a:lnTo>
                    <a:lnTo>
                      <a:pt x="1621" y="1092"/>
                    </a:lnTo>
                    <a:lnTo>
                      <a:pt x="1621" y="1095"/>
                    </a:lnTo>
                    <a:lnTo>
                      <a:pt x="1621" y="1096"/>
                    </a:lnTo>
                    <a:lnTo>
                      <a:pt x="1623" y="1098"/>
                    </a:lnTo>
                    <a:lnTo>
                      <a:pt x="1623" y="1101"/>
                    </a:lnTo>
                    <a:lnTo>
                      <a:pt x="1624" y="1102"/>
                    </a:lnTo>
                    <a:lnTo>
                      <a:pt x="1623" y="1103"/>
                    </a:lnTo>
                    <a:lnTo>
                      <a:pt x="1623" y="1105"/>
                    </a:lnTo>
                    <a:lnTo>
                      <a:pt x="1621" y="1106"/>
                    </a:lnTo>
                    <a:lnTo>
                      <a:pt x="1620" y="1106"/>
                    </a:lnTo>
                    <a:lnTo>
                      <a:pt x="1620" y="1108"/>
                    </a:lnTo>
                    <a:lnTo>
                      <a:pt x="1619" y="1109"/>
                    </a:lnTo>
                    <a:lnTo>
                      <a:pt x="1617" y="1111"/>
                    </a:lnTo>
                    <a:lnTo>
                      <a:pt x="1616" y="1111"/>
                    </a:lnTo>
                    <a:lnTo>
                      <a:pt x="1614" y="1112"/>
                    </a:lnTo>
                    <a:lnTo>
                      <a:pt x="1613" y="1112"/>
                    </a:lnTo>
                    <a:lnTo>
                      <a:pt x="1610" y="1115"/>
                    </a:lnTo>
                    <a:lnTo>
                      <a:pt x="1610" y="1116"/>
                    </a:lnTo>
                    <a:lnTo>
                      <a:pt x="1607" y="1116"/>
                    </a:lnTo>
                    <a:lnTo>
                      <a:pt x="1604" y="1118"/>
                    </a:lnTo>
                    <a:lnTo>
                      <a:pt x="1603" y="1119"/>
                    </a:lnTo>
                    <a:lnTo>
                      <a:pt x="1601" y="1122"/>
                    </a:lnTo>
                    <a:lnTo>
                      <a:pt x="1600" y="1122"/>
                    </a:lnTo>
                    <a:lnTo>
                      <a:pt x="1599" y="1123"/>
                    </a:lnTo>
                    <a:lnTo>
                      <a:pt x="1597" y="1125"/>
                    </a:lnTo>
                    <a:lnTo>
                      <a:pt x="1596" y="1126"/>
                    </a:lnTo>
                    <a:lnTo>
                      <a:pt x="1593" y="1128"/>
                    </a:lnTo>
                    <a:lnTo>
                      <a:pt x="1593" y="1129"/>
                    </a:lnTo>
                    <a:lnTo>
                      <a:pt x="1590" y="1131"/>
                    </a:lnTo>
                    <a:lnTo>
                      <a:pt x="1587" y="1132"/>
                    </a:lnTo>
                    <a:lnTo>
                      <a:pt x="1586" y="1135"/>
                    </a:lnTo>
                    <a:lnTo>
                      <a:pt x="1586" y="1138"/>
                    </a:lnTo>
                    <a:lnTo>
                      <a:pt x="1586" y="1139"/>
                    </a:lnTo>
                    <a:lnTo>
                      <a:pt x="1586" y="1142"/>
                    </a:lnTo>
                    <a:lnTo>
                      <a:pt x="1586" y="1146"/>
                    </a:lnTo>
                    <a:lnTo>
                      <a:pt x="1584" y="1148"/>
                    </a:lnTo>
                    <a:lnTo>
                      <a:pt x="1584" y="1149"/>
                    </a:lnTo>
                    <a:lnTo>
                      <a:pt x="1583" y="1151"/>
                    </a:lnTo>
                    <a:lnTo>
                      <a:pt x="1581" y="1153"/>
                    </a:lnTo>
                    <a:lnTo>
                      <a:pt x="1580" y="1156"/>
                    </a:lnTo>
                    <a:lnTo>
                      <a:pt x="1580" y="1159"/>
                    </a:lnTo>
                    <a:lnTo>
                      <a:pt x="1580" y="1161"/>
                    </a:lnTo>
                    <a:lnTo>
                      <a:pt x="1580" y="1163"/>
                    </a:lnTo>
                    <a:lnTo>
                      <a:pt x="1580" y="1166"/>
                    </a:lnTo>
                    <a:lnTo>
                      <a:pt x="1581" y="1168"/>
                    </a:lnTo>
                    <a:lnTo>
                      <a:pt x="1583" y="1169"/>
                    </a:lnTo>
                    <a:lnTo>
                      <a:pt x="1584" y="1171"/>
                    </a:lnTo>
                    <a:lnTo>
                      <a:pt x="1586" y="1174"/>
                    </a:lnTo>
                    <a:lnTo>
                      <a:pt x="1586" y="1175"/>
                    </a:lnTo>
                    <a:lnTo>
                      <a:pt x="1587" y="1178"/>
                    </a:lnTo>
                    <a:lnTo>
                      <a:pt x="1590" y="1181"/>
                    </a:lnTo>
                    <a:lnTo>
                      <a:pt x="1591" y="1184"/>
                    </a:lnTo>
                    <a:lnTo>
                      <a:pt x="1593" y="1186"/>
                    </a:lnTo>
                    <a:lnTo>
                      <a:pt x="1594" y="1188"/>
                    </a:lnTo>
                    <a:lnTo>
                      <a:pt x="1594" y="1191"/>
                    </a:lnTo>
                    <a:lnTo>
                      <a:pt x="1596" y="1194"/>
                    </a:lnTo>
                    <a:lnTo>
                      <a:pt x="1596" y="1196"/>
                    </a:lnTo>
                    <a:lnTo>
                      <a:pt x="1594" y="1201"/>
                    </a:lnTo>
                    <a:lnTo>
                      <a:pt x="1593" y="1202"/>
                    </a:lnTo>
                    <a:lnTo>
                      <a:pt x="1591" y="1202"/>
                    </a:lnTo>
                    <a:lnTo>
                      <a:pt x="1590" y="1204"/>
                    </a:lnTo>
                    <a:lnTo>
                      <a:pt x="1587" y="1205"/>
                    </a:lnTo>
                    <a:lnTo>
                      <a:pt x="1583" y="1205"/>
                    </a:lnTo>
                    <a:lnTo>
                      <a:pt x="1581" y="1205"/>
                    </a:lnTo>
                    <a:lnTo>
                      <a:pt x="1580" y="1205"/>
                    </a:lnTo>
                    <a:lnTo>
                      <a:pt x="1579" y="1205"/>
                    </a:lnTo>
                    <a:lnTo>
                      <a:pt x="1576" y="1206"/>
                    </a:lnTo>
                    <a:lnTo>
                      <a:pt x="1576" y="1208"/>
                    </a:lnTo>
                    <a:lnTo>
                      <a:pt x="1574" y="1209"/>
                    </a:lnTo>
                    <a:lnTo>
                      <a:pt x="1574" y="1211"/>
                    </a:lnTo>
                    <a:lnTo>
                      <a:pt x="1576" y="1214"/>
                    </a:lnTo>
                    <a:lnTo>
                      <a:pt x="1579" y="1215"/>
                    </a:lnTo>
                    <a:lnTo>
                      <a:pt x="1580" y="1218"/>
                    </a:lnTo>
                    <a:lnTo>
                      <a:pt x="1581" y="1219"/>
                    </a:lnTo>
                    <a:lnTo>
                      <a:pt x="1581" y="1222"/>
                    </a:lnTo>
                    <a:lnTo>
                      <a:pt x="1581" y="1224"/>
                    </a:lnTo>
                    <a:lnTo>
                      <a:pt x="1580" y="1226"/>
                    </a:lnTo>
                    <a:lnTo>
                      <a:pt x="1579" y="1228"/>
                    </a:lnTo>
                    <a:lnTo>
                      <a:pt x="1579" y="1229"/>
                    </a:lnTo>
                    <a:lnTo>
                      <a:pt x="1577" y="1231"/>
                    </a:lnTo>
                    <a:lnTo>
                      <a:pt x="1577" y="1234"/>
                    </a:lnTo>
                    <a:lnTo>
                      <a:pt x="1577" y="1236"/>
                    </a:lnTo>
                    <a:lnTo>
                      <a:pt x="1579" y="1239"/>
                    </a:lnTo>
                    <a:lnTo>
                      <a:pt x="1580" y="1241"/>
                    </a:lnTo>
                    <a:lnTo>
                      <a:pt x="1580" y="1244"/>
                    </a:lnTo>
                    <a:lnTo>
                      <a:pt x="1580" y="1246"/>
                    </a:lnTo>
                    <a:lnTo>
                      <a:pt x="1580" y="1249"/>
                    </a:lnTo>
                    <a:lnTo>
                      <a:pt x="1580" y="1251"/>
                    </a:lnTo>
                    <a:lnTo>
                      <a:pt x="1580" y="1252"/>
                    </a:lnTo>
                    <a:lnTo>
                      <a:pt x="1580" y="1255"/>
                    </a:lnTo>
                    <a:lnTo>
                      <a:pt x="1580" y="1259"/>
                    </a:lnTo>
                    <a:lnTo>
                      <a:pt x="1580" y="1261"/>
                    </a:lnTo>
                    <a:lnTo>
                      <a:pt x="1579" y="1264"/>
                    </a:lnTo>
                    <a:lnTo>
                      <a:pt x="1580" y="1265"/>
                    </a:lnTo>
                    <a:lnTo>
                      <a:pt x="1580" y="1266"/>
                    </a:lnTo>
                    <a:lnTo>
                      <a:pt x="1580" y="1268"/>
                    </a:lnTo>
                    <a:lnTo>
                      <a:pt x="1580" y="1272"/>
                    </a:lnTo>
                    <a:lnTo>
                      <a:pt x="1579" y="1274"/>
                    </a:lnTo>
                    <a:lnTo>
                      <a:pt x="1577" y="1275"/>
                    </a:lnTo>
                    <a:lnTo>
                      <a:pt x="1576" y="1278"/>
                    </a:lnTo>
                    <a:lnTo>
                      <a:pt x="1574" y="1278"/>
                    </a:lnTo>
                    <a:lnTo>
                      <a:pt x="1571" y="1278"/>
                    </a:lnTo>
                    <a:lnTo>
                      <a:pt x="1571" y="1279"/>
                    </a:lnTo>
                    <a:lnTo>
                      <a:pt x="1569" y="1281"/>
                    </a:lnTo>
                    <a:lnTo>
                      <a:pt x="1569" y="1284"/>
                    </a:lnTo>
                    <a:lnTo>
                      <a:pt x="1570" y="1288"/>
                    </a:lnTo>
                    <a:lnTo>
                      <a:pt x="1570" y="1289"/>
                    </a:lnTo>
                    <a:lnTo>
                      <a:pt x="1570" y="1291"/>
                    </a:lnTo>
                    <a:lnTo>
                      <a:pt x="1570" y="1294"/>
                    </a:lnTo>
                    <a:lnTo>
                      <a:pt x="1570" y="1295"/>
                    </a:lnTo>
                    <a:lnTo>
                      <a:pt x="1570" y="1296"/>
                    </a:lnTo>
                    <a:lnTo>
                      <a:pt x="1569" y="1298"/>
                    </a:lnTo>
                    <a:lnTo>
                      <a:pt x="1567" y="1301"/>
                    </a:lnTo>
                    <a:lnTo>
                      <a:pt x="1566" y="1301"/>
                    </a:lnTo>
                    <a:lnTo>
                      <a:pt x="1563" y="1301"/>
                    </a:lnTo>
                    <a:lnTo>
                      <a:pt x="1560" y="1299"/>
                    </a:lnTo>
                    <a:lnTo>
                      <a:pt x="1557" y="1302"/>
                    </a:lnTo>
                    <a:lnTo>
                      <a:pt x="1557" y="1305"/>
                    </a:lnTo>
                    <a:lnTo>
                      <a:pt x="1559" y="1309"/>
                    </a:lnTo>
                    <a:lnTo>
                      <a:pt x="1559" y="1311"/>
                    </a:lnTo>
                    <a:lnTo>
                      <a:pt x="1560" y="1312"/>
                    </a:lnTo>
                    <a:lnTo>
                      <a:pt x="1560" y="1315"/>
                    </a:lnTo>
                    <a:lnTo>
                      <a:pt x="1561" y="1316"/>
                    </a:lnTo>
                    <a:lnTo>
                      <a:pt x="1561" y="1319"/>
                    </a:lnTo>
                    <a:lnTo>
                      <a:pt x="1560" y="1322"/>
                    </a:lnTo>
                    <a:lnTo>
                      <a:pt x="1560" y="1324"/>
                    </a:lnTo>
                    <a:lnTo>
                      <a:pt x="1559" y="1325"/>
                    </a:lnTo>
                    <a:lnTo>
                      <a:pt x="1557" y="1326"/>
                    </a:lnTo>
                    <a:lnTo>
                      <a:pt x="1557" y="1331"/>
                    </a:lnTo>
                    <a:lnTo>
                      <a:pt x="1557" y="1335"/>
                    </a:lnTo>
                    <a:lnTo>
                      <a:pt x="1557" y="1336"/>
                    </a:lnTo>
                    <a:lnTo>
                      <a:pt x="1557" y="1338"/>
                    </a:lnTo>
                    <a:lnTo>
                      <a:pt x="1559" y="1339"/>
                    </a:lnTo>
                    <a:lnTo>
                      <a:pt x="1559" y="1341"/>
                    </a:lnTo>
                    <a:lnTo>
                      <a:pt x="1559" y="1344"/>
                    </a:lnTo>
                    <a:lnTo>
                      <a:pt x="1560" y="1345"/>
                    </a:lnTo>
                    <a:lnTo>
                      <a:pt x="1560" y="1348"/>
                    </a:lnTo>
                    <a:lnTo>
                      <a:pt x="1561" y="1351"/>
                    </a:lnTo>
                    <a:lnTo>
                      <a:pt x="1561" y="1352"/>
                    </a:lnTo>
                    <a:lnTo>
                      <a:pt x="1563" y="1354"/>
                    </a:lnTo>
                    <a:lnTo>
                      <a:pt x="1564" y="1357"/>
                    </a:lnTo>
                    <a:lnTo>
                      <a:pt x="1567" y="1358"/>
                    </a:lnTo>
                    <a:lnTo>
                      <a:pt x="1569" y="1358"/>
                    </a:lnTo>
                    <a:lnTo>
                      <a:pt x="1571" y="1359"/>
                    </a:lnTo>
                    <a:lnTo>
                      <a:pt x="1571" y="1361"/>
                    </a:lnTo>
                    <a:lnTo>
                      <a:pt x="1573" y="1362"/>
                    </a:lnTo>
                    <a:lnTo>
                      <a:pt x="1573" y="1364"/>
                    </a:lnTo>
                    <a:lnTo>
                      <a:pt x="1574" y="1365"/>
                    </a:lnTo>
                    <a:lnTo>
                      <a:pt x="1574" y="1368"/>
                    </a:lnTo>
                    <a:lnTo>
                      <a:pt x="1576" y="1372"/>
                    </a:lnTo>
                    <a:lnTo>
                      <a:pt x="1577" y="1372"/>
                    </a:lnTo>
                    <a:lnTo>
                      <a:pt x="1579" y="1374"/>
                    </a:lnTo>
                    <a:lnTo>
                      <a:pt x="1580" y="1377"/>
                    </a:lnTo>
                    <a:lnTo>
                      <a:pt x="1581" y="1379"/>
                    </a:lnTo>
                    <a:lnTo>
                      <a:pt x="1583" y="1381"/>
                    </a:lnTo>
                    <a:lnTo>
                      <a:pt x="1584" y="1382"/>
                    </a:lnTo>
                    <a:lnTo>
                      <a:pt x="1586" y="1384"/>
                    </a:lnTo>
                    <a:lnTo>
                      <a:pt x="1589" y="1385"/>
                    </a:lnTo>
                    <a:lnTo>
                      <a:pt x="1591" y="1385"/>
                    </a:lnTo>
                    <a:lnTo>
                      <a:pt x="1593" y="1384"/>
                    </a:lnTo>
                    <a:lnTo>
                      <a:pt x="1596" y="1385"/>
                    </a:lnTo>
                    <a:lnTo>
                      <a:pt x="1597" y="1387"/>
                    </a:lnTo>
                    <a:lnTo>
                      <a:pt x="1599" y="1388"/>
                    </a:lnTo>
                    <a:lnTo>
                      <a:pt x="1600" y="1389"/>
                    </a:lnTo>
                    <a:lnTo>
                      <a:pt x="1600" y="1391"/>
                    </a:lnTo>
                    <a:lnTo>
                      <a:pt x="1600" y="1392"/>
                    </a:lnTo>
                    <a:lnTo>
                      <a:pt x="1600" y="1395"/>
                    </a:lnTo>
                    <a:lnTo>
                      <a:pt x="1599" y="1397"/>
                    </a:lnTo>
                    <a:lnTo>
                      <a:pt x="1599" y="1401"/>
                    </a:lnTo>
                    <a:lnTo>
                      <a:pt x="1600" y="1405"/>
                    </a:lnTo>
                    <a:lnTo>
                      <a:pt x="1600" y="1407"/>
                    </a:lnTo>
                    <a:lnTo>
                      <a:pt x="1601" y="1407"/>
                    </a:lnTo>
                    <a:lnTo>
                      <a:pt x="1600" y="1409"/>
                    </a:lnTo>
                    <a:lnTo>
                      <a:pt x="1599" y="1412"/>
                    </a:lnTo>
                    <a:lnTo>
                      <a:pt x="1597" y="1414"/>
                    </a:lnTo>
                    <a:lnTo>
                      <a:pt x="1597" y="1419"/>
                    </a:lnTo>
                    <a:lnTo>
                      <a:pt x="1596" y="1421"/>
                    </a:lnTo>
                    <a:lnTo>
                      <a:pt x="1593" y="1424"/>
                    </a:lnTo>
                    <a:lnTo>
                      <a:pt x="1591" y="1424"/>
                    </a:lnTo>
                    <a:lnTo>
                      <a:pt x="1589" y="1424"/>
                    </a:lnTo>
                    <a:lnTo>
                      <a:pt x="1586" y="1425"/>
                    </a:lnTo>
                    <a:lnTo>
                      <a:pt x="1584" y="1425"/>
                    </a:lnTo>
                    <a:lnTo>
                      <a:pt x="1584" y="1427"/>
                    </a:lnTo>
                    <a:lnTo>
                      <a:pt x="1583" y="1428"/>
                    </a:lnTo>
                    <a:lnTo>
                      <a:pt x="1581" y="1429"/>
                    </a:lnTo>
                    <a:lnTo>
                      <a:pt x="1583" y="1432"/>
                    </a:lnTo>
                    <a:lnTo>
                      <a:pt x="1584" y="1432"/>
                    </a:lnTo>
                    <a:lnTo>
                      <a:pt x="1586" y="1432"/>
                    </a:lnTo>
                    <a:lnTo>
                      <a:pt x="1587" y="1434"/>
                    </a:lnTo>
                    <a:lnTo>
                      <a:pt x="1589" y="1435"/>
                    </a:lnTo>
                    <a:lnTo>
                      <a:pt x="1589" y="1437"/>
                    </a:lnTo>
                    <a:lnTo>
                      <a:pt x="1589" y="1439"/>
                    </a:lnTo>
                    <a:lnTo>
                      <a:pt x="1589" y="1441"/>
                    </a:lnTo>
                    <a:lnTo>
                      <a:pt x="1589" y="1442"/>
                    </a:lnTo>
                    <a:lnTo>
                      <a:pt x="1589" y="1445"/>
                    </a:lnTo>
                    <a:lnTo>
                      <a:pt x="1587" y="1448"/>
                    </a:lnTo>
                    <a:lnTo>
                      <a:pt x="1587" y="1449"/>
                    </a:lnTo>
                    <a:lnTo>
                      <a:pt x="1586" y="1454"/>
                    </a:lnTo>
                    <a:lnTo>
                      <a:pt x="1584" y="1455"/>
                    </a:lnTo>
                    <a:lnTo>
                      <a:pt x="1583" y="1458"/>
                    </a:lnTo>
                    <a:lnTo>
                      <a:pt x="1581" y="1461"/>
                    </a:lnTo>
                    <a:lnTo>
                      <a:pt x="1580" y="1464"/>
                    </a:lnTo>
                    <a:lnTo>
                      <a:pt x="1580" y="1465"/>
                    </a:lnTo>
                    <a:lnTo>
                      <a:pt x="1579" y="1467"/>
                    </a:lnTo>
                    <a:lnTo>
                      <a:pt x="1579" y="1468"/>
                    </a:lnTo>
                    <a:lnTo>
                      <a:pt x="1577" y="1471"/>
                    </a:lnTo>
                    <a:lnTo>
                      <a:pt x="1576" y="1472"/>
                    </a:lnTo>
                    <a:lnTo>
                      <a:pt x="1574" y="1474"/>
                    </a:lnTo>
                    <a:lnTo>
                      <a:pt x="1573" y="1475"/>
                    </a:lnTo>
                    <a:lnTo>
                      <a:pt x="1569" y="1478"/>
                    </a:lnTo>
                    <a:lnTo>
                      <a:pt x="1567" y="1481"/>
                    </a:lnTo>
                    <a:lnTo>
                      <a:pt x="1564" y="1484"/>
                    </a:lnTo>
                    <a:lnTo>
                      <a:pt x="1563" y="1484"/>
                    </a:lnTo>
                    <a:lnTo>
                      <a:pt x="1561" y="1487"/>
                    </a:lnTo>
                    <a:lnTo>
                      <a:pt x="1560" y="1487"/>
                    </a:lnTo>
                    <a:lnTo>
                      <a:pt x="1560" y="1489"/>
                    </a:lnTo>
                    <a:lnTo>
                      <a:pt x="1560" y="1492"/>
                    </a:lnTo>
                    <a:lnTo>
                      <a:pt x="1559" y="1495"/>
                    </a:lnTo>
                    <a:lnTo>
                      <a:pt x="1559" y="1497"/>
                    </a:lnTo>
                    <a:lnTo>
                      <a:pt x="1557" y="1499"/>
                    </a:lnTo>
                    <a:lnTo>
                      <a:pt x="1554" y="1501"/>
                    </a:lnTo>
                    <a:lnTo>
                      <a:pt x="1553" y="1502"/>
                    </a:lnTo>
                    <a:lnTo>
                      <a:pt x="1550" y="1505"/>
                    </a:lnTo>
                    <a:lnTo>
                      <a:pt x="1547" y="1505"/>
                    </a:lnTo>
                    <a:lnTo>
                      <a:pt x="1544" y="1505"/>
                    </a:lnTo>
                    <a:lnTo>
                      <a:pt x="1543" y="1505"/>
                    </a:lnTo>
                    <a:lnTo>
                      <a:pt x="1541" y="1505"/>
                    </a:lnTo>
                    <a:lnTo>
                      <a:pt x="1540" y="1502"/>
                    </a:lnTo>
                    <a:lnTo>
                      <a:pt x="1539" y="1498"/>
                    </a:lnTo>
                    <a:lnTo>
                      <a:pt x="1537" y="1494"/>
                    </a:lnTo>
                    <a:lnTo>
                      <a:pt x="1536" y="1492"/>
                    </a:lnTo>
                    <a:lnTo>
                      <a:pt x="1534" y="1489"/>
                    </a:lnTo>
                    <a:lnTo>
                      <a:pt x="1533" y="1489"/>
                    </a:lnTo>
                    <a:lnTo>
                      <a:pt x="1533" y="1484"/>
                    </a:lnTo>
                    <a:lnTo>
                      <a:pt x="1531" y="1484"/>
                    </a:lnTo>
                    <a:lnTo>
                      <a:pt x="1531" y="1482"/>
                    </a:lnTo>
                    <a:lnTo>
                      <a:pt x="1530" y="1481"/>
                    </a:lnTo>
                    <a:lnTo>
                      <a:pt x="1529" y="1478"/>
                    </a:lnTo>
                    <a:lnTo>
                      <a:pt x="1527" y="1475"/>
                    </a:lnTo>
                    <a:lnTo>
                      <a:pt x="1526" y="1475"/>
                    </a:lnTo>
                    <a:lnTo>
                      <a:pt x="1524" y="1471"/>
                    </a:lnTo>
                    <a:lnTo>
                      <a:pt x="1523" y="1469"/>
                    </a:lnTo>
                    <a:lnTo>
                      <a:pt x="1521" y="1469"/>
                    </a:lnTo>
                    <a:lnTo>
                      <a:pt x="1519" y="1467"/>
                    </a:lnTo>
                    <a:lnTo>
                      <a:pt x="1517" y="1465"/>
                    </a:lnTo>
                    <a:lnTo>
                      <a:pt x="1516" y="1462"/>
                    </a:lnTo>
                    <a:lnTo>
                      <a:pt x="1513" y="1461"/>
                    </a:lnTo>
                    <a:lnTo>
                      <a:pt x="1510" y="1458"/>
                    </a:lnTo>
                    <a:lnTo>
                      <a:pt x="1508" y="1457"/>
                    </a:lnTo>
                    <a:lnTo>
                      <a:pt x="1507" y="1454"/>
                    </a:lnTo>
                    <a:lnTo>
                      <a:pt x="1506" y="1452"/>
                    </a:lnTo>
                    <a:lnTo>
                      <a:pt x="1504" y="1451"/>
                    </a:lnTo>
                    <a:lnTo>
                      <a:pt x="1496" y="1451"/>
                    </a:lnTo>
                    <a:lnTo>
                      <a:pt x="1493" y="1451"/>
                    </a:lnTo>
                    <a:lnTo>
                      <a:pt x="1490" y="1451"/>
                    </a:lnTo>
                    <a:lnTo>
                      <a:pt x="1488" y="1451"/>
                    </a:lnTo>
                    <a:lnTo>
                      <a:pt x="1487" y="1449"/>
                    </a:lnTo>
                    <a:lnTo>
                      <a:pt x="1484" y="1448"/>
                    </a:lnTo>
                    <a:lnTo>
                      <a:pt x="1483" y="1448"/>
                    </a:lnTo>
                    <a:lnTo>
                      <a:pt x="1480" y="1447"/>
                    </a:lnTo>
                    <a:lnTo>
                      <a:pt x="1478" y="1447"/>
                    </a:lnTo>
                    <a:lnTo>
                      <a:pt x="1476" y="1445"/>
                    </a:lnTo>
                    <a:lnTo>
                      <a:pt x="1473" y="1445"/>
                    </a:lnTo>
                    <a:lnTo>
                      <a:pt x="1468" y="1445"/>
                    </a:lnTo>
                    <a:lnTo>
                      <a:pt x="1463" y="1447"/>
                    </a:lnTo>
                    <a:lnTo>
                      <a:pt x="1463" y="1449"/>
                    </a:lnTo>
                    <a:lnTo>
                      <a:pt x="1466" y="1451"/>
                    </a:lnTo>
                    <a:lnTo>
                      <a:pt x="1464" y="1452"/>
                    </a:lnTo>
                    <a:lnTo>
                      <a:pt x="1464" y="1455"/>
                    </a:lnTo>
                    <a:lnTo>
                      <a:pt x="1461" y="1458"/>
                    </a:lnTo>
                    <a:lnTo>
                      <a:pt x="1460" y="1461"/>
                    </a:lnTo>
                    <a:lnTo>
                      <a:pt x="1460" y="1462"/>
                    </a:lnTo>
                    <a:lnTo>
                      <a:pt x="1457" y="1465"/>
                    </a:lnTo>
                    <a:lnTo>
                      <a:pt x="1456" y="1467"/>
                    </a:lnTo>
                    <a:lnTo>
                      <a:pt x="1453" y="1469"/>
                    </a:lnTo>
                    <a:lnTo>
                      <a:pt x="1450" y="1472"/>
                    </a:lnTo>
                    <a:lnTo>
                      <a:pt x="1448" y="1474"/>
                    </a:lnTo>
                    <a:lnTo>
                      <a:pt x="1444" y="1478"/>
                    </a:lnTo>
                    <a:lnTo>
                      <a:pt x="1443" y="1479"/>
                    </a:lnTo>
                    <a:lnTo>
                      <a:pt x="1440" y="1481"/>
                    </a:lnTo>
                    <a:lnTo>
                      <a:pt x="1436" y="1485"/>
                    </a:lnTo>
                    <a:lnTo>
                      <a:pt x="1434" y="1487"/>
                    </a:lnTo>
                    <a:lnTo>
                      <a:pt x="1433" y="1488"/>
                    </a:lnTo>
                    <a:lnTo>
                      <a:pt x="1430" y="1489"/>
                    </a:lnTo>
                    <a:lnTo>
                      <a:pt x="1428" y="1489"/>
                    </a:lnTo>
                    <a:lnTo>
                      <a:pt x="1426" y="1491"/>
                    </a:lnTo>
                    <a:lnTo>
                      <a:pt x="1420" y="1489"/>
                    </a:lnTo>
                    <a:lnTo>
                      <a:pt x="1418" y="1487"/>
                    </a:lnTo>
                    <a:lnTo>
                      <a:pt x="1417" y="1482"/>
                    </a:lnTo>
                    <a:lnTo>
                      <a:pt x="1417" y="1481"/>
                    </a:lnTo>
                    <a:lnTo>
                      <a:pt x="1417" y="1479"/>
                    </a:lnTo>
                    <a:lnTo>
                      <a:pt x="1417" y="1477"/>
                    </a:lnTo>
                    <a:lnTo>
                      <a:pt x="1417" y="1471"/>
                    </a:lnTo>
                    <a:lnTo>
                      <a:pt x="1417" y="1468"/>
                    </a:lnTo>
                    <a:lnTo>
                      <a:pt x="1417" y="1461"/>
                    </a:lnTo>
                    <a:lnTo>
                      <a:pt x="1417" y="1459"/>
                    </a:lnTo>
                    <a:lnTo>
                      <a:pt x="1417" y="1455"/>
                    </a:lnTo>
                    <a:lnTo>
                      <a:pt x="1418" y="1454"/>
                    </a:lnTo>
                    <a:lnTo>
                      <a:pt x="1418" y="1452"/>
                    </a:lnTo>
                    <a:lnTo>
                      <a:pt x="1417" y="1445"/>
                    </a:lnTo>
                    <a:lnTo>
                      <a:pt x="1416" y="1441"/>
                    </a:lnTo>
                    <a:lnTo>
                      <a:pt x="1416" y="1439"/>
                    </a:lnTo>
                    <a:lnTo>
                      <a:pt x="1414" y="1435"/>
                    </a:lnTo>
                    <a:lnTo>
                      <a:pt x="1411" y="1434"/>
                    </a:lnTo>
                    <a:lnTo>
                      <a:pt x="1410" y="1431"/>
                    </a:lnTo>
                    <a:lnTo>
                      <a:pt x="1410" y="1428"/>
                    </a:lnTo>
                    <a:lnTo>
                      <a:pt x="1408" y="1427"/>
                    </a:lnTo>
                    <a:lnTo>
                      <a:pt x="1406" y="1422"/>
                    </a:lnTo>
                    <a:lnTo>
                      <a:pt x="1404" y="1422"/>
                    </a:lnTo>
                    <a:lnTo>
                      <a:pt x="1400" y="1421"/>
                    </a:lnTo>
                    <a:lnTo>
                      <a:pt x="1398" y="1419"/>
                    </a:lnTo>
                    <a:lnTo>
                      <a:pt x="1396" y="1418"/>
                    </a:lnTo>
                    <a:lnTo>
                      <a:pt x="1394" y="1417"/>
                    </a:lnTo>
                    <a:lnTo>
                      <a:pt x="1393" y="1417"/>
                    </a:lnTo>
                    <a:lnTo>
                      <a:pt x="1391" y="1415"/>
                    </a:lnTo>
                    <a:lnTo>
                      <a:pt x="1388" y="1412"/>
                    </a:lnTo>
                    <a:lnTo>
                      <a:pt x="1387" y="1412"/>
                    </a:lnTo>
                    <a:lnTo>
                      <a:pt x="1386" y="1409"/>
                    </a:lnTo>
                    <a:lnTo>
                      <a:pt x="1386" y="1408"/>
                    </a:lnTo>
                    <a:lnTo>
                      <a:pt x="1386" y="1407"/>
                    </a:lnTo>
                    <a:lnTo>
                      <a:pt x="1386" y="1405"/>
                    </a:lnTo>
                    <a:lnTo>
                      <a:pt x="1387" y="1401"/>
                    </a:lnTo>
                    <a:lnTo>
                      <a:pt x="1386" y="1397"/>
                    </a:lnTo>
                    <a:lnTo>
                      <a:pt x="1384" y="1395"/>
                    </a:lnTo>
                    <a:lnTo>
                      <a:pt x="1383" y="1394"/>
                    </a:lnTo>
                    <a:lnTo>
                      <a:pt x="1380" y="1392"/>
                    </a:lnTo>
                    <a:lnTo>
                      <a:pt x="1368" y="1384"/>
                    </a:lnTo>
                    <a:lnTo>
                      <a:pt x="1367" y="1382"/>
                    </a:lnTo>
                    <a:lnTo>
                      <a:pt x="1361" y="1381"/>
                    </a:lnTo>
                    <a:lnTo>
                      <a:pt x="1360" y="1382"/>
                    </a:lnTo>
                    <a:lnTo>
                      <a:pt x="1357" y="1385"/>
                    </a:lnTo>
                    <a:lnTo>
                      <a:pt x="1355" y="1387"/>
                    </a:lnTo>
                    <a:lnTo>
                      <a:pt x="1353" y="1391"/>
                    </a:lnTo>
                    <a:lnTo>
                      <a:pt x="1350" y="1394"/>
                    </a:lnTo>
                    <a:lnTo>
                      <a:pt x="1350" y="1395"/>
                    </a:lnTo>
                    <a:lnTo>
                      <a:pt x="1348" y="1397"/>
                    </a:lnTo>
                    <a:lnTo>
                      <a:pt x="1345" y="1402"/>
                    </a:lnTo>
                    <a:lnTo>
                      <a:pt x="1343" y="1407"/>
                    </a:lnTo>
                    <a:lnTo>
                      <a:pt x="1341" y="1408"/>
                    </a:lnTo>
                    <a:lnTo>
                      <a:pt x="1340" y="1409"/>
                    </a:lnTo>
                    <a:lnTo>
                      <a:pt x="1340" y="1411"/>
                    </a:lnTo>
                    <a:lnTo>
                      <a:pt x="1338" y="1412"/>
                    </a:lnTo>
                    <a:lnTo>
                      <a:pt x="1337" y="1415"/>
                    </a:lnTo>
                    <a:lnTo>
                      <a:pt x="1335" y="1418"/>
                    </a:lnTo>
                    <a:lnTo>
                      <a:pt x="1333" y="1421"/>
                    </a:lnTo>
                    <a:lnTo>
                      <a:pt x="1331" y="1422"/>
                    </a:lnTo>
                    <a:lnTo>
                      <a:pt x="1327" y="1424"/>
                    </a:lnTo>
                    <a:lnTo>
                      <a:pt x="1324" y="1424"/>
                    </a:lnTo>
                    <a:lnTo>
                      <a:pt x="1323" y="1421"/>
                    </a:lnTo>
                    <a:lnTo>
                      <a:pt x="1321" y="1419"/>
                    </a:lnTo>
                    <a:lnTo>
                      <a:pt x="1315" y="1417"/>
                    </a:lnTo>
                    <a:lnTo>
                      <a:pt x="1314" y="1415"/>
                    </a:lnTo>
                    <a:lnTo>
                      <a:pt x="1311" y="1412"/>
                    </a:lnTo>
                    <a:lnTo>
                      <a:pt x="1310" y="1409"/>
                    </a:lnTo>
                    <a:lnTo>
                      <a:pt x="1308" y="1407"/>
                    </a:lnTo>
                    <a:lnTo>
                      <a:pt x="1303" y="1404"/>
                    </a:lnTo>
                    <a:lnTo>
                      <a:pt x="1300" y="1399"/>
                    </a:lnTo>
                    <a:lnTo>
                      <a:pt x="1285" y="1379"/>
                    </a:lnTo>
                    <a:lnTo>
                      <a:pt x="1260" y="1374"/>
                    </a:lnTo>
                    <a:lnTo>
                      <a:pt x="1235" y="1395"/>
                    </a:lnTo>
                    <a:lnTo>
                      <a:pt x="1231" y="1395"/>
                    </a:lnTo>
                    <a:lnTo>
                      <a:pt x="1225" y="1392"/>
                    </a:lnTo>
                    <a:lnTo>
                      <a:pt x="1221" y="1392"/>
                    </a:lnTo>
                    <a:lnTo>
                      <a:pt x="1215" y="1392"/>
                    </a:lnTo>
                    <a:lnTo>
                      <a:pt x="1207" y="1392"/>
                    </a:lnTo>
                    <a:lnTo>
                      <a:pt x="1201" y="1397"/>
                    </a:lnTo>
                    <a:lnTo>
                      <a:pt x="1200" y="1397"/>
                    </a:lnTo>
                    <a:lnTo>
                      <a:pt x="1198" y="1398"/>
                    </a:lnTo>
                    <a:lnTo>
                      <a:pt x="1194" y="1394"/>
                    </a:lnTo>
                    <a:lnTo>
                      <a:pt x="1190" y="1392"/>
                    </a:lnTo>
                    <a:lnTo>
                      <a:pt x="1187" y="1394"/>
                    </a:lnTo>
                    <a:lnTo>
                      <a:pt x="1185" y="1394"/>
                    </a:lnTo>
                    <a:lnTo>
                      <a:pt x="1184" y="1394"/>
                    </a:lnTo>
                    <a:lnTo>
                      <a:pt x="1181" y="1395"/>
                    </a:lnTo>
                    <a:lnTo>
                      <a:pt x="1180" y="1394"/>
                    </a:lnTo>
                    <a:lnTo>
                      <a:pt x="1177" y="1394"/>
                    </a:lnTo>
                    <a:lnTo>
                      <a:pt x="1175" y="1394"/>
                    </a:lnTo>
                    <a:lnTo>
                      <a:pt x="1174" y="1394"/>
                    </a:lnTo>
                    <a:lnTo>
                      <a:pt x="1170" y="1395"/>
                    </a:lnTo>
                    <a:lnTo>
                      <a:pt x="1168" y="1397"/>
                    </a:lnTo>
                    <a:lnTo>
                      <a:pt x="1165" y="1398"/>
                    </a:lnTo>
                    <a:lnTo>
                      <a:pt x="1164" y="1398"/>
                    </a:lnTo>
                    <a:lnTo>
                      <a:pt x="1162" y="1398"/>
                    </a:lnTo>
                    <a:lnTo>
                      <a:pt x="1161" y="1398"/>
                    </a:lnTo>
                    <a:lnTo>
                      <a:pt x="1160" y="1398"/>
                    </a:lnTo>
                    <a:lnTo>
                      <a:pt x="1158" y="1397"/>
                    </a:lnTo>
                    <a:lnTo>
                      <a:pt x="1158" y="1395"/>
                    </a:lnTo>
                    <a:lnTo>
                      <a:pt x="1157" y="1394"/>
                    </a:lnTo>
                    <a:lnTo>
                      <a:pt x="1157" y="1391"/>
                    </a:lnTo>
                    <a:lnTo>
                      <a:pt x="1158" y="1389"/>
                    </a:lnTo>
                    <a:lnTo>
                      <a:pt x="1160" y="1387"/>
                    </a:lnTo>
                    <a:lnTo>
                      <a:pt x="1161" y="1385"/>
                    </a:lnTo>
                    <a:lnTo>
                      <a:pt x="1162" y="1384"/>
                    </a:lnTo>
                    <a:lnTo>
                      <a:pt x="1164" y="1382"/>
                    </a:lnTo>
                    <a:lnTo>
                      <a:pt x="1165" y="1382"/>
                    </a:lnTo>
                    <a:lnTo>
                      <a:pt x="1165" y="1381"/>
                    </a:lnTo>
                    <a:lnTo>
                      <a:pt x="1168" y="1379"/>
                    </a:lnTo>
                    <a:lnTo>
                      <a:pt x="1167" y="1379"/>
                    </a:lnTo>
                    <a:lnTo>
                      <a:pt x="1167" y="1375"/>
                    </a:lnTo>
                    <a:lnTo>
                      <a:pt x="1165" y="1374"/>
                    </a:lnTo>
                    <a:lnTo>
                      <a:pt x="1164" y="1372"/>
                    </a:lnTo>
                    <a:lnTo>
                      <a:pt x="1164" y="1371"/>
                    </a:lnTo>
                    <a:lnTo>
                      <a:pt x="1162" y="1371"/>
                    </a:lnTo>
                    <a:lnTo>
                      <a:pt x="1161" y="1371"/>
                    </a:lnTo>
                    <a:lnTo>
                      <a:pt x="1160" y="1371"/>
                    </a:lnTo>
                    <a:lnTo>
                      <a:pt x="1158" y="1371"/>
                    </a:lnTo>
                    <a:lnTo>
                      <a:pt x="1157" y="1369"/>
                    </a:lnTo>
                    <a:lnTo>
                      <a:pt x="1154" y="1371"/>
                    </a:lnTo>
                    <a:lnTo>
                      <a:pt x="1152" y="1371"/>
                    </a:lnTo>
                    <a:lnTo>
                      <a:pt x="1151" y="1371"/>
                    </a:lnTo>
                    <a:lnTo>
                      <a:pt x="1148" y="1369"/>
                    </a:lnTo>
                    <a:lnTo>
                      <a:pt x="1147" y="1368"/>
                    </a:lnTo>
                    <a:lnTo>
                      <a:pt x="1147" y="1367"/>
                    </a:lnTo>
                    <a:lnTo>
                      <a:pt x="1147" y="1364"/>
                    </a:lnTo>
                    <a:lnTo>
                      <a:pt x="1147" y="1362"/>
                    </a:lnTo>
                    <a:lnTo>
                      <a:pt x="1145" y="1361"/>
                    </a:lnTo>
                    <a:lnTo>
                      <a:pt x="1145" y="1359"/>
                    </a:lnTo>
                    <a:lnTo>
                      <a:pt x="1144" y="1358"/>
                    </a:lnTo>
                    <a:lnTo>
                      <a:pt x="1144" y="1357"/>
                    </a:lnTo>
                    <a:lnTo>
                      <a:pt x="1144" y="1355"/>
                    </a:lnTo>
                    <a:lnTo>
                      <a:pt x="1144" y="1352"/>
                    </a:lnTo>
                    <a:lnTo>
                      <a:pt x="1145" y="1351"/>
                    </a:lnTo>
                    <a:lnTo>
                      <a:pt x="1147" y="1354"/>
                    </a:lnTo>
                    <a:lnTo>
                      <a:pt x="1148" y="1354"/>
                    </a:lnTo>
                    <a:lnTo>
                      <a:pt x="1151" y="1349"/>
                    </a:lnTo>
                    <a:lnTo>
                      <a:pt x="1152" y="1346"/>
                    </a:lnTo>
                    <a:lnTo>
                      <a:pt x="1154" y="1345"/>
                    </a:lnTo>
                    <a:lnTo>
                      <a:pt x="1155" y="1345"/>
                    </a:lnTo>
                    <a:lnTo>
                      <a:pt x="1157" y="1345"/>
                    </a:lnTo>
                    <a:lnTo>
                      <a:pt x="1158" y="1344"/>
                    </a:lnTo>
                    <a:lnTo>
                      <a:pt x="1160" y="1342"/>
                    </a:lnTo>
                    <a:lnTo>
                      <a:pt x="1161" y="1341"/>
                    </a:lnTo>
                    <a:lnTo>
                      <a:pt x="1162" y="1339"/>
                    </a:lnTo>
                    <a:lnTo>
                      <a:pt x="1164" y="1338"/>
                    </a:lnTo>
                    <a:lnTo>
                      <a:pt x="1165" y="1336"/>
                    </a:lnTo>
                    <a:lnTo>
                      <a:pt x="1167" y="1335"/>
                    </a:lnTo>
                    <a:lnTo>
                      <a:pt x="1168" y="1329"/>
                    </a:lnTo>
                    <a:lnTo>
                      <a:pt x="1170" y="1326"/>
                    </a:lnTo>
                    <a:lnTo>
                      <a:pt x="1172" y="1324"/>
                    </a:lnTo>
                    <a:lnTo>
                      <a:pt x="1174" y="1324"/>
                    </a:lnTo>
                    <a:lnTo>
                      <a:pt x="1175" y="1322"/>
                    </a:lnTo>
                    <a:lnTo>
                      <a:pt x="1177" y="1322"/>
                    </a:lnTo>
                    <a:lnTo>
                      <a:pt x="1180" y="1321"/>
                    </a:lnTo>
                    <a:lnTo>
                      <a:pt x="1181" y="1321"/>
                    </a:lnTo>
                    <a:lnTo>
                      <a:pt x="1184" y="1319"/>
                    </a:lnTo>
                    <a:lnTo>
                      <a:pt x="1185" y="1319"/>
                    </a:lnTo>
                    <a:lnTo>
                      <a:pt x="1185" y="1318"/>
                    </a:lnTo>
                    <a:lnTo>
                      <a:pt x="1185" y="1315"/>
                    </a:lnTo>
                    <a:lnTo>
                      <a:pt x="1184" y="1312"/>
                    </a:lnTo>
                    <a:lnTo>
                      <a:pt x="1184" y="1311"/>
                    </a:lnTo>
                    <a:lnTo>
                      <a:pt x="1180" y="1306"/>
                    </a:lnTo>
                    <a:lnTo>
                      <a:pt x="1178" y="1305"/>
                    </a:lnTo>
                    <a:lnTo>
                      <a:pt x="1175" y="1302"/>
                    </a:lnTo>
                    <a:lnTo>
                      <a:pt x="1175" y="1301"/>
                    </a:lnTo>
                    <a:lnTo>
                      <a:pt x="1174" y="1299"/>
                    </a:lnTo>
                    <a:lnTo>
                      <a:pt x="1172" y="1299"/>
                    </a:lnTo>
                    <a:lnTo>
                      <a:pt x="1171" y="1298"/>
                    </a:lnTo>
                    <a:lnTo>
                      <a:pt x="1170" y="1296"/>
                    </a:lnTo>
                    <a:lnTo>
                      <a:pt x="1168" y="1296"/>
                    </a:lnTo>
                    <a:lnTo>
                      <a:pt x="1165" y="1295"/>
                    </a:lnTo>
                    <a:lnTo>
                      <a:pt x="1165" y="1294"/>
                    </a:lnTo>
                    <a:lnTo>
                      <a:pt x="1165" y="1292"/>
                    </a:lnTo>
                    <a:lnTo>
                      <a:pt x="1167" y="1289"/>
                    </a:lnTo>
                    <a:lnTo>
                      <a:pt x="1167" y="1288"/>
                    </a:lnTo>
                    <a:lnTo>
                      <a:pt x="1167" y="1286"/>
                    </a:lnTo>
                    <a:lnTo>
                      <a:pt x="1165" y="1285"/>
                    </a:lnTo>
                    <a:lnTo>
                      <a:pt x="1164" y="1284"/>
                    </a:lnTo>
                    <a:lnTo>
                      <a:pt x="1161" y="1281"/>
                    </a:lnTo>
                    <a:lnTo>
                      <a:pt x="1154" y="1281"/>
                    </a:lnTo>
                    <a:lnTo>
                      <a:pt x="1148" y="1278"/>
                    </a:lnTo>
                    <a:lnTo>
                      <a:pt x="1144" y="1275"/>
                    </a:lnTo>
                    <a:lnTo>
                      <a:pt x="1141" y="1272"/>
                    </a:lnTo>
                    <a:lnTo>
                      <a:pt x="1142" y="1271"/>
                    </a:lnTo>
                    <a:lnTo>
                      <a:pt x="1142" y="1269"/>
                    </a:lnTo>
                    <a:lnTo>
                      <a:pt x="1142" y="1266"/>
                    </a:lnTo>
                    <a:lnTo>
                      <a:pt x="1144" y="1265"/>
                    </a:lnTo>
                    <a:lnTo>
                      <a:pt x="1147" y="1264"/>
                    </a:lnTo>
                    <a:lnTo>
                      <a:pt x="1150" y="1262"/>
                    </a:lnTo>
                    <a:lnTo>
                      <a:pt x="1155" y="1261"/>
                    </a:lnTo>
                    <a:lnTo>
                      <a:pt x="1157" y="1262"/>
                    </a:lnTo>
                    <a:lnTo>
                      <a:pt x="1158" y="1264"/>
                    </a:lnTo>
                    <a:lnTo>
                      <a:pt x="1161" y="1265"/>
                    </a:lnTo>
                    <a:lnTo>
                      <a:pt x="1162" y="1265"/>
                    </a:lnTo>
                    <a:lnTo>
                      <a:pt x="1164" y="1264"/>
                    </a:lnTo>
                    <a:lnTo>
                      <a:pt x="1167" y="1264"/>
                    </a:lnTo>
                    <a:lnTo>
                      <a:pt x="1168" y="1259"/>
                    </a:lnTo>
                    <a:lnTo>
                      <a:pt x="1168" y="1256"/>
                    </a:lnTo>
                    <a:lnTo>
                      <a:pt x="1168" y="1252"/>
                    </a:lnTo>
                    <a:lnTo>
                      <a:pt x="1168" y="1251"/>
                    </a:lnTo>
                    <a:lnTo>
                      <a:pt x="1167" y="1248"/>
                    </a:lnTo>
                    <a:lnTo>
                      <a:pt x="1168" y="1244"/>
                    </a:lnTo>
                    <a:lnTo>
                      <a:pt x="1170" y="1244"/>
                    </a:lnTo>
                    <a:lnTo>
                      <a:pt x="1171" y="1242"/>
                    </a:lnTo>
                    <a:lnTo>
                      <a:pt x="1171" y="1241"/>
                    </a:lnTo>
                    <a:lnTo>
                      <a:pt x="1170" y="1238"/>
                    </a:lnTo>
                    <a:lnTo>
                      <a:pt x="1170" y="1235"/>
                    </a:lnTo>
                    <a:lnTo>
                      <a:pt x="1170" y="1232"/>
                    </a:lnTo>
                    <a:lnTo>
                      <a:pt x="1170" y="1229"/>
                    </a:lnTo>
                    <a:lnTo>
                      <a:pt x="1168" y="1226"/>
                    </a:lnTo>
                    <a:lnTo>
                      <a:pt x="1167" y="1222"/>
                    </a:lnTo>
                    <a:lnTo>
                      <a:pt x="1167" y="1221"/>
                    </a:lnTo>
                    <a:lnTo>
                      <a:pt x="1167" y="1219"/>
                    </a:lnTo>
                    <a:lnTo>
                      <a:pt x="1167" y="1218"/>
                    </a:lnTo>
                    <a:lnTo>
                      <a:pt x="1167" y="1216"/>
                    </a:lnTo>
                    <a:lnTo>
                      <a:pt x="1167" y="1214"/>
                    </a:lnTo>
                    <a:lnTo>
                      <a:pt x="1165" y="1211"/>
                    </a:lnTo>
                    <a:lnTo>
                      <a:pt x="1165" y="1209"/>
                    </a:lnTo>
                    <a:lnTo>
                      <a:pt x="1165" y="1206"/>
                    </a:lnTo>
                    <a:lnTo>
                      <a:pt x="1164" y="1206"/>
                    </a:lnTo>
                    <a:lnTo>
                      <a:pt x="1164" y="1204"/>
                    </a:lnTo>
                    <a:lnTo>
                      <a:pt x="1164" y="1202"/>
                    </a:lnTo>
                    <a:lnTo>
                      <a:pt x="1165" y="1201"/>
                    </a:lnTo>
                    <a:lnTo>
                      <a:pt x="1164" y="1198"/>
                    </a:lnTo>
                    <a:lnTo>
                      <a:pt x="1164" y="1195"/>
                    </a:lnTo>
                    <a:lnTo>
                      <a:pt x="1164" y="1194"/>
                    </a:lnTo>
                    <a:lnTo>
                      <a:pt x="1162" y="1191"/>
                    </a:lnTo>
                    <a:lnTo>
                      <a:pt x="1161" y="1189"/>
                    </a:lnTo>
                    <a:lnTo>
                      <a:pt x="1160" y="1188"/>
                    </a:lnTo>
                    <a:lnTo>
                      <a:pt x="1158" y="1186"/>
                    </a:lnTo>
                    <a:lnTo>
                      <a:pt x="1157" y="1186"/>
                    </a:lnTo>
                    <a:lnTo>
                      <a:pt x="1155" y="1186"/>
                    </a:lnTo>
                    <a:lnTo>
                      <a:pt x="1152" y="1186"/>
                    </a:lnTo>
                    <a:lnTo>
                      <a:pt x="1150" y="1185"/>
                    </a:lnTo>
                    <a:lnTo>
                      <a:pt x="1148" y="1186"/>
                    </a:lnTo>
                    <a:lnTo>
                      <a:pt x="1147" y="1186"/>
                    </a:lnTo>
                    <a:lnTo>
                      <a:pt x="1145" y="1186"/>
                    </a:lnTo>
                    <a:lnTo>
                      <a:pt x="1144" y="1186"/>
                    </a:lnTo>
                    <a:lnTo>
                      <a:pt x="1142" y="1185"/>
                    </a:lnTo>
                    <a:lnTo>
                      <a:pt x="1140" y="1188"/>
                    </a:lnTo>
                    <a:lnTo>
                      <a:pt x="1138" y="1189"/>
                    </a:lnTo>
                    <a:lnTo>
                      <a:pt x="1137" y="1189"/>
                    </a:lnTo>
                    <a:lnTo>
                      <a:pt x="1134" y="1189"/>
                    </a:lnTo>
                    <a:lnTo>
                      <a:pt x="1130" y="1188"/>
                    </a:lnTo>
                    <a:lnTo>
                      <a:pt x="1127" y="1188"/>
                    </a:lnTo>
                    <a:lnTo>
                      <a:pt x="1124" y="1188"/>
                    </a:lnTo>
                    <a:lnTo>
                      <a:pt x="1121" y="1186"/>
                    </a:lnTo>
                    <a:lnTo>
                      <a:pt x="1117" y="1188"/>
                    </a:lnTo>
                    <a:lnTo>
                      <a:pt x="1117" y="1189"/>
                    </a:lnTo>
                    <a:lnTo>
                      <a:pt x="1112" y="1189"/>
                    </a:lnTo>
                    <a:lnTo>
                      <a:pt x="1111" y="1189"/>
                    </a:lnTo>
                    <a:lnTo>
                      <a:pt x="1110" y="1188"/>
                    </a:lnTo>
                    <a:lnTo>
                      <a:pt x="1110" y="1189"/>
                    </a:lnTo>
                    <a:lnTo>
                      <a:pt x="1107" y="1188"/>
                    </a:lnTo>
                    <a:lnTo>
                      <a:pt x="1104" y="1186"/>
                    </a:lnTo>
                    <a:lnTo>
                      <a:pt x="1098" y="1185"/>
                    </a:lnTo>
                    <a:lnTo>
                      <a:pt x="1088" y="1185"/>
                    </a:lnTo>
                    <a:lnTo>
                      <a:pt x="1084" y="1186"/>
                    </a:lnTo>
                    <a:lnTo>
                      <a:pt x="1081" y="1184"/>
                    </a:lnTo>
                    <a:lnTo>
                      <a:pt x="1074" y="1184"/>
                    </a:lnTo>
                    <a:lnTo>
                      <a:pt x="1067" y="1184"/>
                    </a:lnTo>
                    <a:lnTo>
                      <a:pt x="1064" y="1184"/>
                    </a:lnTo>
                    <a:lnTo>
                      <a:pt x="1059" y="1179"/>
                    </a:lnTo>
                    <a:lnTo>
                      <a:pt x="1055" y="1178"/>
                    </a:lnTo>
                    <a:lnTo>
                      <a:pt x="1052" y="1174"/>
                    </a:lnTo>
                    <a:lnTo>
                      <a:pt x="1049" y="1174"/>
                    </a:lnTo>
                    <a:lnTo>
                      <a:pt x="1048" y="1174"/>
                    </a:lnTo>
                    <a:lnTo>
                      <a:pt x="1048" y="1175"/>
                    </a:lnTo>
                    <a:lnTo>
                      <a:pt x="1045" y="1169"/>
                    </a:lnTo>
                    <a:lnTo>
                      <a:pt x="1042" y="1162"/>
                    </a:lnTo>
                    <a:lnTo>
                      <a:pt x="1042" y="1152"/>
                    </a:lnTo>
                    <a:lnTo>
                      <a:pt x="1044" y="1151"/>
                    </a:lnTo>
                    <a:lnTo>
                      <a:pt x="1045" y="1149"/>
                    </a:lnTo>
                    <a:lnTo>
                      <a:pt x="1048" y="1146"/>
                    </a:lnTo>
                    <a:lnTo>
                      <a:pt x="1049" y="1145"/>
                    </a:lnTo>
                    <a:lnTo>
                      <a:pt x="1051" y="1143"/>
                    </a:lnTo>
                    <a:lnTo>
                      <a:pt x="1052" y="1141"/>
                    </a:lnTo>
                    <a:lnTo>
                      <a:pt x="1054" y="1139"/>
                    </a:lnTo>
                    <a:lnTo>
                      <a:pt x="1055" y="1139"/>
                    </a:lnTo>
                    <a:lnTo>
                      <a:pt x="1055" y="1141"/>
                    </a:lnTo>
                    <a:lnTo>
                      <a:pt x="1057" y="1142"/>
                    </a:lnTo>
                    <a:lnTo>
                      <a:pt x="1058" y="1142"/>
                    </a:lnTo>
                    <a:lnTo>
                      <a:pt x="1059" y="1142"/>
                    </a:lnTo>
                    <a:lnTo>
                      <a:pt x="1061" y="1142"/>
                    </a:lnTo>
                    <a:lnTo>
                      <a:pt x="1062" y="1141"/>
                    </a:lnTo>
                    <a:lnTo>
                      <a:pt x="1064" y="1139"/>
                    </a:lnTo>
                    <a:lnTo>
                      <a:pt x="1065" y="1136"/>
                    </a:lnTo>
                    <a:lnTo>
                      <a:pt x="1067" y="1135"/>
                    </a:lnTo>
                    <a:lnTo>
                      <a:pt x="1068" y="1132"/>
                    </a:lnTo>
                    <a:lnTo>
                      <a:pt x="1068" y="1129"/>
                    </a:lnTo>
                    <a:lnTo>
                      <a:pt x="1069" y="1126"/>
                    </a:lnTo>
                    <a:lnTo>
                      <a:pt x="1071" y="1125"/>
                    </a:lnTo>
                    <a:lnTo>
                      <a:pt x="1072" y="1123"/>
                    </a:lnTo>
                    <a:lnTo>
                      <a:pt x="1074" y="1125"/>
                    </a:lnTo>
                    <a:lnTo>
                      <a:pt x="1075" y="1123"/>
                    </a:lnTo>
                    <a:lnTo>
                      <a:pt x="1077" y="1122"/>
                    </a:lnTo>
                    <a:lnTo>
                      <a:pt x="1079" y="1122"/>
                    </a:lnTo>
                    <a:lnTo>
                      <a:pt x="1079" y="1123"/>
                    </a:lnTo>
                    <a:lnTo>
                      <a:pt x="1081" y="1123"/>
                    </a:lnTo>
                    <a:lnTo>
                      <a:pt x="1081" y="1122"/>
                    </a:lnTo>
                    <a:lnTo>
                      <a:pt x="1081" y="1121"/>
                    </a:lnTo>
                    <a:lnTo>
                      <a:pt x="1084" y="1116"/>
                    </a:lnTo>
                    <a:lnTo>
                      <a:pt x="1084" y="1113"/>
                    </a:lnTo>
                    <a:lnTo>
                      <a:pt x="1087" y="1112"/>
                    </a:lnTo>
                    <a:lnTo>
                      <a:pt x="1088" y="1109"/>
                    </a:lnTo>
                    <a:lnTo>
                      <a:pt x="1091" y="1109"/>
                    </a:lnTo>
                    <a:lnTo>
                      <a:pt x="1092" y="1108"/>
                    </a:lnTo>
                    <a:lnTo>
                      <a:pt x="1094" y="1105"/>
                    </a:lnTo>
                    <a:lnTo>
                      <a:pt x="1094" y="1102"/>
                    </a:lnTo>
                    <a:lnTo>
                      <a:pt x="1094" y="1101"/>
                    </a:lnTo>
                    <a:lnTo>
                      <a:pt x="1092" y="1099"/>
                    </a:lnTo>
                    <a:lnTo>
                      <a:pt x="1091" y="1098"/>
                    </a:lnTo>
                    <a:lnTo>
                      <a:pt x="1088" y="1092"/>
                    </a:lnTo>
                    <a:lnTo>
                      <a:pt x="1087" y="1091"/>
                    </a:lnTo>
                    <a:lnTo>
                      <a:pt x="1085" y="1091"/>
                    </a:lnTo>
                    <a:lnTo>
                      <a:pt x="1084" y="1089"/>
                    </a:lnTo>
                    <a:lnTo>
                      <a:pt x="1079" y="1088"/>
                    </a:lnTo>
                    <a:lnTo>
                      <a:pt x="1078" y="1088"/>
                    </a:lnTo>
                    <a:lnTo>
                      <a:pt x="1077" y="1088"/>
                    </a:lnTo>
                    <a:lnTo>
                      <a:pt x="1075" y="1088"/>
                    </a:lnTo>
                    <a:lnTo>
                      <a:pt x="1074" y="1086"/>
                    </a:lnTo>
                    <a:lnTo>
                      <a:pt x="1071" y="1086"/>
                    </a:lnTo>
                    <a:lnTo>
                      <a:pt x="1068" y="1086"/>
                    </a:lnTo>
                    <a:lnTo>
                      <a:pt x="1067" y="1086"/>
                    </a:lnTo>
                    <a:lnTo>
                      <a:pt x="1064" y="1086"/>
                    </a:lnTo>
                    <a:lnTo>
                      <a:pt x="1062" y="1088"/>
                    </a:lnTo>
                    <a:lnTo>
                      <a:pt x="1059" y="1086"/>
                    </a:lnTo>
                    <a:lnTo>
                      <a:pt x="1058" y="1086"/>
                    </a:lnTo>
                    <a:lnTo>
                      <a:pt x="1057" y="1085"/>
                    </a:lnTo>
                    <a:lnTo>
                      <a:pt x="1055" y="1083"/>
                    </a:lnTo>
                    <a:lnTo>
                      <a:pt x="1055" y="1082"/>
                    </a:lnTo>
                    <a:lnTo>
                      <a:pt x="1055" y="1081"/>
                    </a:lnTo>
                    <a:lnTo>
                      <a:pt x="1057" y="1073"/>
                    </a:lnTo>
                    <a:lnTo>
                      <a:pt x="1058" y="1069"/>
                    </a:lnTo>
                    <a:lnTo>
                      <a:pt x="1059" y="1065"/>
                    </a:lnTo>
                    <a:lnTo>
                      <a:pt x="1061" y="1062"/>
                    </a:lnTo>
                    <a:lnTo>
                      <a:pt x="1062" y="1059"/>
                    </a:lnTo>
                    <a:lnTo>
                      <a:pt x="1062" y="1058"/>
                    </a:lnTo>
                    <a:lnTo>
                      <a:pt x="1064" y="1056"/>
                    </a:lnTo>
                    <a:lnTo>
                      <a:pt x="1064" y="1053"/>
                    </a:lnTo>
                    <a:lnTo>
                      <a:pt x="1064" y="1049"/>
                    </a:lnTo>
                    <a:lnTo>
                      <a:pt x="1062" y="1046"/>
                    </a:lnTo>
                    <a:lnTo>
                      <a:pt x="1058" y="1043"/>
                    </a:lnTo>
                    <a:lnTo>
                      <a:pt x="1057" y="1041"/>
                    </a:lnTo>
                    <a:lnTo>
                      <a:pt x="1055" y="1039"/>
                    </a:lnTo>
                    <a:lnTo>
                      <a:pt x="1054" y="1036"/>
                    </a:lnTo>
                    <a:lnTo>
                      <a:pt x="1054" y="1035"/>
                    </a:lnTo>
                    <a:lnTo>
                      <a:pt x="1052" y="1033"/>
                    </a:lnTo>
                    <a:lnTo>
                      <a:pt x="1051" y="1032"/>
                    </a:lnTo>
                    <a:lnTo>
                      <a:pt x="1049" y="1032"/>
                    </a:lnTo>
                    <a:lnTo>
                      <a:pt x="1048" y="1031"/>
                    </a:lnTo>
                    <a:lnTo>
                      <a:pt x="1047" y="1031"/>
                    </a:lnTo>
                    <a:lnTo>
                      <a:pt x="1044" y="1029"/>
                    </a:lnTo>
                    <a:lnTo>
                      <a:pt x="1042" y="1029"/>
                    </a:lnTo>
                    <a:lnTo>
                      <a:pt x="1039" y="1028"/>
                    </a:lnTo>
                    <a:lnTo>
                      <a:pt x="1038" y="1028"/>
                    </a:lnTo>
                    <a:lnTo>
                      <a:pt x="1037" y="1028"/>
                    </a:lnTo>
                    <a:lnTo>
                      <a:pt x="1035" y="1029"/>
                    </a:lnTo>
                    <a:lnTo>
                      <a:pt x="1034" y="1032"/>
                    </a:lnTo>
                    <a:lnTo>
                      <a:pt x="1032" y="1035"/>
                    </a:lnTo>
                    <a:lnTo>
                      <a:pt x="1031" y="1035"/>
                    </a:lnTo>
                    <a:lnTo>
                      <a:pt x="1029" y="1035"/>
                    </a:lnTo>
                    <a:lnTo>
                      <a:pt x="1028" y="1032"/>
                    </a:lnTo>
                    <a:lnTo>
                      <a:pt x="1029" y="1029"/>
                    </a:lnTo>
                    <a:lnTo>
                      <a:pt x="1029" y="1026"/>
                    </a:lnTo>
                    <a:lnTo>
                      <a:pt x="1029" y="1023"/>
                    </a:lnTo>
                    <a:lnTo>
                      <a:pt x="1029" y="1022"/>
                    </a:lnTo>
                    <a:lnTo>
                      <a:pt x="1029" y="1021"/>
                    </a:lnTo>
                    <a:lnTo>
                      <a:pt x="1028" y="1018"/>
                    </a:lnTo>
                    <a:lnTo>
                      <a:pt x="1028" y="1015"/>
                    </a:lnTo>
                    <a:lnTo>
                      <a:pt x="1025" y="1013"/>
                    </a:lnTo>
                    <a:lnTo>
                      <a:pt x="1025" y="1012"/>
                    </a:lnTo>
                    <a:lnTo>
                      <a:pt x="1027" y="1009"/>
                    </a:lnTo>
                    <a:lnTo>
                      <a:pt x="1025" y="1006"/>
                    </a:lnTo>
                    <a:lnTo>
                      <a:pt x="1024" y="1003"/>
                    </a:lnTo>
                    <a:lnTo>
                      <a:pt x="1022" y="1002"/>
                    </a:lnTo>
                    <a:lnTo>
                      <a:pt x="1021" y="1002"/>
                    </a:lnTo>
                    <a:lnTo>
                      <a:pt x="1018" y="1001"/>
                    </a:lnTo>
                    <a:lnTo>
                      <a:pt x="1017" y="1001"/>
                    </a:lnTo>
                    <a:lnTo>
                      <a:pt x="1015" y="1001"/>
                    </a:lnTo>
                    <a:lnTo>
                      <a:pt x="1012" y="1002"/>
                    </a:lnTo>
                    <a:lnTo>
                      <a:pt x="1011" y="1001"/>
                    </a:lnTo>
                    <a:lnTo>
                      <a:pt x="1009" y="1001"/>
                    </a:lnTo>
                    <a:lnTo>
                      <a:pt x="1007" y="1001"/>
                    </a:lnTo>
                    <a:lnTo>
                      <a:pt x="1004" y="999"/>
                    </a:lnTo>
                    <a:lnTo>
                      <a:pt x="1001" y="999"/>
                    </a:lnTo>
                    <a:lnTo>
                      <a:pt x="999" y="999"/>
                    </a:lnTo>
                    <a:lnTo>
                      <a:pt x="997" y="999"/>
                    </a:lnTo>
                    <a:lnTo>
                      <a:pt x="995" y="998"/>
                    </a:lnTo>
                    <a:lnTo>
                      <a:pt x="994" y="999"/>
                    </a:lnTo>
                    <a:lnTo>
                      <a:pt x="992" y="999"/>
                    </a:lnTo>
                    <a:lnTo>
                      <a:pt x="991" y="1001"/>
                    </a:lnTo>
                    <a:lnTo>
                      <a:pt x="991" y="1002"/>
                    </a:lnTo>
                    <a:lnTo>
                      <a:pt x="989" y="1003"/>
                    </a:lnTo>
                    <a:lnTo>
                      <a:pt x="991" y="1005"/>
                    </a:lnTo>
                    <a:lnTo>
                      <a:pt x="992" y="1006"/>
                    </a:lnTo>
                    <a:lnTo>
                      <a:pt x="994" y="1008"/>
                    </a:lnTo>
                    <a:lnTo>
                      <a:pt x="994" y="1009"/>
                    </a:lnTo>
                    <a:lnTo>
                      <a:pt x="994" y="1011"/>
                    </a:lnTo>
                    <a:lnTo>
                      <a:pt x="995" y="1012"/>
                    </a:lnTo>
                    <a:lnTo>
                      <a:pt x="995" y="1015"/>
                    </a:lnTo>
                    <a:lnTo>
                      <a:pt x="994" y="1016"/>
                    </a:lnTo>
                    <a:lnTo>
                      <a:pt x="989" y="1018"/>
                    </a:lnTo>
                    <a:lnTo>
                      <a:pt x="988" y="1018"/>
                    </a:lnTo>
                    <a:lnTo>
                      <a:pt x="987" y="1016"/>
                    </a:lnTo>
                    <a:lnTo>
                      <a:pt x="985" y="1016"/>
                    </a:lnTo>
                    <a:lnTo>
                      <a:pt x="982" y="1016"/>
                    </a:lnTo>
                    <a:lnTo>
                      <a:pt x="979" y="1016"/>
                    </a:lnTo>
                    <a:lnTo>
                      <a:pt x="977" y="1016"/>
                    </a:lnTo>
                    <a:lnTo>
                      <a:pt x="971" y="1016"/>
                    </a:lnTo>
                    <a:lnTo>
                      <a:pt x="969" y="1015"/>
                    </a:lnTo>
                    <a:lnTo>
                      <a:pt x="967" y="1016"/>
                    </a:lnTo>
                    <a:lnTo>
                      <a:pt x="965" y="1018"/>
                    </a:lnTo>
                    <a:lnTo>
                      <a:pt x="962" y="1018"/>
                    </a:lnTo>
                    <a:lnTo>
                      <a:pt x="961" y="1018"/>
                    </a:lnTo>
                    <a:lnTo>
                      <a:pt x="959" y="1019"/>
                    </a:lnTo>
                    <a:lnTo>
                      <a:pt x="958" y="1019"/>
                    </a:lnTo>
                    <a:lnTo>
                      <a:pt x="957" y="1019"/>
                    </a:lnTo>
                    <a:lnTo>
                      <a:pt x="957" y="1021"/>
                    </a:lnTo>
                    <a:lnTo>
                      <a:pt x="954" y="1021"/>
                    </a:lnTo>
                    <a:lnTo>
                      <a:pt x="951" y="1022"/>
                    </a:lnTo>
                    <a:lnTo>
                      <a:pt x="949" y="1022"/>
                    </a:lnTo>
                    <a:lnTo>
                      <a:pt x="949" y="1023"/>
                    </a:lnTo>
                    <a:lnTo>
                      <a:pt x="948" y="1025"/>
                    </a:lnTo>
                    <a:lnTo>
                      <a:pt x="947" y="1026"/>
                    </a:lnTo>
                    <a:lnTo>
                      <a:pt x="945" y="1028"/>
                    </a:lnTo>
                    <a:lnTo>
                      <a:pt x="944" y="1029"/>
                    </a:lnTo>
                    <a:lnTo>
                      <a:pt x="942" y="1029"/>
                    </a:lnTo>
                    <a:lnTo>
                      <a:pt x="941" y="1031"/>
                    </a:lnTo>
                    <a:lnTo>
                      <a:pt x="939" y="1031"/>
                    </a:lnTo>
                    <a:lnTo>
                      <a:pt x="937" y="1031"/>
                    </a:lnTo>
                    <a:lnTo>
                      <a:pt x="935" y="1029"/>
                    </a:lnTo>
                    <a:lnTo>
                      <a:pt x="934" y="1028"/>
                    </a:lnTo>
                    <a:lnTo>
                      <a:pt x="932" y="1025"/>
                    </a:lnTo>
                    <a:lnTo>
                      <a:pt x="931" y="1022"/>
                    </a:lnTo>
                    <a:lnTo>
                      <a:pt x="931" y="1019"/>
                    </a:lnTo>
                    <a:lnTo>
                      <a:pt x="931" y="1018"/>
                    </a:lnTo>
                    <a:lnTo>
                      <a:pt x="932" y="1015"/>
                    </a:lnTo>
                    <a:lnTo>
                      <a:pt x="931" y="1013"/>
                    </a:lnTo>
                    <a:lnTo>
                      <a:pt x="928" y="1012"/>
                    </a:lnTo>
                    <a:lnTo>
                      <a:pt x="926" y="1011"/>
                    </a:lnTo>
                    <a:lnTo>
                      <a:pt x="925" y="1011"/>
                    </a:lnTo>
                    <a:lnTo>
                      <a:pt x="922" y="1009"/>
                    </a:lnTo>
                    <a:lnTo>
                      <a:pt x="919" y="1011"/>
                    </a:lnTo>
                    <a:lnTo>
                      <a:pt x="918" y="1011"/>
                    </a:lnTo>
                    <a:lnTo>
                      <a:pt x="916" y="1012"/>
                    </a:lnTo>
                    <a:lnTo>
                      <a:pt x="915" y="1012"/>
                    </a:lnTo>
                    <a:lnTo>
                      <a:pt x="911" y="1013"/>
                    </a:lnTo>
                    <a:lnTo>
                      <a:pt x="909" y="1015"/>
                    </a:lnTo>
                    <a:lnTo>
                      <a:pt x="905" y="1016"/>
                    </a:lnTo>
                    <a:lnTo>
                      <a:pt x="904" y="1016"/>
                    </a:lnTo>
                    <a:lnTo>
                      <a:pt x="902" y="1018"/>
                    </a:lnTo>
                    <a:lnTo>
                      <a:pt x="899" y="1021"/>
                    </a:lnTo>
                    <a:lnTo>
                      <a:pt x="894" y="1022"/>
                    </a:lnTo>
                    <a:lnTo>
                      <a:pt x="892" y="1022"/>
                    </a:lnTo>
                    <a:lnTo>
                      <a:pt x="892" y="1023"/>
                    </a:lnTo>
                    <a:lnTo>
                      <a:pt x="891" y="1025"/>
                    </a:lnTo>
                    <a:lnTo>
                      <a:pt x="891" y="1026"/>
                    </a:lnTo>
                    <a:lnTo>
                      <a:pt x="891" y="1028"/>
                    </a:lnTo>
                    <a:lnTo>
                      <a:pt x="889" y="1028"/>
                    </a:lnTo>
                    <a:lnTo>
                      <a:pt x="885" y="1033"/>
                    </a:lnTo>
                    <a:lnTo>
                      <a:pt x="884" y="1035"/>
                    </a:lnTo>
                    <a:lnTo>
                      <a:pt x="882" y="1035"/>
                    </a:lnTo>
                    <a:lnTo>
                      <a:pt x="876" y="1039"/>
                    </a:lnTo>
                    <a:lnTo>
                      <a:pt x="871" y="1042"/>
                    </a:lnTo>
                    <a:lnTo>
                      <a:pt x="866" y="1046"/>
                    </a:lnTo>
                    <a:lnTo>
                      <a:pt x="865" y="1048"/>
                    </a:lnTo>
                    <a:lnTo>
                      <a:pt x="864" y="1049"/>
                    </a:lnTo>
                    <a:lnTo>
                      <a:pt x="862" y="1052"/>
                    </a:lnTo>
                    <a:lnTo>
                      <a:pt x="862" y="1053"/>
                    </a:lnTo>
                    <a:lnTo>
                      <a:pt x="858" y="1055"/>
                    </a:lnTo>
                    <a:lnTo>
                      <a:pt x="858" y="1056"/>
                    </a:lnTo>
                    <a:lnTo>
                      <a:pt x="856" y="1056"/>
                    </a:lnTo>
                    <a:lnTo>
                      <a:pt x="851" y="1058"/>
                    </a:lnTo>
                    <a:lnTo>
                      <a:pt x="849" y="1062"/>
                    </a:lnTo>
                    <a:lnTo>
                      <a:pt x="848" y="1065"/>
                    </a:lnTo>
                    <a:lnTo>
                      <a:pt x="848" y="1066"/>
                    </a:lnTo>
                    <a:lnTo>
                      <a:pt x="848" y="1068"/>
                    </a:lnTo>
                    <a:lnTo>
                      <a:pt x="845" y="1068"/>
                    </a:lnTo>
                    <a:lnTo>
                      <a:pt x="844" y="1069"/>
                    </a:lnTo>
                    <a:lnTo>
                      <a:pt x="841" y="1069"/>
                    </a:lnTo>
                    <a:lnTo>
                      <a:pt x="841" y="1072"/>
                    </a:lnTo>
                    <a:lnTo>
                      <a:pt x="836" y="1076"/>
                    </a:lnTo>
                    <a:lnTo>
                      <a:pt x="832" y="1079"/>
                    </a:lnTo>
                    <a:lnTo>
                      <a:pt x="829" y="1079"/>
                    </a:lnTo>
                    <a:lnTo>
                      <a:pt x="824" y="1079"/>
                    </a:lnTo>
                    <a:lnTo>
                      <a:pt x="822" y="1081"/>
                    </a:lnTo>
                    <a:lnTo>
                      <a:pt x="822" y="1079"/>
                    </a:lnTo>
                    <a:lnTo>
                      <a:pt x="821" y="1078"/>
                    </a:lnTo>
                    <a:lnTo>
                      <a:pt x="819" y="1075"/>
                    </a:lnTo>
                    <a:lnTo>
                      <a:pt x="818" y="1073"/>
                    </a:lnTo>
                    <a:lnTo>
                      <a:pt x="818" y="1072"/>
                    </a:lnTo>
                    <a:lnTo>
                      <a:pt x="818" y="1068"/>
                    </a:lnTo>
                    <a:lnTo>
                      <a:pt x="818" y="1066"/>
                    </a:lnTo>
                    <a:lnTo>
                      <a:pt x="816" y="1063"/>
                    </a:lnTo>
                    <a:lnTo>
                      <a:pt x="816" y="1062"/>
                    </a:lnTo>
                    <a:lnTo>
                      <a:pt x="816" y="1059"/>
                    </a:lnTo>
                    <a:lnTo>
                      <a:pt x="814" y="1056"/>
                    </a:lnTo>
                    <a:lnTo>
                      <a:pt x="811" y="1055"/>
                    </a:lnTo>
                    <a:lnTo>
                      <a:pt x="806" y="1056"/>
                    </a:lnTo>
                    <a:lnTo>
                      <a:pt x="805" y="1056"/>
                    </a:lnTo>
                    <a:lnTo>
                      <a:pt x="802" y="1058"/>
                    </a:lnTo>
                    <a:lnTo>
                      <a:pt x="801" y="1055"/>
                    </a:lnTo>
                    <a:lnTo>
                      <a:pt x="801" y="1053"/>
                    </a:lnTo>
                    <a:lnTo>
                      <a:pt x="799" y="1052"/>
                    </a:lnTo>
                    <a:lnTo>
                      <a:pt x="798" y="1052"/>
                    </a:lnTo>
                    <a:lnTo>
                      <a:pt x="798" y="1051"/>
                    </a:lnTo>
                    <a:lnTo>
                      <a:pt x="796" y="1039"/>
                    </a:lnTo>
                    <a:lnTo>
                      <a:pt x="798" y="1038"/>
                    </a:lnTo>
                    <a:lnTo>
                      <a:pt x="798" y="1032"/>
                    </a:lnTo>
                    <a:lnTo>
                      <a:pt x="799" y="1031"/>
                    </a:lnTo>
                    <a:lnTo>
                      <a:pt x="801" y="1031"/>
                    </a:lnTo>
                    <a:lnTo>
                      <a:pt x="804" y="1029"/>
                    </a:lnTo>
                    <a:lnTo>
                      <a:pt x="805" y="1029"/>
                    </a:lnTo>
                    <a:lnTo>
                      <a:pt x="808" y="1028"/>
                    </a:lnTo>
                    <a:lnTo>
                      <a:pt x="808" y="1025"/>
                    </a:lnTo>
                    <a:lnTo>
                      <a:pt x="809" y="1023"/>
                    </a:lnTo>
                    <a:lnTo>
                      <a:pt x="811" y="1019"/>
                    </a:lnTo>
                    <a:lnTo>
                      <a:pt x="809" y="1015"/>
                    </a:lnTo>
                    <a:lnTo>
                      <a:pt x="805" y="1013"/>
                    </a:lnTo>
                    <a:lnTo>
                      <a:pt x="805" y="1012"/>
                    </a:lnTo>
                    <a:lnTo>
                      <a:pt x="805" y="1009"/>
                    </a:lnTo>
                    <a:lnTo>
                      <a:pt x="808" y="1005"/>
                    </a:lnTo>
                    <a:lnTo>
                      <a:pt x="808" y="1002"/>
                    </a:lnTo>
                    <a:lnTo>
                      <a:pt x="808" y="1001"/>
                    </a:lnTo>
                    <a:lnTo>
                      <a:pt x="809" y="1001"/>
                    </a:lnTo>
                    <a:lnTo>
                      <a:pt x="809" y="999"/>
                    </a:lnTo>
                    <a:lnTo>
                      <a:pt x="809" y="998"/>
                    </a:lnTo>
                    <a:lnTo>
                      <a:pt x="811" y="996"/>
                    </a:lnTo>
                    <a:lnTo>
                      <a:pt x="811" y="995"/>
                    </a:lnTo>
                    <a:lnTo>
                      <a:pt x="812" y="995"/>
                    </a:lnTo>
                    <a:lnTo>
                      <a:pt x="812" y="992"/>
                    </a:lnTo>
                    <a:lnTo>
                      <a:pt x="812" y="989"/>
                    </a:lnTo>
                    <a:lnTo>
                      <a:pt x="811" y="989"/>
                    </a:lnTo>
                    <a:lnTo>
                      <a:pt x="806" y="988"/>
                    </a:lnTo>
                    <a:lnTo>
                      <a:pt x="805" y="986"/>
                    </a:lnTo>
                    <a:lnTo>
                      <a:pt x="805" y="983"/>
                    </a:lnTo>
                    <a:lnTo>
                      <a:pt x="802" y="983"/>
                    </a:lnTo>
                    <a:lnTo>
                      <a:pt x="799" y="983"/>
                    </a:lnTo>
                    <a:lnTo>
                      <a:pt x="798" y="982"/>
                    </a:lnTo>
                    <a:lnTo>
                      <a:pt x="798" y="980"/>
                    </a:lnTo>
                    <a:lnTo>
                      <a:pt x="801" y="978"/>
                    </a:lnTo>
                    <a:lnTo>
                      <a:pt x="802" y="976"/>
                    </a:lnTo>
                    <a:lnTo>
                      <a:pt x="804" y="975"/>
                    </a:lnTo>
                    <a:lnTo>
                      <a:pt x="804" y="972"/>
                    </a:lnTo>
                    <a:lnTo>
                      <a:pt x="805" y="972"/>
                    </a:lnTo>
                    <a:lnTo>
                      <a:pt x="805" y="970"/>
                    </a:lnTo>
                    <a:lnTo>
                      <a:pt x="805" y="969"/>
                    </a:lnTo>
                    <a:lnTo>
                      <a:pt x="804" y="968"/>
                    </a:lnTo>
                    <a:lnTo>
                      <a:pt x="804" y="966"/>
                    </a:lnTo>
                    <a:lnTo>
                      <a:pt x="804" y="965"/>
                    </a:lnTo>
                    <a:lnTo>
                      <a:pt x="804" y="963"/>
                    </a:lnTo>
                    <a:lnTo>
                      <a:pt x="802" y="963"/>
                    </a:lnTo>
                    <a:lnTo>
                      <a:pt x="801" y="960"/>
                    </a:lnTo>
                    <a:lnTo>
                      <a:pt x="802" y="959"/>
                    </a:lnTo>
                    <a:lnTo>
                      <a:pt x="802" y="958"/>
                    </a:lnTo>
                    <a:lnTo>
                      <a:pt x="804" y="956"/>
                    </a:lnTo>
                    <a:lnTo>
                      <a:pt x="804" y="955"/>
                    </a:lnTo>
                    <a:lnTo>
                      <a:pt x="805" y="953"/>
                    </a:lnTo>
                    <a:lnTo>
                      <a:pt x="805" y="952"/>
                    </a:lnTo>
                    <a:lnTo>
                      <a:pt x="805" y="950"/>
                    </a:lnTo>
                    <a:lnTo>
                      <a:pt x="804" y="949"/>
                    </a:lnTo>
                    <a:lnTo>
                      <a:pt x="804" y="948"/>
                    </a:lnTo>
                    <a:lnTo>
                      <a:pt x="806" y="948"/>
                    </a:lnTo>
                    <a:lnTo>
                      <a:pt x="808" y="948"/>
                    </a:lnTo>
                    <a:lnTo>
                      <a:pt x="809" y="946"/>
                    </a:lnTo>
                    <a:lnTo>
                      <a:pt x="811" y="945"/>
                    </a:lnTo>
                    <a:lnTo>
                      <a:pt x="811" y="943"/>
                    </a:lnTo>
                    <a:lnTo>
                      <a:pt x="809" y="942"/>
                    </a:lnTo>
                    <a:lnTo>
                      <a:pt x="808" y="940"/>
                    </a:lnTo>
                    <a:lnTo>
                      <a:pt x="806" y="940"/>
                    </a:lnTo>
                    <a:lnTo>
                      <a:pt x="808" y="938"/>
                    </a:lnTo>
                    <a:lnTo>
                      <a:pt x="812" y="936"/>
                    </a:lnTo>
                    <a:lnTo>
                      <a:pt x="814" y="936"/>
                    </a:lnTo>
                    <a:lnTo>
                      <a:pt x="815" y="936"/>
                    </a:lnTo>
                    <a:lnTo>
                      <a:pt x="816" y="936"/>
                    </a:lnTo>
                    <a:lnTo>
                      <a:pt x="818" y="935"/>
                    </a:lnTo>
                    <a:lnTo>
                      <a:pt x="819" y="933"/>
                    </a:lnTo>
                    <a:lnTo>
                      <a:pt x="819" y="932"/>
                    </a:lnTo>
                    <a:lnTo>
                      <a:pt x="821" y="932"/>
                    </a:lnTo>
                    <a:lnTo>
                      <a:pt x="821" y="930"/>
                    </a:lnTo>
                    <a:lnTo>
                      <a:pt x="821" y="929"/>
                    </a:lnTo>
                    <a:lnTo>
                      <a:pt x="821" y="926"/>
                    </a:lnTo>
                    <a:lnTo>
                      <a:pt x="821" y="923"/>
                    </a:lnTo>
                    <a:lnTo>
                      <a:pt x="819" y="920"/>
                    </a:lnTo>
                    <a:lnTo>
                      <a:pt x="819" y="918"/>
                    </a:lnTo>
                    <a:lnTo>
                      <a:pt x="819" y="916"/>
                    </a:lnTo>
                    <a:lnTo>
                      <a:pt x="819" y="913"/>
                    </a:lnTo>
                    <a:lnTo>
                      <a:pt x="818" y="912"/>
                    </a:lnTo>
                    <a:lnTo>
                      <a:pt x="816" y="909"/>
                    </a:lnTo>
                    <a:lnTo>
                      <a:pt x="816" y="906"/>
                    </a:lnTo>
                    <a:lnTo>
                      <a:pt x="815" y="903"/>
                    </a:lnTo>
                    <a:lnTo>
                      <a:pt x="814" y="902"/>
                    </a:lnTo>
                    <a:lnTo>
                      <a:pt x="812" y="899"/>
                    </a:lnTo>
                    <a:lnTo>
                      <a:pt x="811" y="896"/>
                    </a:lnTo>
                    <a:lnTo>
                      <a:pt x="806" y="892"/>
                    </a:lnTo>
                    <a:lnTo>
                      <a:pt x="805" y="890"/>
                    </a:lnTo>
                    <a:lnTo>
                      <a:pt x="804" y="888"/>
                    </a:lnTo>
                    <a:lnTo>
                      <a:pt x="799" y="886"/>
                    </a:lnTo>
                    <a:lnTo>
                      <a:pt x="794" y="882"/>
                    </a:lnTo>
                    <a:lnTo>
                      <a:pt x="791" y="880"/>
                    </a:lnTo>
                    <a:lnTo>
                      <a:pt x="786" y="878"/>
                    </a:lnTo>
                    <a:lnTo>
                      <a:pt x="785" y="873"/>
                    </a:lnTo>
                    <a:lnTo>
                      <a:pt x="782" y="870"/>
                    </a:lnTo>
                    <a:lnTo>
                      <a:pt x="781" y="868"/>
                    </a:lnTo>
                    <a:lnTo>
                      <a:pt x="779" y="865"/>
                    </a:lnTo>
                    <a:lnTo>
                      <a:pt x="778" y="859"/>
                    </a:lnTo>
                    <a:lnTo>
                      <a:pt x="778" y="855"/>
                    </a:lnTo>
                    <a:lnTo>
                      <a:pt x="776" y="852"/>
                    </a:lnTo>
                    <a:lnTo>
                      <a:pt x="775" y="848"/>
                    </a:lnTo>
                    <a:lnTo>
                      <a:pt x="772" y="846"/>
                    </a:lnTo>
                    <a:lnTo>
                      <a:pt x="771" y="846"/>
                    </a:lnTo>
                    <a:lnTo>
                      <a:pt x="768" y="845"/>
                    </a:lnTo>
                    <a:lnTo>
                      <a:pt x="766" y="846"/>
                    </a:lnTo>
                    <a:lnTo>
                      <a:pt x="762" y="848"/>
                    </a:lnTo>
                    <a:lnTo>
                      <a:pt x="759" y="853"/>
                    </a:lnTo>
                    <a:lnTo>
                      <a:pt x="758" y="853"/>
                    </a:lnTo>
                    <a:lnTo>
                      <a:pt x="755" y="858"/>
                    </a:lnTo>
                    <a:lnTo>
                      <a:pt x="753" y="859"/>
                    </a:lnTo>
                    <a:lnTo>
                      <a:pt x="751" y="863"/>
                    </a:lnTo>
                    <a:lnTo>
                      <a:pt x="748" y="866"/>
                    </a:lnTo>
                    <a:lnTo>
                      <a:pt x="746" y="869"/>
                    </a:lnTo>
                    <a:lnTo>
                      <a:pt x="743" y="870"/>
                    </a:lnTo>
                    <a:lnTo>
                      <a:pt x="738" y="870"/>
                    </a:lnTo>
                    <a:lnTo>
                      <a:pt x="732" y="872"/>
                    </a:lnTo>
                    <a:lnTo>
                      <a:pt x="728" y="872"/>
                    </a:lnTo>
                    <a:lnTo>
                      <a:pt x="722" y="873"/>
                    </a:lnTo>
                    <a:lnTo>
                      <a:pt x="718" y="873"/>
                    </a:lnTo>
                    <a:lnTo>
                      <a:pt x="715" y="873"/>
                    </a:lnTo>
                    <a:lnTo>
                      <a:pt x="711" y="876"/>
                    </a:lnTo>
                    <a:lnTo>
                      <a:pt x="708" y="876"/>
                    </a:lnTo>
                    <a:lnTo>
                      <a:pt x="702" y="879"/>
                    </a:lnTo>
                    <a:lnTo>
                      <a:pt x="698" y="882"/>
                    </a:lnTo>
                    <a:lnTo>
                      <a:pt x="695" y="885"/>
                    </a:lnTo>
                    <a:lnTo>
                      <a:pt x="691" y="889"/>
                    </a:lnTo>
                    <a:lnTo>
                      <a:pt x="685" y="892"/>
                    </a:lnTo>
                    <a:lnTo>
                      <a:pt x="679" y="893"/>
                    </a:lnTo>
                    <a:lnTo>
                      <a:pt x="675" y="896"/>
                    </a:lnTo>
                    <a:lnTo>
                      <a:pt x="672" y="898"/>
                    </a:lnTo>
                    <a:lnTo>
                      <a:pt x="666" y="899"/>
                    </a:lnTo>
                    <a:lnTo>
                      <a:pt x="665" y="900"/>
                    </a:lnTo>
                    <a:lnTo>
                      <a:pt x="659" y="902"/>
                    </a:lnTo>
                    <a:lnTo>
                      <a:pt x="653" y="902"/>
                    </a:lnTo>
                    <a:lnTo>
                      <a:pt x="651" y="900"/>
                    </a:lnTo>
                    <a:lnTo>
                      <a:pt x="643" y="902"/>
                    </a:lnTo>
                    <a:lnTo>
                      <a:pt x="639" y="900"/>
                    </a:lnTo>
                    <a:lnTo>
                      <a:pt x="636" y="902"/>
                    </a:lnTo>
                    <a:lnTo>
                      <a:pt x="626" y="902"/>
                    </a:lnTo>
                    <a:lnTo>
                      <a:pt x="625" y="902"/>
                    </a:lnTo>
                    <a:lnTo>
                      <a:pt x="620" y="902"/>
                    </a:lnTo>
                    <a:lnTo>
                      <a:pt x="613" y="903"/>
                    </a:lnTo>
                    <a:lnTo>
                      <a:pt x="608" y="903"/>
                    </a:lnTo>
                    <a:lnTo>
                      <a:pt x="606" y="905"/>
                    </a:lnTo>
                    <a:lnTo>
                      <a:pt x="603" y="905"/>
                    </a:lnTo>
                    <a:lnTo>
                      <a:pt x="602" y="903"/>
                    </a:lnTo>
                    <a:lnTo>
                      <a:pt x="599" y="899"/>
                    </a:lnTo>
                    <a:lnTo>
                      <a:pt x="598" y="895"/>
                    </a:lnTo>
                    <a:lnTo>
                      <a:pt x="598" y="890"/>
                    </a:lnTo>
                    <a:lnTo>
                      <a:pt x="596" y="888"/>
                    </a:lnTo>
                    <a:lnTo>
                      <a:pt x="595" y="885"/>
                    </a:lnTo>
                    <a:lnTo>
                      <a:pt x="595" y="878"/>
                    </a:lnTo>
                    <a:lnTo>
                      <a:pt x="595" y="872"/>
                    </a:lnTo>
                    <a:lnTo>
                      <a:pt x="595" y="866"/>
                    </a:lnTo>
                    <a:lnTo>
                      <a:pt x="598" y="860"/>
                    </a:lnTo>
                    <a:lnTo>
                      <a:pt x="599" y="858"/>
                    </a:lnTo>
                    <a:lnTo>
                      <a:pt x="599" y="852"/>
                    </a:lnTo>
                    <a:lnTo>
                      <a:pt x="599" y="848"/>
                    </a:lnTo>
                    <a:lnTo>
                      <a:pt x="596" y="845"/>
                    </a:lnTo>
                    <a:lnTo>
                      <a:pt x="595" y="840"/>
                    </a:lnTo>
                    <a:lnTo>
                      <a:pt x="592" y="839"/>
                    </a:lnTo>
                    <a:lnTo>
                      <a:pt x="588" y="838"/>
                    </a:lnTo>
                    <a:lnTo>
                      <a:pt x="583" y="835"/>
                    </a:lnTo>
                    <a:lnTo>
                      <a:pt x="580" y="833"/>
                    </a:lnTo>
                    <a:lnTo>
                      <a:pt x="578" y="832"/>
                    </a:lnTo>
                    <a:lnTo>
                      <a:pt x="576" y="828"/>
                    </a:lnTo>
                    <a:lnTo>
                      <a:pt x="573" y="820"/>
                    </a:lnTo>
                    <a:lnTo>
                      <a:pt x="573" y="819"/>
                    </a:lnTo>
                    <a:lnTo>
                      <a:pt x="573" y="815"/>
                    </a:lnTo>
                    <a:lnTo>
                      <a:pt x="572" y="813"/>
                    </a:lnTo>
                    <a:lnTo>
                      <a:pt x="570" y="810"/>
                    </a:lnTo>
                    <a:lnTo>
                      <a:pt x="570" y="806"/>
                    </a:lnTo>
                    <a:lnTo>
                      <a:pt x="570" y="805"/>
                    </a:lnTo>
                    <a:lnTo>
                      <a:pt x="570" y="799"/>
                    </a:lnTo>
                    <a:lnTo>
                      <a:pt x="569" y="796"/>
                    </a:lnTo>
                    <a:lnTo>
                      <a:pt x="569" y="793"/>
                    </a:lnTo>
                    <a:lnTo>
                      <a:pt x="566" y="789"/>
                    </a:lnTo>
                    <a:lnTo>
                      <a:pt x="566" y="787"/>
                    </a:lnTo>
                    <a:lnTo>
                      <a:pt x="566" y="786"/>
                    </a:lnTo>
                    <a:lnTo>
                      <a:pt x="566" y="783"/>
                    </a:lnTo>
                    <a:lnTo>
                      <a:pt x="565" y="780"/>
                    </a:lnTo>
                    <a:lnTo>
                      <a:pt x="563" y="779"/>
                    </a:lnTo>
                    <a:lnTo>
                      <a:pt x="560" y="777"/>
                    </a:lnTo>
                    <a:lnTo>
                      <a:pt x="556" y="777"/>
                    </a:lnTo>
                    <a:lnTo>
                      <a:pt x="553" y="777"/>
                    </a:lnTo>
                    <a:lnTo>
                      <a:pt x="549" y="779"/>
                    </a:lnTo>
                    <a:lnTo>
                      <a:pt x="545" y="779"/>
                    </a:lnTo>
                    <a:lnTo>
                      <a:pt x="542" y="780"/>
                    </a:lnTo>
                    <a:lnTo>
                      <a:pt x="539" y="783"/>
                    </a:lnTo>
                    <a:lnTo>
                      <a:pt x="536" y="785"/>
                    </a:lnTo>
                    <a:lnTo>
                      <a:pt x="533" y="787"/>
                    </a:lnTo>
                    <a:lnTo>
                      <a:pt x="532" y="790"/>
                    </a:lnTo>
                    <a:lnTo>
                      <a:pt x="532" y="795"/>
                    </a:lnTo>
                    <a:lnTo>
                      <a:pt x="535" y="799"/>
                    </a:lnTo>
                    <a:lnTo>
                      <a:pt x="536" y="802"/>
                    </a:lnTo>
                    <a:lnTo>
                      <a:pt x="536" y="803"/>
                    </a:lnTo>
                    <a:lnTo>
                      <a:pt x="536" y="806"/>
                    </a:lnTo>
                    <a:lnTo>
                      <a:pt x="535" y="809"/>
                    </a:lnTo>
                    <a:lnTo>
                      <a:pt x="533" y="810"/>
                    </a:lnTo>
                    <a:lnTo>
                      <a:pt x="532" y="810"/>
                    </a:lnTo>
                    <a:lnTo>
                      <a:pt x="530" y="809"/>
                    </a:lnTo>
                    <a:lnTo>
                      <a:pt x="529" y="807"/>
                    </a:lnTo>
                    <a:lnTo>
                      <a:pt x="529" y="806"/>
                    </a:lnTo>
                    <a:lnTo>
                      <a:pt x="529" y="803"/>
                    </a:lnTo>
                    <a:lnTo>
                      <a:pt x="529" y="802"/>
                    </a:lnTo>
                    <a:lnTo>
                      <a:pt x="529" y="800"/>
                    </a:lnTo>
                    <a:lnTo>
                      <a:pt x="529" y="797"/>
                    </a:lnTo>
                    <a:lnTo>
                      <a:pt x="529" y="796"/>
                    </a:lnTo>
                    <a:lnTo>
                      <a:pt x="528" y="795"/>
                    </a:lnTo>
                    <a:lnTo>
                      <a:pt x="528" y="790"/>
                    </a:lnTo>
                    <a:lnTo>
                      <a:pt x="525" y="789"/>
                    </a:lnTo>
                    <a:lnTo>
                      <a:pt x="522" y="787"/>
                    </a:lnTo>
                    <a:lnTo>
                      <a:pt x="519" y="786"/>
                    </a:lnTo>
                    <a:lnTo>
                      <a:pt x="516" y="785"/>
                    </a:lnTo>
                    <a:lnTo>
                      <a:pt x="515" y="785"/>
                    </a:lnTo>
                    <a:lnTo>
                      <a:pt x="512" y="785"/>
                    </a:lnTo>
                    <a:lnTo>
                      <a:pt x="510" y="783"/>
                    </a:lnTo>
                    <a:lnTo>
                      <a:pt x="509" y="783"/>
                    </a:lnTo>
                    <a:lnTo>
                      <a:pt x="508" y="783"/>
                    </a:lnTo>
                    <a:lnTo>
                      <a:pt x="506" y="782"/>
                    </a:lnTo>
                    <a:lnTo>
                      <a:pt x="503" y="782"/>
                    </a:lnTo>
                    <a:lnTo>
                      <a:pt x="502" y="782"/>
                    </a:lnTo>
                    <a:lnTo>
                      <a:pt x="499" y="780"/>
                    </a:lnTo>
                    <a:lnTo>
                      <a:pt x="495" y="782"/>
                    </a:lnTo>
                    <a:lnTo>
                      <a:pt x="493" y="783"/>
                    </a:lnTo>
                    <a:lnTo>
                      <a:pt x="493" y="786"/>
                    </a:lnTo>
                    <a:lnTo>
                      <a:pt x="493" y="789"/>
                    </a:lnTo>
                    <a:lnTo>
                      <a:pt x="495" y="790"/>
                    </a:lnTo>
                    <a:lnTo>
                      <a:pt x="495" y="793"/>
                    </a:lnTo>
                    <a:lnTo>
                      <a:pt x="495" y="797"/>
                    </a:lnTo>
                    <a:lnTo>
                      <a:pt x="493" y="802"/>
                    </a:lnTo>
                    <a:lnTo>
                      <a:pt x="493" y="805"/>
                    </a:lnTo>
                    <a:lnTo>
                      <a:pt x="492" y="807"/>
                    </a:lnTo>
                    <a:lnTo>
                      <a:pt x="490" y="809"/>
                    </a:lnTo>
                    <a:lnTo>
                      <a:pt x="487" y="812"/>
                    </a:lnTo>
                    <a:lnTo>
                      <a:pt x="485" y="816"/>
                    </a:lnTo>
                    <a:lnTo>
                      <a:pt x="485" y="817"/>
                    </a:lnTo>
                    <a:lnTo>
                      <a:pt x="485" y="819"/>
                    </a:lnTo>
                    <a:lnTo>
                      <a:pt x="485" y="820"/>
                    </a:lnTo>
                    <a:lnTo>
                      <a:pt x="483" y="822"/>
                    </a:lnTo>
                    <a:lnTo>
                      <a:pt x="483" y="823"/>
                    </a:lnTo>
                    <a:lnTo>
                      <a:pt x="482" y="826"/>
                    </a:lnTo>
                    <a:lnTo>
                      <a:pt x="480" y="828"/>
                    </a:lnTo>
                    <a:lnTo>
                      <a:pt x="479" y="828"/>
                    </a:lnTo>
                    <a:lnTo>
                      <a:pt x="477" y="825"/>
                    </a:lnTo>
                    <a:lnTo>
                      <a:pt x="477" y="823"/>
                    </a:lnTo>
                    <a:lnTo>
                      <a:pt x="477" y="820"/>
                    </a:lnTo>
                    <a:lnTo>
                      <a:pt x="479" y="819"/>
                    </a:lnTo>
                    <a:lnTo>
                      <a:pt x="480" y="817"/>
                    </a:lnTo>
                    <a:lnTo>
                      <a:pt x="482" y="815"/>
                    </a:lnTo>
                    <a:lnTo>
                      <a:pt x="482" y="812"/>
                    </a:lnTo>
                    <a:lnTo>
                      <a:pt x="482" y="809"/>
                    </a:lnTo>
                    <a:lnTo>
                      <a:pt x="480" y="807"/>
                    </a:lnTo>
                    <a:lnTo>
                      <a:pt x="479" y="806"/>
                    </a:lnTo>
                    <a:lnTo>
                      <a:pt x="476" y="806"/>
                    </a:lnTo>
                    <a:lnTo>
                      <a:pt x="475" y="807"/>
                    </a:lnTo>
                    <a:lnTo>
                      <a:pt x="473" y="809"/>
                    </a:lnTo>
                    <a:lnTo>
                      <a:pt x="472" y="810"/>
                    </a:lnTo>
                    <a:lnTo>
                      <a:pt x="470" y="812"/>
                    </a:lnTo>
                    <a:lnTo>
                      <a:pt x="467" y="813"/>
                    </a:lnTo>
                    <a:lnTo>
                      <a:pt x="466" y="813"/>
                    </a:lnTo>
                    <a:lnTo>
                      <a:pt x="465" y="810"/>
                    </a:lnTo>
                    <a:lnTo>
                      <a:pt x="465" y="809"/>
                    </a:lnTo>
                    <a:lnTo>
                      <a:pt x="465" y="807"/>
                    </a:lnTo>
                    <a:lnTo>
                      <a:pt x="466" y="807"/>
                    </a:lnTo>
                    <a:lnTo>
                      <a:pt x="466" y="806"/>
                    </a:lnTo>
                    <a:lnTo>
                      <a:pt x="465" y="805"/>
                    </a:lnTo>
                    <a:lnTo>
                      <a:pt x="463" y="803"/>
                    </a:lnTo>
                    <a:lnTo>
                      <a:pt x="459" y="802"/>
                    </a:lnTo>
                    <a:lnTo>
                      <a:pt x="459" y="800"/>
                    </a:lnTo>
                    <a:lnTo>
                      <a:pt x="457" y="796"/>
                    </a:lnTo>
                    <a:lnTo>
                      <a:pt x="456" y="792"/>
                    </a:lnTo>
                    <a:lnTo>
                      <a:pt x="456" y="789"/>
                    </a:lnTo>
                    <a:lnTo>
                      <a:pt x="455" y="786"/>
                    </a:lnTo>
                    <a:lnTo>
                      <a:pt x="455" y="783"/>
                    </a:lnTo>
                    <a:lnTo>
                      <a:pt x="453" y="782"/>
                    </a:lnTo>
                    <a:lnTo>
                      <a:pt x="452" y="779"/>
                    </a:lnTo>
                    <a:lnTo>
                      <a:pt x="450" y="776"/>
                    </a:lnTo>
                    <a:lnTo>
                      <a:pt x="447" y="776"/>
                    </a:lnTo>
                    <a:lnTo>
                      <a:pt x="446" y="777"/>
                    </a:lnTo>
                    <a:lnTo>
                      <a:pt x="445" y="780"/>
                    </a:lnTo>
                    <a:lnTo>
                      <a:pt x="442" y="782"/>
                    </a:lnTo>
                    <a:lnTo>
                      <a:pt x="440" y="780"/>
                    </a:lnTo>
                    <a:lnTo>
                      <a:pt x="439" y="777"/>
                    </a:lnTo>
                    <a:lnTo>
                      <a:pt x="437" y="776"/>
                    </a:lnTo>
                    <a:lnTo>
                      <a:pt x="433" y="775"/>
                    </a:lnTo>
                    <a:lnTo>
                      <a:pt x="429" y="776"/>
                    </a:lnTo>
                    <a:lnTo>
                      <a:pt x="426" y="779"/>
                    </a:lnTo>
                    <a:lnTo>
                      <a:pt x="423" y="782"/>
                    </a:lnTo>
                    <a:lnTo>
                      <a:pt x="420" y="782"/>
                    </a:lnTo>
                    <a:lnTo>
                      <a:pt x="416" y="785"/>
                    </a:lnTo>
                    <a:lnTo>
                      <a:pt x="412" y="786"/>
                    </a:lnTo>
                    <a:lnTo>
                      <a:pt x="409" y="787"/>
                    </a:lnTo>
                    <a:lnTo>
                      <a:pt x="407" y="789"/>
                    </a:lnTo>
                    <a:lnTo>
                      <a:pt x="403" y="792"/>
                    </a:lnTo>
                    <a:lnTo>
                      <a:pt x="396" y="795"/>
                    </a:lnTo>
                    <a:lnTo>
                      <a:pt x="390" y="796"/>
                    </a:lnTo>
                    <a:lnTo>
                      <a:pt x="390" y="797"/>
                    </a:lnTo>
                    <a:lnTo>
                      <a:pt x="390" y="799"/>
                    </a:lnTo>
                    <a:lnTo>
                      <a:pt x="390" y="803"/>
                    </a:lnTo>
                    <a:lnTo>
                      <a:pt x="390" y="805"/>
                    </a:lnTo>
                    <a:lnTo>
                      <a:pt x="389" y="807"/>
                    </a:lnTo>
                    <a:lnTo>
                      <a:pt x="386" y="810"/>
                    </a:lnTo>
                    <a:lnTo>
                      <a:pt x="382" y="813"/>
                    </a:lnTo>
                    <a:lnTo>
                      <a:pt x="372" y="820"/>
                    </a:lnTo>
                    <a:lnTo>
                      <a:pt x="370" y="822"/>
                    </a:lnTo>
                    <a:lnTo>
                      <a:pt x="370" y="828"/>
                    </a:lnTo>
                    <a:lnTo>
                      <a:pt x="370" y="830"/>
                    </a:lnTo>
                    <a:lnTo>
                      <a:pt x="373" y="835"/>
                    </a:lnTo>
                    <a:lnTo>
                      <a:pt x="376" y="836"/>
                    </a:lnTo>
                    <a:lnTo>
                      <a:pt x="385" y="845"/>
                    </a:lnTo>
                    <a:lnTo>
                      <a:pt x="387" y="846"/>
                    </a:lnTo>
                    <a:lnTo>
                      <a:pt x="390" y="848"/>
                    </a:lnTo>
                    <a:lnTo>
                      <a:pt x="395" y="850"/>
                    </a:lnTo>
                    <a:lnTo>
                      <a:pt x="396" y="852"/>
                    </a:lnTo>
                    <a:lnTo>
                      <a:pt x="397" y="853"/>
                    </a:lnTo>
                    <a:lnTo>
                      <a:pt x="402" y="855"/>
                    </a:lnTo>
                    <a:lnTo>
                      <a:pt x="405" y="855"/>
                    </a:lnTo>
                    <a:lnTo>
                      <a:pt x="406" y="853"/>
                    </a:lnTo>
                    <a:lnTo>
                      <a:pt x="413" y="855"/>
                    </a:lnTo>
                    <a:lnTo>
                      <a:pt x="416" y="856"/>
                    </a:lnTo>
                    <a:lnTo>
                      <a:pt x="419" y="859"/>
                    </a:lnTo>
                    <a:lnTo>
                      <a:pt x="420" y="859"/>
                    </a:lnTo>
                    <a:lnTo>
                      <a:pt x="425" y="862"/>
                    </a:lnTo>
                    <a:lnTo>
                      <a:pt x="432" y="863"/>
                    </a:lnTo>
                    <a:lnTo>
                      <a:pt x="435" y="865"/>
                    </a:lnTo>
                    <a:lnTo>
                      <a:pt x="442" y="865"/>
                    </a:lnTo>
                    <a:lnTo>
                      <a:pt x="446" y="865"/>
                    </a:lnTo>
                    <a:lnTo>
                      <a:pt x="450" y="865"/>
                    </a:lnTo>
                    <a:lnTo>
                      <a:pt x="453" y="866"/>
                    </a:lnTo>
                    <a:lnTo>
                      <a:pt x="456" y="866"/>
                    </a:lnTo>
                    <a:lnTo>
                      <a:pt x="460" y="869"/>
                    </a:lnTo>
                    <a:lnTo>
                      <a:pt x="460" y="872"/>
                    </a:lnTo>
                    <a:lnTo>
                      <a:pt x="462" y="873"/>
                    </a:lnTo>
                    <a:lnTo>
                      <a:pt x="465" y="875"/>
                    </a:lnTo>
                    <a:lnTo>
                      <a:pt x="469" y="873"/>
                    </a:lnTo>
                    <a:lnTo>
                      <a:pt x="470" y="875"/>
                    </a:lnTo>
                    <a:lnTo>
                      <a:pt x="473" y="875"/>
                    </a:lnTo>
                    <a:lnTo>
                      <a:pt x="475" y="875"/>
                    </a:lnTo>
                    <a:lnTo>
                      <a:pt x="476" y="878"/>
                    </a:lnTo>
                    <a:lnTo>
                      <a:pt x="482" y="886"/>
                    </a:lnTo>
                    <a:lnTo>
                      <a:pt x="483" y="893"/>
                    </a:lnTo>
                    <a:lnTo>
                      <a:pt x="487" y="906"/>
                    </a:lnTo>
                    <a:lnTo>
                      <a:pt x="487" y="913"/>
                    </a:lnTo>
                    <a:lnTo>
                      <a:pt x="486" y="916"/>
                    </a:lnTo>
                    <a:lnTo>
                      <a:pt x="479" y="919"/>
                    </a:lnTo>
                    <a:lnTo>
                      <a:pt x="473" y="922"/>
                    </a:lnTo>
                    <a:lnTo>
                      <a:pt x="470" y="923"/>
                    </a:lnTo>
                    <a:lnTo>
                      <a:pt x="470" y="929"/>
                    </a:lnTo>
                    <a:lnTo>
                      <a:pt x="472" y="933"/>
                    </a:lnTo>
                    <a:lnTo>
                      <a:pt x="475" y="940"/>
                    </a:lnTo>
                    <a:lnTo>
                      <a:pt x="477" y="945"/>
                    </a:lnTo>
                    <a:lnTo>
                      <a:pt x="480" y="945"/>
                    </a:lnTo>
                    <a:lnTo>
                      <a:pt x="487" y="946"/>
                    </a:lnTo>
                    <a:lnTo>
                      <a:pt x="493" y="949"/>
                    </a:lnTo>
                    <a:lnTo>
                      <a:pt x="496" y="953"/>
                    </a:lnTo>
                    <a:lnTo>
                      <a:pt x="496" y="956"/>
                    </a:lnTo>
                    <a:lnTo>
                      <a:pt x="493" y="960"/>
                    </a:lnTo>
                    <a:lnTo>
                      <a:pt x="493" y="965"/>
                    </a:lnTo>
                    <a:lnTo>
                      <a:pt x="493" y="963"/>
                    </a:lnTo>
                    <a:lnTo>
                      <a:pt x="492" y="965"/>
                    </a:lnTo>
                    <a:lnTo>
                      <a:pt x="487" y="965"/>
                    </a:lnTo>
                    <a:lnTo>
                      <a:pt x="486" y="968"/>
                    </a:lnTo>
                    <a:lnTo>
                      <a:pt x="482" y="968"/>
                    </a:lnTo>
                    <a:lnTo>
                      <a:pt x="480" y="970"/>
                    </a:lnTo>
                    <a:lnTo>
                      <a:pt x="477" y="970"/>
                    </a:lnTo>
                    <a:lnTo>
                      <a:pt x="475" y="970"/>
                    </a:lnTo>
                    <a:lnTo>
                      <a:pt x="472" y="969"/>
                    </a:lnTo>
                    <a:lnTo>
                      <a:pt x="470" y="968"/>
                    </a:lnTo>
                    <a:lnTo>
                      <a:pt x="469" y="968"/>
                    </a:lnTo>
                    <a:lnTo>
                      <a:pt x="466" y="970"/>
                    </a:lnTo>
                    <a:lnTo>
                      <a:pt x="465" y="972"/>
                    </a:lnTo>
                    <a:lnTo>
                      <a:pt x="465" y="976"/>
                    </a:lnTo>
                    <a:lnTo>
                      <a:pt x="460" y="976"/>
                    </a:lnTo>
                    <a:lnTo>
                      <a:pt x="459" y="978"/>
                    </a:lnTo>
                    <a:lnTo>
                      <a:pt x="456" y="978"/>
                    </a:lnTo>
                    <a:lnTo>
                      <a:pt x="455" y="978"/>
                    </a:lnTo>
                    <a:lnTo>
                      <a:pt x="455" y="979"/>
                    </a:lnTo>
                    <a:lnTo>
                      <a:pt x="452" y="980"/>
                    </a:lnTo>
                    <a:lnTo>
                      <a:pt x="449" y="980"/>
                    </a:lnTo>
                    <a:lnTo>
                      <a:pt x="446" y="982"/>
                    </a:lnTo>
                    <a:lnTo>
                      <a:pt x="446" y="985"/>
                    </a:lnTo>
                    <a:lnTo>
                      <a:pt x="445" y="986"/>
                    </a:lnTo>
                    <a:lnTo>
                      <a:pt x="442" y="986"/>
                    </a:lnTo>
                    <a:lnTo>
                      <a:pt x="439" y="985"/>
                    </a:lnTo>
                    <a:lnTo>
                      <a:pt x="436" y="986"/>
                    </a:lnTo>
                    <a:lnTo>
                      <a:pt x="435" y="986"/>
                    </a:lnTo>
                    <a:lnTo>
                      <a:pt x="430" y="985"/>
                    </a:lnTo>
                    <a:lnTo>
                      <a:pt x="429" y="982"/>
                    </a:lnTo>
                    <a:lnTo>
                      <a:pt x="426" y="982"/>
                    </a:lnTo>
                    <a:lnTo>
                      <a:pt x="422" y="982"/>
                    </a:lnTo>
                    <a:lnTo>
                      <a:pt x="420" y="980"/>
                    </a:lnTo>
                    <a:lnTo>
                      <a:pt x="416" y="980"/>
                    </a:lnTo>
                    <a:lnTo>
                      <a:pt x="415" y="983"/>
                    </a:lnTo>
                    <a:lnTo>
                      <a:pt x="412" y="982"/>
                    </a:lnTo>
                    <a:lnTo>
                      <a:pt x="410" y="982"/>
                    </a:lnTo>
                    <a:lnTo>
                      <a:pt x="405" y="980"/>
                    </a:lnTo>
                    <a:lnTo>
                      <a:pt x="403" y="983"/>
                    </a:lnTo>
                    <a:lnTo>
                      <a:pt x="403" y="985"/>
                    </a:lnTo>
                    <a:lnTo>
                      <a:pt x="405" y="990"/>
                    </a:lnTo>
                    <a:lnTo>
                      <a:pt x="405" y="995"/>
                    </a:lnTo>
                    <a:lnTo>
                      <a:pt x="402" y="998"/>
                    </a:lnTo>
                    <a:lnTo>
                      <a:pt x="400" y="1005"/>
                    </a:lnTo>
                    <a:lnTo>
                      <a:pt x="402" y="1009"/>
                    </a:lnTo>
                    <a:lnTo>
                      <a:pt x="405" y="1012"/>
                    </a:lnTo>
                    <a:lnTo>
                      <a:pt x="407" y="1015"/>
                    </a:lnTo>
                    <a:lnTo>
                      <a:pt x="409" y="1022"/>
                    </a:lnTo>
                    <a:lnTo>
                      <a:pt x="407" y="1026"/>
                    </a:lnTo>
                    <a:lnTo>
                      <a:pt x="407" y="1032"/>
                    </a:lnTo>
                    <a:lnTo>
                      <a:pt x="406" y="1038"/>
                    </a:lnTo>
                    <a:lnTo>
                      <a:pt x="406" y="1042"/>
                    </a:lnTo>
                    <a:lnTo>
                      <a:pt x="409" y="1046"/>
                    </a:lnTo>
                    <a:lnTo>
                      <a:pt x="410" y="1048"/>
                    </a:lnTo>
                    <a:lnTo>
                      <a:pt x="415" y="1051"/>
                    </a:lnTo>
                    <a:lnTo>
                      <a:pt x="417" y="1056"/>
                    </a:lnTo>
                    <a:lnTo>
                      <a:pt x="417" y="1061"/>
                    </a:lnTo>
                    <a:lnTo>
                      <a:pt x="415" y="1069"/>
                    </a:lnTo>
                    <a:lnTo>
                      <a:pt x="415" y="1078"/>
                    </a:lnTo>
                    <a:lnTo>
                      <a:pt x="413" y="1085"/>
                    </a:lnTo>
                    <a:lnTo>
                      <a:pt x="412" y="1095"/>
                    </a:lnTo>
                    <a:lnTo>
                      <a:pt x="409" y="1101"/>
                    </a:lnTo>
                    <a:lnTo>
                      <a:pt x="406" y="1103"/>
                    </a:lnTo>
                    <a:lnTo>
                      <a:pt x="402" y="1106"/>
                    </a:lnTo>
                    <a:lnTo>
                      <a:pt x="393" y="1108"/>
                    </a:lnTo>
                    <a:lnTo>
                      <a:pt x="385" y="1103"/>
                    </a:lnTo>
                    <a:lnTo>
                      <a:pt x="380" y="1101"/>
                    </a:lnTo>
                    <a:lnTo>
                      <a:pt x="375" y="1102"/>
                    </a:lnTo>
                    <a:lnTo>
                      <a:pt x="372" y="1105"/>
                    </a:lnTo>
                    <a:lnTo>
                      <a:pt x="370" y="1108"/>
                    </a:lnTo>
                    <a:lnTo>
                      <a:pt x="370" y="1113"/>
                    </a:lnTo>
                    <a:lnTo>
                      <a:pt x="372" y="1121"/>
                    </a:lnTo>
                    <a:lnTo>
                      <a:pt x="369" y="1123"/>
                    </a:lnTo>
                    <a:lnTo>
                      <a:pt x="363" y="1128"/>
                    </a:lnTo>
                    <a:lnTo>
                      <a:pt x="360" y="1129"/>
                    </a:lnTo>
                    <a:lnTo>
                      <a:pt x="362" y="1133"/>
                    </a:lnTo>
                    <a:lnTo>
                      <a:pt x="363" y="1138"/>
                    </a:lnTo>
                    <a:lnTo>
                      <a:pt x="367" y="1142"/>
                    </a:lnTo>
                    <a:lnTo>
                      <a:pt x="372" y="1145"/>
                    </a:lnTo>
                    <a:lnTo>
                      <a:pt x="375" y="1148"/>
                    </a:lnTo>
                    <a:lnTo>
                      <a:pt x="375" y="1149"/>
                    </a:lnTo>
                    <a:lnTo>
                      <a:pt x="373" y="1158"/>
                    </a:lnTo>
                    <a:lnTo>
                      <a:pt x="370" y="1161"/>
                    </a:lnTo>
                    <a:lnTo>
                      <a:pt x="367" y="1163"/>
                    </a:lnTo>
                    <a:lnTo>
                      <a:pt x="360" y="1163"/>
                    </a:lnTo>
                    <a:lnTo>
                      <a:pt x="353" y="1161"/>
                    </a:lnTo>
                    <a:lnTo>
                      <a:pt x="350" y="1159"/>
                    </a:lnTo>
                    <a:lnTo>
                      <a:pt x="343" y="1156"/>
                    </a:lnTo>
                    <a:lnTo>
                      <a:pt x="333" y="1158"/>
                    </a:lnTo>
                    <a:lnTo>
                      <a:pt x="320" y="1162"/>
                    </a:lnTo>
                    <a:lnTo>
                      <a:pt x="317" y="1163"/>
                    </a:lnTo>
                    <a:lnTo>
                      <a:pt x="317" y="1153"/>
                    </a:lnTo>
                    <a:lnTo>
                      <a:pt x="324" y="1138"/>
                    </a:lnTo>
                    <a:lnTo>
                      <a:pt x="329" y="1129"/>
                    </a:lnTo>
                    <a:lnTo>
                      <a:pt x="330" y="1122"/>
                    </a:lnTo>
                    <a:lnTo>
                      <a:pt x="329" y="1122"/>
                    </a:lnTo>
                    <a:lnTo>
                      <a:pt x="329" y="1119"/>
                    </a:lnTo>
                    <a:lnTo>
                      <a:pt x="327" y="1115"/>
                    </a:lnTo>
                    <a:lnTo>
                      <a:pt x="322" y="1109"/>
                    </a:lnTo>
                    <a:lnTo>
                      <a:pt x="314" y="1106"/>
                    </a:lnTo>
                    <a:lnTo>
                      <a:pt x="306" y="1102"/>
                    </a:lnTo>
                    <a:lnTo>
                      <a:pt x="303" y="1096"/>
                    </a:lnTo>
                    <a:lnTo>
                      <a:pt x="303" y="1093"/>
                    </a:lnTo>
                    <a:lnTo>
                      <a:pt x="304" y="1085"/>
                    </a:lnTo>
                    <a:lnTo>
                      <a:pt x="302" y="1068"/>
                    </a:lnTo>
                    <a:lnTo>
                      <a:pt x="304" y="1053"/>
                    </a:lnTo>
                    <a:lnTo>
                      <a:pt x="307" y="1039"/>
                    </a:lnTo>
                    <a:lnTo>
                      <a:pt x="312" y="1033"/>
                    </a:lnTo>
                    <a:lnTo>
                      <a:pt x="316" y="1031"/>
                    </a:lnTo>
                    <a:lnTo>
                      <a:pt x="323" y="1029"/>
                    </a:lnTo>
                    <a:lnTo>
                      <a:pt x="334" y="1025"/>
                    </a:lnTo>
                    <a:lnTo>
                      <a:pt x="342" y="1021"/>
                    </a:lnTo>
                    <a:lnTo>
                      <a:pt x="347" y="1015"/>
                    </a:lnTo>
                    <a:lnTo>
                      <a:pt x="357" y="1006"/>
                    </a:lnTo>
                    <a:lnTo>
                      <a:pt x="367" y="1001"/>
                    </a:lnTo>
                    <a:lnTo>
                      <a:pt x="369" y="993"/>
                    </a:lnTo>
                    <a:lnTo>
                      <a:pt x="370" y="985"/>
                    </a:lnTo>
                    <a:lnTo>
                      <a:pt x="370" y="980"/>
                    </a:lnTo>
                    <a:lnTo>
                      <a:pt x="372" y="970"/>
                    </a:lnTo>
                    <a:lnTo>
                      <a:pt x="375" y="960"/>
                    </a:lnTo>
                    <a:lnTo>
                      <a:pt x="376" y="948"/>
                    </a:lnTo>
                    <a:lnTo>
                      <a:pt x="382" y="936"/>
                    </a:lnTo>
                    <a:lnTo>
                      <a:pt x="383" y="929"/>
                    </a:lnTo>
                    <a:lnTo>
                      <a:pt x="380" y="922"/>
                    </a:lnTo>
                    <a:lnTo>
                      <a:pt x="375" y="916"/>
                    </a:lnTo>
                    <a:lnTo>
                      <a:pt x="372" y="915"/>
                    </a:lnTo>
                    <a:lnTo>
                      <a:pt x="370" y="913"/>
                    </a:lnTo>
                    <a:lnTo>
                      <a:pt x="369" y="910"/>
                    </a:lnTo>
                    <a:lnTo>
                      <a:pt x="367" y="908"/>
                    </a:lnTo>
                    <a:lnTo>
                      <a:pt x="365" y="905"/>
                    </a:lnTo>
                    <a:lnTo>
                      <a:pt x="359" y="903"/>
                    </a:lnTo>
                    <a:lnTo>
                      <a:pt x="357" y="903"/>
                    </a:lnTo>
                    <a:lnTo>
                      <a:pt x="353" y="908"/>
                    </a:lnTo>
                    <a:lnTo>
                      <a:pt x="350" y="912"/>
                    </a:lnTo>
                    <a:lnTo>
                      <a:pt x="349" y="913"/>
                    </a:lnTo>
                    <a:lnTo>
                      <a:pt x="347" y="916"/>
                    </a:lnTo>
                    <a:lnTo>
                      <a:pt x="340" y="918"/>
                    </a:lnTo>
                    <a:lnTo>
                      <a:pt x="336" y="919"/>
                    </a:lnTo>
                    <a:lnTo>
                      <a:pt x="330" y="919"/>
                    </a:lnTo>
                    <a:lnTo>
                      <a:pt x="324" y="916"/>
                    </a:lnTo>
                    <a:lnTo>
                      <a:pt x="320" y="915"/>
                    </a:lnTo>
                    <a:lnTo>
                      <a:pt x="316" y="916"/>
                    </a:lnTo>
                    <a:lnTo>
                      <a:pt x="306" y="918"/>
                    </a:lnTo>
                    <a:lnTo>
                      <a:pt x="300" y="920"/>
                    </a:lnTo>
                    <a:lnTo>
                      <a:pt x="297" y="920"/>
                    </a:lnTo>
                    <a:lnTo>
                      <a:pt x="290" y="922"/>
                    </a:lnTo>
                    <a:lnTo>
                      <a:pt x="284" y="923"/>
                    </a:lnTo>
                    <a:lnTo>
                      <a:pt x="277" y="922"/>
                    </a:lnTo>
                    <a:lnTo>
                      <a:pt x="272" y="920"/>
                    </a:lnTo>
                    <a:lnTo>
                      <a:pt x="269" y="920"/>
                    </a:lnTo>
                    <a:lnTo>
                      <a:pt x="264" y="918"/>
                    </a:lnTo>
                    <a:lnTo>
                      <a:pt x="262" y="918"/>
                    </a:lnTo>
                    <a:lnTo>
                      <a:pt x="260" y="918"/>
                    </a:lnTo>
                    <a:lnTo>
                      <a:pt x="260" y="916"/>
                    </a:lnTo>
                    <a:lnTo>
                      <a:pt x="253" y="916"/>
                    </a:lnTo>
                    <a:lnTo>
                      <a:pt x="250" y="915"/>
                    </a:lnTo>
                    <a:lnTo>
                      <a:pt x="243" y="912"/>
                    </a:lnTo>
                    <a:lnTo>
                      <a:pt x="242" y="909"/>
                    </a:lnTo>
                    <a:lnTo>
                      <a:pt x="242" y="905"/>
                    </a:lnTo>
                    <a:lnTo>
                      <a:pt x="243" y="896"/>
                    </a:lnTo>
                    <a:lnTo>
                      <a:pt x="240" y="895"/>
                    </a:lnTo>
                    <a:lnTo>
                      <a:pt x="236" y="896"/>
                    </a:lnTo>
                    <a:lnTo>
                      <a:pt x="233" y="895"/>
                    </a:lnTo>
                    <a:lnTo>
                      <a:pt x="229" y="888"/>
                    </a:lnTo>
                    <a:lnTo>
                      <a:pt x="224" y="885"/>
                    </a:lnTo>
                    <a:lnTo>
                      <a:pt x="220" y="880"/>
                    </a:lnTo>
                    <a:lnTo>
                      <a:pt x="211" y="880"/>
                    </a:lnTo>
                    <a:lnTo>
                      <a:pt x="206" y="883"/>
                    </a:lnTo>
                    <a:lnTo>
                      <a:pt x="196" y="882"/>
                    </a:lnTo>
                    <a:lnTo>
                      <a:pt x="186" y="882"/>
                    </a:lnTo>
                    <a:lnTo>
                      <a:pt x="176" y="883"/>
                    </a:lnTo>
                    <a:lnTo>
                      <a:pt x="153" y="885"/>
                    </a:lnTo>
                    <a:lnTo>
                      <a:pt x="136" y="879"/>
                    </a:lnTo>
                    <a:lnTo>
                      <a:pt x="121" y="873"/>
                    </a:lnTo>
                    <a:lnTo>
                      <a:pt x="104" y="863"/>
                    </a:lnTo>
                    <a:lnTo>
                      <a:pt x="99" y="860"/>
                    </a:lnTo>
                    <a:lnTo>
                      <a:pt x="91" y="856"/>
                    </a:lnTo>
                    <a:lnTo>
                      <a:pt x="79" y="850"/>
                    </a:lnTo>
                    <a:lnTo>
                      <a:pt x="69" y="850"/>
                    </a:lnTo>
                    <a:lnTo>
                      <a:pt x="70" y="852"/>
                    </a:lnTo>
                    <a:lnTo>
                      <a:pt x="60" y="852"/>
                    </a:lnTo>
                    <a:lnTo>
                      <a:pt x="57" y="849"/>
                    </a:lnTo>
                    <a:lnTo>
                      <a:pt x="47" y="842"/>
                    </a:lnTo>
                    <a:lnTo>
                      <a:pt x="21" y="819"/>
                    </a:lnTo>
                    <a:lnTo>
                      <a:pt x="11" y="810"/>
                    </a:lnTo>
                    <a:lnTo>
                      <a:pt x="6" y="806"/>
                    </a:lnTo>
                    <a:lnTo>
                      <a:pt x="0" y="800"/>
                    </a:lnTo>
                    <a:lnTo>
                      <a:pt x="0" y="799"/>
                    </a:lnTo>
                    <a:lnTo>
                      <a:pt x="0" y="796"/>
                    </a:lnTo>
                    <a:lnTo>
                      <a:pt x="1" y="792"/>
                    </a:lnTo>
                    <a:lnTo>
                      <a:pt x="11" y="745"/>
                    </a:lnTo>
                    <a:lnTo>
                      <a:pt x="13" y="735"/>
                    </a:lnTo>
                    <a:lnTo>
                      <a:pt x="20" y="703"/>
                    </a:lnTo>
                    <a:lnTo>
                      <a:pt x="23" y="696"/>
                    </a:lnTo>
                    <a:lnTo>
                      <a:pt x="26" y="690"/>
                    </a:lnTo>
                    <a:lnTo>
                      <a:pt x="28" y="685"/>
                    </a:lnTo>
                    <a:lnTo>
                      <a:pt x="31" y="677"/>
                    </a:lnTo>
                    <a:lnTo>
                      <a:pt x="33" y="676"/>
                    </a:lnTo>
                    <a:lnTo>
                      <a:pt x="34" y="675"/>
                    </a:lnTo>
                    <a:lnTo>
                      <a:pt x="34" y="673"/>
                    </a:lnTo>
                    <a:lnTo>
                      <a:pt x="36" y="670"/>
                    </a:lnTo>
                    <a:lnTo>
                      <a:pt x="38" y="666"/>
                    </a:lnTo>
                    <a:lnTo>
                      <a:pt x="41" y="665"/>
                    </a:lnTo>
                    <a:lnTo>
                      <a:pt x="44" y="662"/>
                    </a:lnTo>
                    <a:lnTo>
                      <a:pt x="50" y="653"/>
                    </a:lnTo>
                    <a:lnTo>
                      <a:pt x="51" y="649"/>
                    </a:lnTo>
                    <a:lnTo>
                      <a:pt x="51" y="643"/>
                    </a:lnTo>
                    <a:lnTo>
                      <a:pt x="51" y="642"/>
                    </a:lnTo>
                    <a:lnTo>
                      <a:pt x="46" y="637"/>
                    </a:lnTo>
                    <a:lnTo>
                      <a:pt x="40" y="633"/>
                    </a:lnTo>
                    <a:lnTo>
                      <a:pt x="38" y="629"/>
                    </a:lnTo>
                    <a:lnTo>
                      <a:pt x="37" y="607"/>
                    </a:lnTo>
                    <a:lnTo>
                      <a:pt x="37" y="604"/>
                    </a:lnTo>
                    <a:lnTo>
                      <a:pt x="40" y="603"/>
                    </a:lnTo>
                    <a:lnTo>
                      <a:pt x="44" y="599"/>
                    </a:lnTo>
                    <a:lnTo>
                      <a:pt x="50" y="593"/>
                    </a:lnTo>
                    <a:lnTo>
                      <a:pt x="53" y="589"/>
                    </a:lnTo>
                    <a:lnTo>
                      <a:pt x="53" y="584"/>
                    </a:lnTo>
                    <a:lnTo>
                      <a:pt x="46" y="562"/>
                    </a:lnTo>
                    <a:lnTo>
                      <a:pt x="44" y="557"/>
                    </a:lnTo>
                    <a:lnTo>
                      <a:pt x="43" y="553"/>
                    </a:lnTo>
                    <a:lnTo>
                      <a:pt x="41" y="550"/>
                    </a:lnTo>
                    <a:lnTo>
                      <a:pt x="40" y="547"/>
                    </a:lnTo>
                    <a:lnTo>
                      <a:pt x="41" y="534"/>
                    </a:lnTo>
                    <a:lnTo>
                      <a:pt x="41" y="526"/>
                    </a:lnTo>
                    <a:lnTo>
                      <a:pt x="43" y="522"/>
                    </a:lnTo>
                    <a:lnTo>
                      <a:pt x="44" y="517"/>
                    </a:lnTo>
                    <a:lnTo>
                      <a:pt x="46" y="510"/>
                    </a:lnTo>
                    <a:lnTo>
                      <a:pt x="47" y="503"/>
                    </a:lnTo>
                    <a:lnTo>
                      <a:pt x="48" y="494"/>
                    </a:lnTo>
                    <a:lnTo>
                      <a:pt x="48" y="484"/>
                    </a:lnTo>
                    <a:lnTo>
                      <a:pt x="47" y="480"/>
                    </a:lnTo>
                    <a:lnTo>
                      <a:pt x="47" y="470"/>
                    </a:lnTo>
                    <a:lnTo>
                      <a:pt x="47" y="466"/>
                    </a:lnTo>
                    <a:lnTo>
                      <a:pt x="46" y="460"/>
                    </a:lnTo>
                    <a:lnTo>
                      <a:pt x="46" y="457"/>
                    </a:lnTo>
                    <a:lnTo>
                      <a:pt x="44" y="434"/>
                    </a:lnTo>
                    <a:lnTo>
                      <a:pt x="44" y="427"/>
                    </a:lnTo>
                    <a:lnTo>
                      <a:pt x="44" y="424"/>
                    </a:lnTo>
                    <a:lnTo>
                      <a:pt x="44" y="421"/>
                    </a:lnTo>
                    <a:lnTo>
                      <a:pt x="50" y="417"/>
                    </a:lnTo>
                    <a:lnTo>
                      <a:pt x="71" y="399"/>
                    </a:lnTo>
                    <a:lnTo>
                      <a:pt x="87" y="387"/>
                    </a:lnTo>
                    <a:lnTo>
                      <a:pt x="110" y="369"/>
                    </a:lnTo>
                    <a:lnTo>
                      <a:pt x="129" y="354"/>
                    </a:lnTo>
                    <a:lnTo>
                      <a:pt x="134" y="349"/>
                    </a:lnTo>
                    <a:lnTo>
                      <a:pt x="136" y="347"/>
                    </a:lnTo>
                    <a:lnTo>
                      <a:pt x="149" y="327"/>
                    </a:lnTo>
                    <a:lnTo>
                      <a:pt x="159" y="313"/>
                    </a:lnTo>
                    <a:lnTo>
                      <a:pt x="164" y="304"/>
                    </a:lnTo>
                    <a:lnTo>
                      <a:pt x="169" y="297"/>
                    </a:lnTo>
                    <a:lnTo>
                      <a:pt x="180" y="283"/>
                    </a:lnTo>
                    <a:lnTo>
                      <a:pt x="184" y="276"/>
                    </a:lnTo>
                    <a:lnTo>
                      <a:pt x="186" y="270"/>
                    </a:lnTo>
                    <a:lnTo>
                      <a:pt x="189" y="256"/>
                    </a:lnTo>
                    <a:lnTo>
                      <a:pt x="191" y="244"/>
                    </a:lnTo>
                    <a:lnTo>
                      <a:pt x="193" y="234"/>
                    </a:lnTo>
                    <a:lnTo>
                      <a:pt x="194" y="227"/>
                    </a:lnTo>
                    <a:lnTo>
                      <a:pt x="193" y="216"/>
                    </a:lnTo>
                    <a:lnTo>
                      <a:pt x="194" y="206"/>
                    </a:lnTo>
                    <a:lnTo>
                      <a:pt x="194" y="196"/>
                    </a:lnTo>
                    <a:lnTo>
                      <a:pt x="194" y="194"/>
                    </a:lnTo>
                    <a:lnTo>
                      <a:pt x="194" y="193"/>
                    </a:lnTo>
                    <a:lnTo>
                      <a:pt x="194" y="191"/>
                    </a:lnTo>
                    <a:lnTo>
                      <a:pt x="194" y="188"/>
                    </a:lnTo>
                    <a:lnTo>
                      <a:pt x="194" y="184"/>
                    </a:lnTo>
                    <a:lnTo>
                      <a:pt x="194" y="178"/>
                    </a:lnTo>
                    <a:lnTo>
                      <a:pt x="194" y="161"/>
                    </a:lnTo>
                    <a:lnTo>
                      <a:pt x="194" y="158"/>
                    </a:lnTo>
                    <a:lnTo>
                      <a:pt x="194" y="153"/>
                    </a:lnTo>
                    <a:lnTo>
                      <a:pt x="194" y="148"/>
                    </a:lnTo>
                    <a:lnTo>
                      <a:pt x="194" y="141"/>
                    </a:lnTo>
                    <a:lnTo>
                      <a:pt x="194" y="136"/>
                    </a:lnTo>
                    <a:lnTo>
                      <a:pt x="194" y="133"/>
                    </a:lnTo>
                    <a:lnTo>
                      <a:pt x="194" y="128"/>
                    </a:lnTo>
                    <a:lnTo>
                      <a:pt x="197" y="128"/>
                    </a:lnTo>
                    <a:lnTo>
                      <a:pt x="207" y="128"/>
                    </a:lnTo>
                    <a:lnTo>
                      <a:pt x="213" y="128"/>
                    </a:lnTo>
                    <a:lnTo>
                      <a:pt x="217" y="128"/>
                    </a:lnTo>
                    <a:lnTo>
                      <a:pt x="222" y="124"/>
                    </a:lnTo>
                    <a:lnTo>
                      <a:pt x="227" y="120"/>
                    </a:lnTo>
                    <a:lnTo>
                      <a:pt x="234" y="114"/>
                    </a:lnTo>
                    <a:lnTo>
                      <a:pt x="246" y="104"/>
                    </a:lnTo>
                    <a:lnTo>
                      <a:pt x="256" y="94"/>
                    </a:lnTo>
                    <a:lnTo>
                      <a:pt x="260" y="90"/>
                    </a:lnTo>
                    <a:lnTo>
                      <a:pt x="267" y="84"/>
                    </a:lnTo>
                    <a:lnTo>
                      <a:pt x="276" y="74"/>
                    </a:lnTo>
                    <a:lnTo>
                      <a:pt x="283" y="70"/>
                    </a:lnTo>
                    <a:lnTo>
                      <a:pt x="287" y="65"/>
                    </a:lnTo>
                    <a:lnTo>
                      <a:pt x="297" y="58"/>
                    </a:lnTo>
                    <a:lnTo>
                      <a:pt x="302" y="57"/>
                    </a:lnTo>
                    <a:lnTo>
                      <a:pt x="304" y="55"/>
                    </a:lnTo>
                    <a:lnTo>
                      <a:pt x="313" y="54"/>
                    </a:lnTo>
                    <a:lnTo>
                      <a:pt x="320" y="53"/>
                    </a:lnTo>
                    <a:lnTo>
                      <a:pt x="324" y="53"/>
                    </a:lnTo>
                    <a:lnTo>
                      <a:pt x="332" y="51"/>
                    </a:lnTo>
                    <a:lnTo>
                      <a:pt x="339" y="50"/>
                    </a:lnTo>
                    <a:lnTo>
                      <a:pt x="346" y="47"/>
                    </a:lnTo>
                    <a:lnTo>
                      <a:pt x="354" y="47"/>
                    </a:lnTo>
                    <a:lnTo>
                      <a:pt x="359" y="45"/>
                    </a:lnTo>
                    <a:lnTo>
                      <a:pt x="369" y="44"/>
                    </a:lnTo>
                    <a:lnTo>
                      <a:pt x="379" y="43"/>
                    </a:lnTo>
                    <a:lnTo>
                      <a:pt x="386" y="41"/>
                    </a:lnTo>
                    <a:lnTo>
                      <a:pt x="392" y="40"/>
                    </a:lnTo>
                    <a:lnTo>
                      <a:pt x="397" y="37"/>
                    </a:lnTo>
                    <a:lnTo>
                      <a:pt x="400" y="37"/>
                    </a:lnTo>
                    <a:lnTo>
                      <a:pt x="407" y="35"/>
                    </a:lnTo>
                    <a:lnTo>
                      <a:pt x="409" y="35"/>
                    </a:lnTo>
                    <a:lnTo>
                      <a:pt x="413" y="35"/>
                    </a:lnTo>
                    <a:lnTo>
                      <a:pt x="419" y="34"/>
                    </a:lnTo>
                    <a:lnTo>
                      <a:pt x="423" y="34"/>
                    </a:lnTo>
                    <a:lnTo>
                      <a:pt x="425" y="37"/>
                    </a:lnTo>
                    <a:lnTo>
                      <a:pt x="429" y="40"/>
                    </a:lnTo>
                    <a:lnTo>
                      <a:pt x="433" y="43"/>
                    </a:lnTo>
                    <a:lnTo>
                      <a:pt x="437" y="44"/>
                    </a:lnTo>
                    <a:lnTo>
                      <a:pt x="443" y="44"/>
                    </a:lnTo>
                    <a:lnTo>
                      <a:pt x="452" y="45"/>
                    </a:lnTo>
                    <a:lnTo>
                      <a:pt x="459" y="47"/>
                    </a:lnTo>
                    <a:lnTo>
                      <a:pt x="469" y="44"/>
                    </a:lnTo>
                    <a:lnTo>
                      <a:pt x="477" y="44"/>
                    </a:lnTo>
                    <a:lnTo>
                      <a:pt x="486" y="43"/>
                    </a:lnTo>
                    <a:lnTo>
                      <a:pt x="490" y="41"/>
                    </a:lnTo>
                    <a:lnTo>
                      <a:pt x="493" y="43"/>
                    </a:lnTo>
                    <a:lnTo>
                      <a:pt x="502" y="44"/>
                    </a:lnTo>
                    <a:lnTo>
                      <a:pt x="503" y="44"/>
                    </a:lnTo>
                    <a:lnTo>
                      <a:pt x="506" y="44"/>
                    </a:lnTo>
                    <a:lnTo>
                      <a:pt x="512" y="45"/>
                    </a:lnTo>
                    <a:lnTo>
                      <a:pt x="516" y="45"/>
                    </a:lnTo>
                    <a:lnTo>
                      <a:pt x="520" y="45"/>
                    </a:lnTo>
                    <a:lnTo>
                      <a:pt x="529" y="45"/>
                    </a:lnTo>
                    <a:lnTo>
                      <a:pt x="536" y="44"/>
                    </a:lnTo>
                    <a:lnTo>
                      <a:pt x="545" y="41"/>
                    </a:lnTo>
                    <a:lnTo>
                      <a:pt x="552" y="37"/>
                    </a:lnTo>
                    <a:lnTo>
                      <a:pt x="556" y="31"/>
                    </a:lnTo>
                    <a:lnTo>
                      <a:pt x="559" y="27"/>
                    </a:lnTo>
                    <a:lnTo>
                      <a:pt x="563" y="20"/>
                    </a:lnTo>
                    <a:lnTo>
                      <a:pt x="568" y="15"/>
                    </a:lnTo>
                    <a:lnTo>
                      <a:pt x="570" y="14"/>
                    </a:lnTo>
                    <a:lnTo>
                      <a:pt x="572" y="13"/>
                    </a:lnTo>
                    <a:lnTo>
                      <a:pt x="576" y="11"/>
                    </a:lnTo>
                    <a:lnTo>
                      <a:pt x="580" y="10"/>
                    </a:lnTo>
                    <a:lnTo>
                      <a:pt x="585" y="7"/>
                    </a:lnTo>
                    <a:lnTo>
                      <a:pt x="588" y="7"/>
                    </a:lnTo>
                    <a:lnTo>
                      <a:pt x="593" y="4"/>
                    </a:lnTo>
                    <a:lnTo>
                      <a:pt x="600" y="3"/>
                    </a:lnTo>
                    <a:lnTo>
                      <a:pt x="613" y="0"/>
                    </a:lnTo>
                    <a:lnTo>
                      <a:pt x="615" y="0"/>
                    </a:lnTo>
                    <a:lnTo>
                      <a:pt x="620" y="0"/>
                    </a:lnTo>
                    <a:lnTo>
                      <a:pt x="625" y="0"/>
                    </a:lnTo>
                    <a:lnTo>
                      <a:pt x="628" y="0"/>
                    </a:lnTo>
                    <a:lnTo>
                      <a:pt x="635" y="4"/>
                    </a:lnTo>
                    <a:lnTo>
                      <a:pt x="645" y="8"/>
                    </a:lnTo>
                    <a:lnTo>
                      <a:pt x="651" y="11"/>
                    </a:lnTo>
                    <a:lnTo>
                      <a:pt x="661" y="15"/>
                    </a:lnTo>
                    <a:lnTo>
                      <a:pt x="668" y="18"/>
                    </a:lnTo>
                    <a:lnTo>
                      <a:pt x="673" y="20"/>
                    </a:lnTo>
                    <a:lnTo>
                      <a:pt x="678" y="23"/>
                    </a:lnTo>
                    <a:lnTo>
                      <a:pt x="685" y="25"/>
                    </a:lnTo>
                    <a:lnTo>
                      <a:pt x="693" y="30"/>
                    </a:lnTo>
                    <a:lnTo>
                      <a:pt x="702" y="33"/>
                    </a:lnTo>
                    <a:lnTo>
                      <a:pt x="721" y="40"/>
                    </a:lnTo>
                    <a:lnTo>
                      <a:pt x="729" y="43"/>
                    </a:lnTo>
                    <a:lnTo>
                      <a:pt x="738" y="4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5" name="Freeform 20"/>
              <p:cNvSpPr>
                <a:spLocks/>
              </p:cNvSpPr>
              <p:nvPr/>
            </p:nvSpPr>
            <p:spPr bwMode="auto">
              <a:xfrm>
                <a:off x="1406" y="3199"/>
                <a:ext cx="562" cy="702"/>
              </a:xfrm>
              <a:custGeom>
                <a:avLst/>
                <a:gdLst/>
                <a:ahLst/>
                <a:cxnLst>
                  <a:cxn ang="0">
                    <a:pos x="386" y="77"/>
                  </a:cxn>
                  <a:cxn ang="0">
                    <a:pos x="366" y="131"/>
                  </a:cxn>
                  <a:cxn ang="0">
                    <a:pos x="390" y="172"/>
                  </a:cxn>
                  <a:cxn ang="0">
                    <a:pos x="416" y="133"/>
                  </a:cxn>
                  <a:cxn ang="0">
                    <a:pos x="463" y="119"/>
                  </a:cxn>
                  <a:cxn ang="0">
                    <a:pos x="495" y="96"/>
                  </a:cxn>
                  <a:cxn ang="0">
                    <a:pos x="506" y="124"/>
                  </a:cxn>
                  <a:cxn ang="0">
                    <a:pos x="523" y="157"/>
                  </a:cxn>
                  <a:cxn ang="0">
                    <a:pos x="543" y="173"/>
                  </a:cxn>
                  <a:cxn ang="0">
                    <a:pos x="551" y="193"/>
                  </a:cxn>
                  <a:cxn ang="0">
                    <a:pos x="559" y="219"/>
                  </a:cxn>
                  <a:cxn ang="0">
                    <a:pos x="545" y="270"/>
                  </a:cxn>
                  <a:cxn ang="0">
                    <a:pos x="513" y="307"/>
                  </a:cxn>
                  <a:cxn ang="0">
                    <a:pos x="496" y="335"/>
                  </a:cxn>
                  <a:cxn ang="0">
                    <a:pos x="455" y="355"/>
                  </a:cxn>
                  <a:cxn ang="0">
                    <a:pos x="431" y="340"/>
                  </a:cxn>
                  <a:cxn ang="0">
                    <a:pos x="419" y="366"/>
                  </a:cxn>
                  <a:cxn ang="0">
                    <a:pos x="409" y="387"/>
                  </a:cxn>
                  <a:cxn ang="0">
                    <a:pos x="403" y="410"/>
                  </a:cxn>
                  <a:cxn ang="0">
                    <a:pos x="386" y="433"/>
                  </a:cxn>
                  <a:cxn ang="0">
                    <a:pos x="393" y="465"/>
                  </a:cxn>
                  <a:cxn ang="0">
                    <a:pos x="402" y="506"/>
                  </a:cxn>
                  <a:cxn ang="0">
                    <a:pos x="418" y="536"/>
                  </a:cxn>
                  <a:cxn ang="0">
                    <a:pos x="383" y="533"/>
                  </a:cxn>
                  <a:cxn ang="0">
                    <a:pos x="356" y="510"/>
                  </a:cxn>
                  <a:cxn ang="0">
                    <a:pos x="346" y="490"/>
                  </a:cxn>
                  <a:cxn ang="0">
                    <a:pos x="326" y="489"/>
                  </a:cxn>
                  <a:cxn ang="0">
                    <a:pos x="329" y="513"/>
                  </a:cxn>
                  <a:cxn ang="0">
                    <a:pos x="313" y="513"/>
                  </a:cxn>
                  <a:cxn ang="0">
                    <a:pos x="308" y="530"/>
                  </a:cxn>
                  <a:cxn ang="0">
                    <a:pos x="320" y="535"/>
                  </a:cxn>
                  <a:cxn ang="0">
                    <a:pos x="306" y="549"/>
                  </a:cxn>
                  <a:cxn ang="0">
                    <a:pos x="288" y="549"/>
                  </a:cxn>
                  <a:cxn ang="0">
                    <a:pos x="283" y="563"/>
                  </a:cxn>
                  <a:cxn ang="0">
                    <a:pos x="280" y="583"/>
                  </a:cxn>
                  <a:cxn ang="0">
                    <a:pos x="278" y="610"/>
                  </a:cxn>
                  <a:cxn ang="0">
                    <a:pos x="276" y="629"/>
                  </a:cxn>
                  <a:cxn ang="0">
                    <a:pos x="265" y="645"/>
                  </a:cxn>
                  <a:cxn ang="0">
                    <a:pos x="265" y="663"/>
                  </a:cxn>
                  <a:cxn ang="0">
                    <a:pos x="268" y="692"/>
                  </a:cxn>
                  <a:cxn ang="0">
                    <a:pos x="255" y="695"/>
                  </a:cxn>
                  <a:cxn ang="0">
                    <a:pos x="205" y="686"/>
                  </a:cxn>
                  <a:cxn ang="0">
                    <a:pos x="159" y="671"/>
                  </a:cxn>
                  <a:cxn ang="0">
                    <a:pos x="197" y="616"/>
                  </a:cxn>
                  <a:cxn ang="0">
                    <a:pos x="183" y="588"/>
                  </a:cxn>
                  <a:cxn ang="0">
                    <a:pos x="160" y="582"/>
                  </a:cxn>
                  <a:cxn ang="0">
                    <a:pos x="139" y="576"/>
                  </a:cxn>
                  <a:cxn ang="0">
                    <a:pos x="117" y="573"/>
                  </a:cxn>
                  <a:cxn ang="0">
                    <a:pos x="94" y="578"/>
                  </a:cxn>
                  <a:cxn ang="0">
                    <a:pos x="59" y="569"/>
                  </a:cxn>
                  <a:cxn ang="0">
                    <a:pos x="40" y="522"/>
                  </a:cxn>
                  <a:cxn ang="0">
                    <a:pos x="6" y="496"/>
                  </a:cxn>
                  <a:cxn ang="0">
                    <a:pos x="13" y="379"/>
                  </a:cxn>
                  <a:cxn ang="0">
                    <a:pos x="33" y="307"/>
                  </a:cxn>
                  <a:cxn ang="0">
                    <a:pos x="29" y="254"/>
                  </a:cxn>
                  <a:cxn ang="0">
                    <a:pos x="12" y="186"/>
                  </a:cxn>
                  <a:cxn ang="0">
                    <a:pos x="62" y="117"/>
                  </a:cxn>
                  <a:cxn ang="0">
                    <a:pos x="102" y="80"/>
                  </a:cxn>
                  <a:cxn ang="0">
                    <a:pos x="139" y="93"/>
                  </a:cxn>
                  <a:cxn ang="0">
                    <a:pos x="187" y="50"/>
                  </a:cxn>
                  <a:cxn ang="0">
                    <a:pos x="253" y="0"/>
                  </a:cxn>
                  <a:cxn ang="0">
                    <a:pos x="290" y="53"/>
                  </a:cxn>
                </a:cxnLst>
                <a:rect l="0" t="0" r="r" b="b"/>
                <a:pathLst>
                  <a:path w="562" h="702">
                    <a:moveTo>
                      <a:pt x="320" y="76"/>
                    </a:moveTo>
                    <a:lnTo>
                      <a:pt x="326" y="77"/>
                    </a:lnTo>
                    <a:lnTo>
                      <a:pt x="335" y="74"/>
                    </a:lnTo>
                    <a:lnTo>
                      <a:pt x="339" y="74"/>
                    </a:lnTo>
                    <a:lnTo>
                      <a:pt x="345" y="69"/>
                    </a:lnTo>
                    <a:lnTo>
                      <a:pt x="348" y="69"/>
                    </a:lnTo>
                    <a:lnTo>
                      <a:pt x="352" y="70"/>
                    </a:lnTo>
                    <a:lnTo>
                      <a:pt x="355" y="71"/>
                    </a:lnTo>
                    <a:lnTo>
                      <a:pt x="359" y="71"/>
                    </a:lnTo>
                    <a:lnTo>
                      <a:pt x="365" y="69"/>
                    </a:lnTo>
                    <a:lnTo>
                      <a:pt x="370" y="69"/>
                    </a:lnTo>
                    <a:lnTo>
                      <a:pt x="376" y="69"/>
                    </a:lnTo>
                    <a:lnTo>
                      <a:pt x="379" y="69"/>
                    </a:lnTo>
                    <a:lnTo>
                      <a:pt x="382" y="71"/>
                    </a:lnTo>
                    <a:lnTo>
                      <a:pt x="383" y="74"/>
                    </a:lnTo>
                    <a:lnTo>
                      <a:pt x="385" y="76"/>
                    </a:lnTo>
                    <a:lnTo>
                      <a:pt x="386" y="77"/>
                    </a:lnTo>
                    <a:lnTo>
                      <a:pt x="388" y="80"/>
                    </a:lnTo>
                    <a:lnTo>
                      <a:pt x="386" y="87"/>
                    </a:lnTo>
                    <a:lnTo>
                      <a:pt x="386" y="91"/>
                    </a:lnTo>
                    <a:lnTo>
                      <a:pt x="386" y="96"/>
                    </a:lnTo>
                    <a:lnTo>
                      <a:pt x="386" y="97"/>
                    </a:lnTo>
                    <a:lnTo>
                      <a:pt x="388" y="97"/>
                    </a:lnTo>
                    <a:lnTo>
                      <a:pt x="390" y="97"/>
                    </a:lnTo>
                    <a:lnTo>
                      <a:pt x="392" y="99"/>
                    </a:lnTo>
                    <a:lnTo>
                      <a:pt x="389" y="101"/>
                    </a:lnTo>
                    <a:lnTo>
                      <a:pt x="386" y="103"/>
                    </a:lnTo>
                    <a:lnTo>
                      <a:pt x="383" y="106"/>
                    </a:lnTo>
                    <a:lnTo>
                      <a:pt x="380" y="109"/>
                    </a:lnTo>
                    <a:lnTo>
                      <a:pt x="376" y="111"/>
                    </a:lnTo>
                    <a:lnTo>
                      <a:pt x="373" y="117"/>
                    </a:lnTo>
                    <a:lnTo>
                      <a:pt x="372" y="120"/>
                    </a:lnTo>
                    <a:lnTo>
                      <a:pt x="369" y="127"/>
                    </a:lnTo>
                    <a:lnTo>
                      <a:pt x="366" y="131"/>
                    </a:lnTo>
                    <a:lnTo>
                      <a:pt x="365" y="137"/>
                    </a:lnTo>
                    <a:lnTo>
                      <a:pt x="363" y="140"/>
                    </a:lnTo>
                    <a:lnTo>
                      <a:pt x="360" y="143"/>
                    </a:lnTo>
                    <a:lnTo>
                      <a:pt x="362" y="144"/>
                    </a:lnTo>
                    <a:lnTo>
                      <a:pt x="366" y="143"/>
                    </a:lnTo>
                    <a:lnTo>
                      <a:pt x="369" y="143"/>
                    </a:lnTo>
                    <a:lnTo>
                      <a:pt x="370" y="147"/>
                    </a:lnTo>
                    <a:lnTo>
                      <a:pt x="370" y="149"/>
                    </a:lnTo>
                    <a:lnTo>
                      <a:pt x="370" y="150"/>
                    </a:lnTo>
                    <a:lnTo>
                      <a:pt x="373" y="152"/>
                    </a:lnTo>
                    <a:lnTo>
                      <a:pt x="373" y="153"/>
                    </a:lnTo>
                    <a:lnTo>
                      <a:pt x="376" y="159"/>
                    </a:lnTo>
                    <a:lnTo>
                      <a:pt x="376" y="160"/>
                    </a:lnTo>
                    <a:lnTo>
                      <a:pt x="380" y="164"/>
                    </a:lnTo>
                    <a:lnTo>
                      <a:pt x="383" y="167"/>
                    </a:lnTo>
                    <a:lnTo>
                      <a:pt x="386" y="170"/>
                    </a:lnTo>
                    <a:lnTo>
                      <a:pt x="390" y="172"/>
                    </a:lnTo>
                    <a:lnTo>
                      <a:pt x="393" y="173"/>
                    </a:lnTo>
                    <a:lnTo>
                      <a:pt x="398" y="174"/>
                    </a:lnTo>
                    <a:lnTo>
                      <a:pt x="399" y="176"/>
                    </a:lnTo>
                    <a:lnTo>
                      <a:pt x="400" y="176"/>
                    </a:lnTo>
                    <a:lnTo>
                      <a:pt x="406" y="176"/>
                    </a:lnTo>
                    <a:lnTo>
                      <a:pt x="408" y="173"/>
                    </a:lnTo>
                    <a:lnTo>
                      <a:pt x="409" y="172"/>
                    </a:lnTo>
                    <a:lnTo>
                      <a:pt x="411" y="167"/>
                    </a:lnTo>
                    <a:lnTo>
                      <a:pt x="412" y="164"/>
                    </a:lnTo>
                    <a:lnTo>
                      <a:pt x="413" y="160"/>
                    </a:lnTo>
                    <a:lnTo>
                      <a:pt x="416" y="154"/>
                    </a:lnTo>
                    <a:lnTo>
                      <a:pt x="418" y="152"/>
                    </a:lnTo>
                    <a:lnTo>
                      <a:pt x="418" y="149"/>
                    </a:lnTo>
                    <a:lnTo>
                      <a:pt x="418" y="144"/>
                    </a:lnTo>
                    <a:lnTo>
                      <a:pt x="418" y="140"/>
                    </a:lnTo>
                    <a:lnTo>
                      <a:pt x="418" y="136"/>
                    </a:lnTo>
                    <a:lnTo>
                      <a:pt x="416" y="133"/>
                    </a:lnTo>
                    <a:lnTo>
                      <a:pt x="418" y="127"/>
                    </a:lnTo>
                    <a:lnTo>
                      <a:pt x="419" y="123"/>
                    </a:lnTo>
                    <a:lnTo>
                      <a:pt x="421" y="120"/>
                    </a:lnTo>
                    <a:lnTo>
                      <a:pt x="423" y="120"/>
                    </a:lnTo>
                    <a:lnTo>
                      <a:pt x="429" y="120"/>
                    </a:lnTo>
                    <a:lnTo>
                      <a:pt x="432" y="120"/>
                    </a:lnTo>
                    <a:lnTo>
                      <a:pt x="436" y="121"/>
                    </a:lnTo>
                    <a:lnTo>
                      <a:pt x="442" y="120"/>
                    </a:lnTo>
                    <a:lnTo>
                      <a:pt x="445" y="120"/>
                    </a:lnTo>
                    <a:lnTo>
                      <a:pt x="446" y="120"/>
                    </a:lnTo>
                    <a:lnTo>
                      <a:pt x="449" y="120"/>
                    </a:lnTo>
                    <a:lnTo>
                      <a:pt x="451" y="121"/>
                    </a:lnTo>
                    <a:lnTo>
                      <a:pt x="452" y="121"/>
                    </a:lnTo>
                    <a:lnTo>
                      <a:pt x="453" y="120"/>
                    </a:lnTo>
                    <a:lnTo>
                      <a:pt x="456" y="121"/>
                    </a:lnTo>
                    <a:lnTo>
                      <a:pt x="461" y="120"/>
                    </a:lnTo>
                    <a:lnTo>
                      <a:pt x="463" y="119"/>
                    </a:lnTo>
                    <a:lnTo>
                      <a:pt x="466" y="116"/>
                    </a:lnTo>
                    <a:lnTo>
                      <a:pt x="466" y="113"/>
                    </a:lnTo>
                    <a:lnTo>
                      <a:pt x="466" y="111"/>
                    </a:lnTo>
                    <a:lnTo>
                      <a:pt x="468" y="110"/>
                    </a:lnTo>
                    <a:lnTo>
                      <a:pt x="468" y="107"/>
                    </a:lnTo>
                    <a:lnTo>
                      <a:pt x="471" y="106"/>
                    </a:lnTo>
                    <a:lnTo>
                      <a:pt x="472" y="103"/>
                    </a:lnTo>
                    <a:lnTo>
                      <a:pt x="475" y="101"/>
                    </a:lnTo>
                    <a:lnTo>
                      <a:pt x="478" y="101"/>
                    </a:lnTo>
                    <a:lnTo>
                      <a:pt x="481" y="100"/>
                    </a:lnTo>
                    <a:lnTo>
                      <a:pt x="482" y="100"/>
                    </a:lnTo>
                    <a:lnTo>
                      <a:pt x="486" y="100"/>
                    </a:lnTo>
                    <a:lnTo>
                      <a:pt x="489" y="100"/>
                    </a:lnTo>
                    <a:lnTo>
                      <a:pt x="491" y="96"/>
                    </a:lnTo>
                    <a:lnTo>
                      <a:pt x="492" y="93"/>
                    </a:lnTo>
                    <a:lnTo>
                      <a:pt x="493" y="93"/>
                    </a:lnTo>
                    <a:lnTo>
                      <a:pt x="495" y="96"/>
                    </a:lnTo>
                    <a:lnTo>
                      <a:pt x="496" y="97"/>
                    </a:lnTo>
                    <a:lnTo>
                      <a:pt x="498" y="101"/>
                    </a:lnTo>
                    <a:lnTo>
                      <a:pt x="498" y="103"/>
                    </a:lnTo>
                    <a:lnTo>
                      <a:pt x="499" y="104"/>
                    </a:lnTo>
                    <a:lnTo>
                      <a:pt x="502" y="107"/>
                    </a:lnTo>
                    <a:lnTo>
                      <a:pt x="503" y="111"/>
                    </a:lnTo>
                    <a:lnTo>
                      <a:pt x="502" y="113"/>
                    </a:lnTo>
                    <a:lnTo>
                      <a:pt x="501" y="113"/>
                    </a:lnTo>
                    <a:lnTo>
                      <a:pt x="499" y="113"/>
                    </a:lnTo>
                    <a:lnTo>
                      <a:pt x="502" y="114"/>
                    </a:lnTo>
                    <a:lnTo>
                      <a:pt x="503" y="116"/>
                    </a:lnTo>
                    <a:lnTo>
                      <a:pt x="505" y="119"/>
                    </a:lnTo>
                    <a:lnTo>
                      <a:pt x="505" y="120"/>
                    </a:lnTo>
                    <a:lnTo>
                      <a:pt x="508" y="120"/>
                    </a:lnTo>
                    <a:lnTo>
                      <a:pt x="509" y="121"/>
                    </a:lnTo>
                    <a:lnTo>
                      <a:pt x="508" y="123"/>
                    </a:lnTo>
                    <a:lnTo>
                      <a:pt x="506" y="124"/>
                    </a:lnTo>
                    <a:lnTo>
                      <a:pt x="509" y="126"/>
                    </a:lnTo>
                    <a:lnTo>
                      <a:pt x="512" y="130"/>
                    </a:lnTo>
                    <a:lnTo>
                      <a:pt x="513" y="133"/>
                    </a:lnTo>
                    <a:lnTo>
                      <a:pt x="515" y="136"/>
                    </a:lnTo>
                    <a:lnTo>
                      <a:pt x="515" y="139"/>
                    </a:lnTo>
                    <a:lnTo>
                      <a:pt x="516" y="143"/>
                    </a:lnTo>
                    <a:lnTo>
                      <a:pt x="518" y="144"/>
                    </a:lnTo>
                    <a:lnTo>
                      <a:pt x="521" y="144"/>
                    </a:lnTo>
                    <a:lnTo>
                      <a:pt x="521" y="147"/>
                    </a:lnTo>
                    <a:lnTo>
                      <a:pt x="521" y="149"/>
                    </a:lnTo>
                    <a:lnTo>
                      <a:pt x="521" y="150"/>
                    </a:lnTo>
                    <a:lnTo>
                      <a:pt x="518" y="152"/>
                    </a:lnTo>
                    <a:lnTo>
                      <a:pt x="518" y="153"/>
                    </a:lnTo>
                    <a:lnTo>
                      <a:pt x="521" y="154"/>
                    </a:lnTo>
                    <a:lnTo>
                      <a:pt x="521" y="156"/>
                    </a:lnTo>
                    <a:lnTo>
                      <a:pt x="521" y="159"/>
                    </a:lnTo>
                    <a:lnTo>
                      <a:pt x="523" y="157"/>
                    </a:lnTo>
                    <a:lnTo>
                      <a:pt x="523" y="160"/>
                    </a:lnTo>
                    <a:lnTo>
                      <a:pt x="526" y="163"/>
                    </a:lnTo>
                    <a:lnTo>
                      <a:pt x="528" y="163"/>
                    </a:lnTo>
                    <a:lnTo>
                      <a:pt x="529" y="163"/>
                    </a:lnTo>
                    <a:lnTo>
                      <a:pt x="532" y="166"/>
                    </a:lnTo>
                    <a:lnTo>
                      <a:pt x="533" y="166"/>
                    </a:lnTo>
                    <a:lnTo>
                      <a:pt x="535" y="166"/>
                    </a:lnTo>
                    <a:lnTo>
                      <a:pt x="536" y="166"/>
                    </a:lnTo>
                    <a:lnTo>
                      <a:pt x="536" y="167"/>
                    </a:lnTo>
                    <a:lnTo>
                      <a:pt x="536" y="169"/>
                    </a:lnTo>
                    <a:lnTo>
                      <a:pt x="535" y="172"/>
                    </a:lnTo>
                    <a:lnTo>
                      <a:pt x="536" y="172"/>
                    </a:lnTo>
                    <a:lnTo>
                      <a:pt x="538" y="170"/>
                    </a:lnTo>
                    <a:lnTo>
                      <a:pt x="541" y="170"/>
                    </a:lnTo>
                    <a:lnTo>
                      <a:pt x="542" y="170"/>
                    </a:lnTo>
                    <a:lnTo>
                      <a:pt x="542" y="172"/>
                    </a:lnTo>
                    <a:lnTo>
                      <a:pt x="543" y="173"/>
                    </a:lnTo>
                    <a:lnTo>
                      <a:pt x="545" y="174"/>
                    </a:lnTo>
                    <a:lnTo>
                      <a:pt x="543" y="176"/>
                    </a:lnTo>
                    <a:lnTo>
                      <a:pt x="542" y="176"/>
                    </a:lnTo>
                    <a:lnTo>
                      <a:pt x="542" y="177"/>
                    </a:lnTo>
                    <a:lnTo>
                      <a:pt x="542" y="179"/>
                    </a:lnTo>
                    <a:lnTo>
                      <a:pt x="543" y="180"/>
                    </a:lnTo>
                    <a:lnTo>
                      <a:pt x="548" y="180"/>
                    </a:lnTo>
                    <a:lnTo>
                      <a:pt x="549" y="180"/>
                    </a:lnTo>
                    <a:lnTo>
                      <a:pt x="551" y="182"/>
                    </a:lnTo>
                    <a:lnTo>
                      <a:pt x="551" y="183"/>
                    </a:lnTo>
                    <a:lnTo>
                      <a:pt x="551" y="184"/>
                    </a:lnTo>
                    <a:lnTo>
                      <a:pt x="548" y="186"/>
                    </a:lnTo>
                    <a:lnTo>
                      <a:pt x="548" y="187"/>
                    </a:lnTo>
                    <a:lnTo>
                      <a:pt x="546" y="189"/>
                    </a:lnTo>
                    <a:lnTo>
                      <a:pt x="546" y="190"/>
                    </a:lnTo>
                    <a:lnTo>
                      <a:pt x="546" y="193"/>
                    </a:lnTo>
                    <a:lnTo>
                      <a:pt x="551" y="193"/>
                    </a:lnTo>
                    <a:lnTo>
                      <a:pt x="552" y="196"/>
                    </a:lnTo>
                    <a:lnTo>
                      <a:pt x="554" y="199"/>
                    </a:lnTo>
                    <a:lnTo>
                      <a:pt x="556" y="202"/>
                    </a:lnTo>
                    <a:lnTo>
                      <a:pt x="555" y="203"/>
                    </a:lnTo>
                    <a:lnTo>
                      <a:pt x="554" y="204"/>
                    </a:lnTo>
                    <a:lnTo>
                      <a:pt x="555" y="206"/>
                    </a:lnTo>
                    <a:lnTo>
                      <a:pt x="558" y="206"/>
                    </a:lnTo>
                    <a:lnTo>
                      <a:pt x="558" y="207"/>
                    </a:lnTo>
                    <a:lnTo>
                      <a:pt x="561" y="207"/>
                    </a:lnTo>
                    <a:lnTo>
                      <a:pt x="562" y="207"/>
                    </a:lnTo>
                    <a:lnTo>
                      <a:pt x="562" y="212"/>
                    </a:lnTo>
                    <a:lnTo>
                      <a:pt x="561" y="212"/>
                    </a:lnTo>
                    <a:lnTo>
                      <a:pt x="561" y="213"/>
                    </a:lnTo>
                    <a:lnTo>
                      <a:pt x="561" y="214"/>
                    </a:lnTo>
                    <a:lnTo>
                      <a:pt x="559" y="214"/>
                    </a:lnTo>
                    <a:lnTo>
                      <a:pt x="558" y="216"/>
                    </a:lnTo>
                    <a:lnTo>
                      <a:pt x="559" y="219"/>
                    </a:lnTo>
                    <a:lnTo>
                      <a:pt x="558" y="222"/>
                    </a:lnTo>
                    <a:lnTo>
                      <a:pt x="554" y="222"/>
                    </a:lnTo>
                    <a:lnTo>
                      <a:pt x="548" y="223"/>
                    </a:lnTo>
                    <a:lnTo>
                      <a:pt x="546" y="224"/>
                    </a:lnTo>
                    <a:lnTo>
                      <a:pt x="545" y="227"/>
                    </a:lnTo>
                    <a:lnTo>
                      <a:pt x="543" y="230"/>
                    </a:lnTo>
                    <a:lnTo>
                      <a:pt x="543" y="233"/>
                    </a:lnTo>
                    <a:lnTo>
                      <a:pt x="543" y="237"/>
                    </a:lnTo>
                    <a:lnTo>
                      <a:pt x="542" y="246"/>
                    </a:lnTo>
                    <a:lnTo>
                      <a:pt x="542" y="249"/>
                    </a:lnTo>
                    <a:lnTo>
                      <a:pt x="546" y="252"/>
                    </a:lnTo>
                    <a:lnTo>
                      <a:pt x="548" y="253"/>
                    </a:lnTo>
                    <a:lnTo>
                      <a:pt x="549" y="256"/>
                    </a:lnTo>
                    <a:lnTo>
                      <a:pt x="549" y="259"/>
                    </a:lnTo>
                    <a:lnTo>
                      <a:pt x="548" y="264"/>
                    </a:lnTo>
                    <a:lnTo>
                      <a:pt x="546" y="266"/>
                    </a:lnTo>
                    <a:lnTo>
                      <a:pt x="545" y="270"/>
                    </a:lnTo>
                    <a:lnTo>
                      <a:pt x="545" y="273"/>
                    </a:lnTo>
                    <a:lnTo>
                      <a:pt x="542" y="274"/>
                    </a:lnTo>
                    <a:lnTo>
                      <a:pt x="539" y="276"/>
                    </a:lnTo>
                    <a:lnTo>
                      <a:pt x="538" y="277"/>
                    </a:lnTo>
                    <a:lnTo>
                      <a:pt x="535" y="279"/>
                    </a:lnTo>
                    <a:lnTo>
                      <a:pt x="533" y="284"/>
                    </a:lnTo>
                    <a:lnTo>
                      <a:pt x="532" y="286"/>
                    </a:lnTo>
                    <a:lnTo>
                      <a:pt x="532" y="287"/>
                    </a:lnTo>
                    <a:lnTo>
                      <a:pt x="531" y="287"/>
                    </a:lnTo>
                    <a:lnTo>
                      <a:pt x="526" y="293"/>
                    </a:lnTo>
                    <a:lnTo>
                      <a:pt x="523" y="297"/>
                    </a:lnTo>
                    <a:lnTo>
                      <a:pt x="521" y="300"/>
                    </a:lnTo>
                    <a:lnTo>
                      <a:pt x="519" y="302"/>
                    </a:lnTo>
                    <a:lnTo>
                      <a:pt x="518" y="303"/>
                    </a:lnTo>
                    <a:lnTo>
                      <a:pt x="516" y="304"/>
                    </a:lnTo>
                    <a:lnTo>
                      <a:pt x="513" y="306"/>
                    </a:lnTo>
                    <a:lnTo>
                      <a:pt x="513" y="307"/>
                    </a:lnTo>
                    <a:lnTo>
                      <a:pt x="513" y="310"/>
                    </a:lnTo>
                    <a:lnTo>
                      <a:pt x="513" y="312"/>
                    </a:lnTo>
                    <a:lnTo>
                      <a:pt x="513" y="313"/>
                    </a:lnTo>
                    <a:lnTo>
                      <a:pt x="513" y="316"/>
                    </a:lnTo>
                    <a:lnTo>
                      <a:pt x="513" y="319"/>
                    </a:lnTo>
                    <a:lnTo>
                      <a:pt x="511" y="323"/>
                    </a:lnTo>
                    <a:lnTo>
                      <a:pt x="511" y="326"/>
                    </a:lnTo>
                    <a:lnTo>
                      <a:pt x="509" y="330"/>
                    </a:lnTo>
                    <a:lnTo>
                      <a:pt x="509" y="335"/>
                    </a:lnTo>
                    <a:lnTo>
                      <a:pt x="508" y="339"/>
                    </a:lnTo>
                    <a:lnTo>
                      <a:pt x="506" y="340"/>
                    </a:lnTo>
                    <a:lnTo>
                      <a:pt x="502" y="340"/>
                    </a:lnTo>
                    <a:lnTo>
                      <a:pt x="501" y="340"/>
                    </a:lnTo>
                    <a:lnTo>
                      <a:pt x="499" y="337"/>
                    </a:lnTo>
                    <a:lnTo>
                      <a:pt x="499" y="336"/>
                    </a:lnTo>
                    <a:lnTo>
                      <a:pt x="498" y="335"/>
                    </a:lnTo>
                    <a:lnTo>
                      <a:pt x="496" y="335"/>
                    </a:lnTo>
                    <a:lnTo>
                      <a:pt x="495" y="335"/>
                    </a:lnTo>
                    <a:lnTo>
                      <a:pt x="492" y="336"/>
                    </a:lnTo>
                    <a:lnTo>
                      <a:pt x="489" y="335"/>
                    </a:lnTo>
                    <a:lnTo>
                      <a:pt x="488" y="336"/>
                    </a:lnTo>
                    <a:lnTo>
                      <a:pt x="483" y="339"/>
                    </a:lnTo>
                    <a:lnTo>
                      <a:pt x="481" y="342"/>
                    </a:lnTo>
                    <a:lnTo>
                      <a:pt x="476" y="346"/>
                    </a:lnTo>
                    <a:lnTo>
                      <a:pt x="475" y="347"/>
                    </a:lnTo>
                    <a:lnTo>
                      <a:pt x="473" y="349"/>
                    </a:lnTo>
                    <a:lnTo>
                      <a:pt x="468" y="350"/>
                    </a:lnTo>
                    <a:lnTo>
                      <a:pt x="466" y="350"/>
                    </a:lnTo>
                    <a:lnTo>
                      <a:pt x="463" y="353"/>
                    </a:lnTo>
                    <a:lnTo>
                      <a:pt x="459" y="357"/>
                    </a:lnTo>
                    <a:lnTo>
                      <a:pt x="456" y="359"/>
                    </a:lnTo>
                    <a:lnTo>
                      <a:pt x="455" y="357"/>
                    </a:lnTo>
                    <a:lnTo>
                      <a:pt x="455" y="356"/>
                    </a:lnTo>
                    <a:lnTo>
                      <a:pt x="455" y="355"/>
                    </a:lnTo>
                    <a:lnTo>
                      <a:pt x="453" y="353"/>
                    </a:lnTo>
                    <a:lnTo>
                      <a:pt x="453" y="352"/>
                    </a:lnTo>
                    <a:lnTo>
                      <a:pt x="452" y="349"/>
                    </a:lnTo>
                    <a:lnTo>
                      <a:pt x="452" y="347"/>
                    </a:lnTo>
                    <a:lnTo>
                      <a:pt x="451" y="346"/>
                    </a:lnTo>
                    <a:lnTo>
                      <a:pt x="449" y="345"/>
                    </a:lnTo>
                    <a:lnTo>
                      <a:pt x="449" y="343"/>
                    </a:lnTo>
                    <a:lnTo>
                      <a:pt x="448" y="342"/>
                    </a:lnTo>
                    <a:lnTo>
                      <a:pt x="446" y="340"/>
                    </a:lnTo>
                    <a:lnTo>
                      <a:pt x="443" y="339"/>
                    </a:lnTo>
                    <a:lnTo>
                      <a:pt x="442" y="337"/>
                    </a:lnTo>
                    <a:lnTo>
                      <a:pt x="439" y="337"/>
                    </a:lnTo>
                    <a:lnTo>
                      <a:pt x="438" y="337"/>
                    </a:lnTo>
                    <a:lnTo>
                      <a:pt x="436" y="337"/>
                    </a:lnTo>
                    <a:lnTo>
                      <a:pt x="435" y="339"/>
                    </a:lnTo>
                    <a:lnTo>
                      <a:pt x="432" y="339"/>
                    </a:lnTo>
                    <a:lnTo>
                      <a:pt x="431" y="340"/>
                    </a:lnTo>
                    <a:lnTo>
                      <a:pt x="429" y="340"/>
                    </a:lnTo>
                    <a:lnTo>
                      <a:pt x="426" y="342"/>
                    </a:lnTo>
                    <a:lnTo>
                      <a:pt x="423" y="342"/>
                    </a:lnTo>
                    <a:lnTo>
                      <a:pt x="422" y="343"/>
                    </a:lnTo>
                    <a:lnTo>
                      <a:pt x="419" y="345"/>
                    </a:lnTo>
                    <a:lnTo>
                      <a:pt x="416" y="345"/>
                    </a:lnTo>
                    <a:lnTo>
                      <a:pt x="415" y="347"/>
                    </a:lnTo>
                    <a:lnTo>
                      <a:pt x="415" y="349"/>
                    </a:lnTo>
                    <a:lnTo>
                      <a:pt x="415" y="350"/>
                    </a:lnTo>
                    <a:lnTo>
                      <a:pt x="415" y="352"/>
                    </a:lnTo>
                    <a:lnTo>
                      <a:pt x="416" y="353"/>
                    </a:lnTo>
                    <a:lnTo>
                      <a:pt x="418" y="356"/>
                    </a:lnTo>
                    <a:lnTo>
                      <a:pt x="418" y="357"/>
                    </a:lnTo>
                    <a:lnTo>
                      <a:pt x="416" y="359"/>
                    </a:lnTo>
                    <a:lnTo>
                      <a:pt x="416" y="362"/>
                    </a:lnTo>
                    <a:lnTo>
                      <a:pt x="416" y="363"/>
                    </a:lnTo>
                    <a:lnTo>
                      <a:pt x="419" y="366"/>
                    </a:lnTo>
                    <a:lnTo>
                      <a:pt x="422" y="366"/>
                    </a:lnTo>
                    <a:lnTo>
                      <a:pt x="422" y="367"/>
                    </a:lnTo>
                    <a:lnTo>
                      <a:pt x="423" y="369"/>
                    </a:lnTo>
                    <a:lnTo>
                      <a:pt x="423" y="370"/>
                    </a:lnTo>
                    <a:lnTo>
                      <a:pt x="421" y="370"/>
                    </a:lnTo>
                    <a:lnTo>
                      <a:pt x="419" y="372"/>
                    </a:lnTo>
                    <a:lnTo>
                      <a:pt x="418" y="375"/>
                    </a:lnTo>
                    <a:lnTo>
                      <a:pt x="418" y="376"/>
                    </a:lnTo>
                    <a:lnTo>
                      <a:pt x="416" y="376"/>
                    </a:lnTo>
                    <a:lnTo>
                      <a:pt x="415" y="377"/>
                    </a:lnTo>
                    <a:lnTo>
                      <a:pt x="413" y="377"/>
                    </a:lnTo>
                    <a:lnTo>
                      <a:pt x="412" y="379"/>
                    </a:lnTo>
                    <a:lnTo>
                      <a:pt x="412" y="380"/>
                    </a:lnTo>
                    <a:lnTo>
                      <a:pt x="412" y="382"/>
                    </a:lnTo>
                    <a:lnTo>
                      <a:pt x="412" y="383"/>
                    </a:lnTo>
                    <a:lnTo>
                      <a:pt x="411" y="385"/>
                    </a:lnTo>
                    <a:lnTo>
                      <a:pt x="409" y="387"/>
                    </a:lnTo>
                    <a:lnTo>
                      <a:pt x="409" y="389"/>
                    </a:lnTo>
                    <a:lnTo>
                      <a:pt x="408" y="387"/>
                    </a:lnTo>
                    <a:lnTo>
                      <a:pt x="406" y="389"/>
                    </a:lnTo>
                    <a:lnTo>
                      <a:pt x="405" y="389"/>
                    </a:lnTo>
                    <a:lnTo>
                      <a:pt x="402" y="390"/>
                    </a:lnTo>
                    <a:lnTo>
                      <a:pt x="400" y="393"/>
                    </a:lnTo>
                    <a:lnTo>
                      <a:pt x="400" y="395"/>
                    </a:lnTo>
                    <a:lnTo>
                      <a:pt x="403" y="400"/>
                    </a:lnTo>
                    <a:lnTo>
                      <a:pt x="406" y="403"/>
                    </a:lnTo>
                    <a:lnTo>
                      <a:pt x="411" y="409"/>
                    </a:lnTo>
                    <a:lnTo>
                      <a:pt x="412" y="410"/>
                    </a:lnTo>
                    <a:lnTo>
                      <a:pt x="411" y="410"/>
                    </a:lnTo>
                    <a:lnTo>
                      <a:pt x="409" y="410"/>
                    </a:lnTo>
                    <a:lnTo>
                      <a:pt x="408" y="409"/>
                    </a:lnTo>
                    <a:lnTo>
                      <a:pt x="406" y="409"/>
                    </a:lnTo>
                    <a:lnTo>
                      <a:pt x="405" y="409"/>
                    </a:lnTo>
                    <a:lnTo>
                      <a:pt x="403" y="410"/>
                    </a:lnTo>
                    <a:lnTo>
                      <a:pt x="402" y="410"/>
                    </a:lnTo>
                    <a:lnTo>
                      <a:pt x="400" y="412"/>
                    </a:lnTo>
                    <a:lnTo>
                      <a:pt x="399" y="412"/>
                    </a:lnTo>
                    <a:lnTo>
                      <a:pt x="398" y="413"/>
                    </a:lnTo>
                    <a:lnTo>
                      <a:pt x="396" y="415"/>
                    </a:lnTo>
                    <a:lnTo>
                      <a:pt x="396" y="416"/>
                    </a:lnTo>
                    <a:lnTo>
                      <a:pt x="395" y="417"/>
                    </a:lnTo>
                    <a:lnTo>
                      <a:pt x="395" y="419"/>
                    </a:lnTo>
                    <a:lnTo>
                      <a:pt x="395" y="420"/>
                    </a:lnTo>
                    <a:lnTo>
                      <a:pt x="395" y="422"/>
                    </a:lnTo>
                    <a:lnTo>
                      <a:pt x="393" y="425"/>
                    </a:lnTo>
                    <a:lnTo>
                      <a:pt x="393" y="426"/>
                    </a:lnTo>
                    <a:lnTo>
                      <a:pt x="392" y="427"/>
                    </a:lnTo>
                    <a:lnTo>
                      <a:pt x="390" y="429"/>
                    </a:lnTo>
                    <a:lnTo>
                      <a:pt x="389" y="430"/>
                    </a:lnTo>
                    <a:lnTo>
                      <a:pt x="386" y="432"/>
                    </a:lnTo>
                    <a:lnTo>
                      <a:pt x="386" y="433"/>
                    </a:lnTo>
                    <a:lnTo>
                      <a:pt x="388" y="435"/>
                    </a:lnTo>
                    <a:lnTo>
                      <a:pt x="388" y="436"/>
                    </a:lnTo>
                    <a:lnTo>
                      <a:pt x="388" y="437"/>
                    </a:lnTo>
                    <a:lnTo>
                      <a:pt x="389" y="439"/>
                    </a:lnTo>
                    <a:lnTo>
                      <a:pt x="390" y="442"/>
                    </a:lnTo>
                    <a:lnTo>
                      <a:pt x="392" y="443"/>
                    </a:lnTo>
                    <a:lnTo>
                      <a:pt x="393" y="445"/>
                    </a:lnTo>
                    <a:lnTo>
                      <a:pt x="395" y="446"/>
                    </a:lnTo>
                    <a:lnTo>
                      <a:pt x="396" y="447"/>
                    </a:lnTo>
                    <a:lnTo>
                      <a:pt x="395" y="449"/>
                    </a:lnTo>
                    <a:lnTo>
                      <a:pt x="395" y="452"/>
                    </a:lnTo>
                    <a:lnTo>
                      <a:pt x="395" y="453"/>
                    </a:lnTo>
                    <a:lnTo>
                      <a:pt x="395" y="455"/>
                    </a:lnTo>
                    <a:lnTo>
                      <a:pt x="395" y="457"/>
                    </a:lnTo>
                    <a:lnTo>
                      <a:pt x="395" y="460"/>
                    </a:lnTo>
                    <a:lnTo>
                      <a:pt x="393" y="462"/>
                    </a:lnTo>
                    <a:lnTo>
                      <a:pt x="393" y="465"/>
                    </a:lnTo>
                    <a:lnTo>
                      <a:pt x="393" y="466"/>
                    </a:lnTo>
                    <a:lnTo>
                      <a:pt x="393" y="469"/>
                    </a:lnTo>
                    <a:lnTo>
                      <a:pt x="392" y="472"/>
                    </a:lnTo>
                    <a:lnTo>
                      <a:pt x="392" y="473"/>
                    </a:lnTo>
                    <a:lnTo>
                      <a:pt x="392" y="475"/>
                    </a:lnTo>
                    <a:lnTo>
                      <a:pt x="392" y="477"/>
                    </a:lnTo>
                    <a:lnTo>
                      <a:pt x="393" y="480"/>
                    </a:lnTo>
                    <a:lnTo>
                      <a:pt x="393" y="482"/>
                    </a:lnTo>
                    <a:lnTo>
                      <a:pt x="395" y="487"/>
                    </a:lnTo>
                    <a:lnTo>
                      <a:pt x="396" y="490"/>
                    </a:lnTo>
                    <a:lnTo>
                      <a:pt x="398" y="492"/>
                    </a:lnTo>
                    <a:lnTo>
                      <a:pt x="398" y="493"/>
                    </a:lnTo>
                    <a:lnTo>
                      <a:pt x="399" y="496"/>
                    </a:lnTo>
                    <a:lnTo>
                      <a:pt x="399" y="498"/>
                    </a:lnTo>
                    <a:lnTo>
                      <a:pt x="400" y="500"/>
                    </a:lnTo>
                    <a:lnTo>
                      <a:pt x="400" y="503"/>
                    </a:lnTo>
                    <a:lnTo>
                      <a:pt x="402" y="506"/>
                    </a:lnTo>
                    <a:lnTo>
                      <a:pt x="403" y="508"/>
                    </a:lnTo>
                    <a:lnTo>
                      <a:pt x="405" y="509"/>
                    </a:lnTo>
                    <a:lnTo>
                      <a:pt x="406" y="510"/>
                    </a:lnTo>
                    <a:lnTo>
                      <a:pt x="408" y="512"/>
                    </a:lnTo>
                    <a:lnTo>
                      <a:pt x="408" y="513"/>
                    </a:lnTo>
                    <a:lnTo>
                      <a:pt x="409" y="515"/>
                    </a:lnTo>
                    <a:lnTo>
                      <a:pt x="409" y="516"/>
                    </a:lnTo>
                    <a:lnTo>
                      <a:pt x="411" y="519"/>
                    </a:lnTo>
                    <a:lnTo>
                      <a:pt x="412" y="522"/>
                    </a:lnTo>
                    <a:lnTo>
                      <a:pt x="413" y="525"/>
                    </a:lnTo>
                    <a:lnTo>
                      <a:pt x="413" y="526"/>
                    </a:lnTo>
                    <a:lnTo>
                      <a:pt x="415" y="528"/>
                    </a:lnTo>
                    <a:lnTo>
                      <a:pt x="415" y="529"/>
                    </a:lnTo>
                    <a:lnTo>
                      <a:pt x="416" y="532"/>
                    </a:lnTo>
                    <a:lnTo>
                      <a:pt x="416" y="533"/>
                    </a:lnTo>
                    <a:lnTo>
                      <a:pt x="416" y="535"/>
                    </a:lnTo>
                    <a:lnTo>
                      <a:pt x="418" y="536"/>
                    </a:lnTo>
                    <a:lnTo>
                      <a:pt x="416" y="536"/>
                    </a:lnTo>
                    <a:lnTo>
                      <a:pt x="416" y="538"/>
                    </a:lnTo>
                    <a:lnTo>
                      <a:pt x="415" y="539"/>
                    </a:lnTo>
                    <a:lnTo>
                      <a:pt x="413" y="539"/>
                    </a:lnTo>
                    <a:lnTo>
                      <a:pt x="412" y="538"/>
                    </a:lnTo>
                    <a:lnTo>
                      <a:pt x="409" y="538"/>
                    </a:lnTo>
                    <a:lnTo>
                      <a:pt x="408" y="538"/>
                    </a:lnTo>
                    <a:lnTo>
                      <a:pt x="406" y="538"/>
                    </a:lnTo>
                    <a:lnTo>
                      <a:pt x="403" y="538"/>
                    </a:lnTo>
                    <a:lnTo>
                      <a:pt x="400" y="538"/>
                    </a:lnTo>
                    <a:lnTo>
                      <a:pt x="396" y="536"/>
                    </a:lnTo>
                    <a:lnTo>
                      <a:pt x="395" y="536"/>
                    </a:lnTo>
                    <a:lnTo>
                      <a:pt x="390" y="536"/>
                    </a:lnTo>
                    <a:lnTo>
                      <a:pt x="388" y="535"/>
                    </a:lnTo>
                    <a:lnTo>
                      <a:pt x="385" y="535"/>
                    </a:lnTo>
                    <a:lnTo>
                      <a:pt x="383" y="535"/>
                    </a:lnTo>
                    <a:lnTo>
                      <a:pt x="383" y="533"/>
                    </a:lnTo>
                    <a:lnTo>
                      <a:pt x="385" y="529"/>
                    </a:lnTo>
                    <a:lnTo>
                      <a:pt x="383" y="526"/>
                    </a:lnTo>
                    <a:lnTo>
                      <a:pt x="382" y="525"/>
                    </a:lnTo>
                    <a:lnTo>
                      <a:pt x="382" y="523"/>
                    </a:lnTo>
                    <a:lnTo>
                      <a:pt x="380" y="522"/>
                    </a:lnTo>
                    <a:lnTo>
                      <a:pt x="380" y="520"/>
                    </a:lnTo>
                    <a:lnTo>
                      <a:pt x="379" y="519"/>
                    </a:lnTo>
                    <a:lnTo>
                      <a:pt x="379" y="518"/>
                    </a:lnTo>
                    <a:lnTo>
                      <a:pt x="378" y="518"/>
                    </a:lnTo>
                    <a:lnTo>
                      <a:pt x="376" y="518"/>
                    </a:lnTo>
                    <a:lnTo>
                      <a:pt x="375" y="518"/>
                    </a:lnTo>
                    <a:lnTo>
                      <a:pt x="372" y="518"/>
                    </a:lnTo>
                    <a:lnTo>
                      <a:pt x="366" y="518"/>
                    </a:lnTo>
                    <a:lnTo>
                      <a:pt x="362" y="516"/>
                    </a:lnTo>
                    <a:lnTo>
                      <a:pt x="359" y="513"/>
                    </a:lnTo>
                    <a:lnTo>
                      <a:pt x="358" y="512"/>
                    </a:lnTo>
                    <a:lnTo>
                      <a:pt x="356" y="510"/>
                    </a:lnTo>
                    <a:lnTo>
                      <a:pt x="356" y="509"/>
                    </a:lnTo>
                    <a:lnTo>
                      <a:pt x="355" y="509"/>
                    </a:lnTo>
                    <a:lnTo>
                      <a:pt x="355" y="508"/>
                    </a:lnTo>
                    <a:lnTo>
                      <a:pt x="355" y="506"/>
                    </a:lnTo>
                    <a:lnTo>
                      <a:pt x="355" y="505"/>
                    </a:lnTo>
                    <a:lnTo>
                      <a:pt x="353" y="503"/>
                    </a:lnTo>
                    <a:lnTo>
                      <a:pt x="353" y="502"/>
                    </a:lnTo>
                    <a:lnTo>
                      <a:pt x="352" y="500"/>
                    </a:lnTo>
                    <a:lnTo>
                      <a:pt x="350" y="500"/>
                    </a:lnTo>
                    <a:lnTo>
                      <a:pt x="349" y="499"/>
                    </a:lnTo>
                    <a:lnTo>
                      <a:pt x="348" y="498"/>
                    </a:lnTo>
                    <a:lnTo>
                      <a:pt x="348" y="496"/>
                    </a:lnTo>
                    <a:lnTo>
                      <a:pt x="348" y="495"/>
                    </a:lnTo>
                    <a:lnTo>
                      <a:pt x="348" y="493"/>
                    </a:lnTo>
                    <a:lnTo>
                      <a:pt x="348" y="492"/>
                    </a:lnTo>
                    <a:lnTo>
                      <a:pt x="348" y="490"/>
                    </a:lnTo>
                    <a:lnTo>
                      <a:pt x="346" y="490"/>
                    </a:lnTo>
                    <a:lnTo>
                      <a:pt x="345" y="489"/>
                    </a:lnTo>
                    <a:lnTo>
                      <a:pt x="343" y="489"/>
                    </a:lnTo>
                    <a:lnTo>
                      <a:pt x="342" y="487"/>
                    </a:lnTo>
                    <a:lnTo>
                      <a:pt x="339" y="487"/>
                    </a:lnTo>
                    <a:lnTo>
                      <a:pt x="338" y="487"/>
                    </a:lnTo>
                    <a:lnTo>
                      <a:pt x="338" y="489"/>
                    </a:lnTo>
                    <a:lnTo>
                      <a:pt x="336" y="489"/>
                    </a:lnTo>
                    <a:lnTo>
                      <a:pt x="335" y="489"/>
                    </a:lnTo>
                    <a:lnTo>
                      <a:pt x="333" y="490"/>
                    </a:lnTo>
                    <a:lnTo>
                      <a:pt x="332" y="490"/>
                    </a:lnTo>
                    <a:lnTo>
                      <a:pt x="332" y="489"/>
                    </a:lnTo>
                    <a:lnTo>
                      <a:pt x="332" y="487"/>
                    </a:lnTo>
                    <a:lnTo>
                      <a:pt x="330" y="487"/>
                    </a:lnTo>
                    <a:lnTo>
                      <a:pt x="329" y="487"/>
                    </a:lnTo>
                    <a:lnTo>
                      <a:pt x="328" y="487"/>
                    </a:lnTo>
                    <a:lnTo>
                      <a:pt x="328" y="489"/>
                    </a:lnTo>
                    <a:lnTo>
                      <a:pt x="326" y="489"/>
                    </a:lnTo>
                    <a:lnTo>
                      <a:pt x="326" y="490"/>
                    </a:lnTo>
                    <a:lnTo>
                      <a:pt x="326" y="492"/>
                    </a:lnTo>
                    <a:lnTo>
                      <a:pt x="326" y="493"/>
                    </a:lnTo>
                    <a:lnTo>
                      <a:pt x="328" y="495"/>
                    </a:lnTo>
                    <a:lnTo>
                      <a:pt x="329" y="496"/>
                    </a:lnTo>
                    <a:lnTo>
                      <a:pt x="330" y="498"/>
                    </a:lnTo>
                    <a:lnTo>
                      <a:pt x="330" y="499"/>
                    </a:lnTo>
                    <a:lnTo>
                      <a:pt x="330" y="500"/>
                    </a:lnTo>
                    <a:lnTo>
                      <a:pt x="330" y="502"/>
                    </a:lnTo>
                    <a:lnTo>
                      <a:pt x="330" y="503"/>
                    </a:lnTo>
                    <a:lnTo>
                      <a:pt x="330" y="505"/>
                    </a:lnTo>
                    <a:lnTo>
                      <a:pt x="330" y="506"/>
                    </a:lnTo>
                    <a:lnTo>
                      <a:pt x="329" y="508"/>
                    </a:lnTo>
                    <a:lnTo>
                      <a:pt x="329" y="509"/>
                    </a:lnTo>
                    <a:lnTo>
                      <a:pt x="329" y="510"/>
                    </a:lnTo>
                    <a:lnTo>
                      <a:pt x="329" y="512"/>
                    </a:lnTo>
                    <a:lnTo>
                      <a:pt x="329" y="513"/>
                    </a:lnTo>
                    <a:lnTo>
                      <a:pt x="329" y="515"/>
                    </a:lnTo>
                    <a:lnTo>
                      <a:pt x="328" y="515"/>
                    </a:lnTo>
                    <a:lnTo>
                      <a:pt x="328" y="513"/>
                    </a:lnTo>
                    <a:lnTo>
                      <a:pt x="326" y="513"/>
                    </a:lnTo>
                    <a:lnTo>
                      <a:pt x="325" y="513"/>
                    </a:lnTo>
                    <a:lnTo>
                      <a:pt x="325" y="512"/>
                    </a:lnTo>
                    <a:lnTo>
                      <a:pt x="323" y="512"/>
                    </a:lnTo>
                    <a:lnTo>
                      <a:pt x="322" y="512"/>
                    </a:lnTo>
                    <a:lnTo>
                      <a:pt x="320" y="512"/>
                    </a:lnTo>
                    <a:lnTo>
                      <a:pt x="320" y="510"/>
                    </a:lnTo>
                    <a:lnTo>
                      <a:pt x="319" y="510"/>
                    </a:lnTo>
                    <a:lnTo>
                      <a:pt x="318" y="510"/>
                    </a:lnTo>
                    <a:lnTo>
                      <a:pt x="316" y="510"/>
                    </a:lnTo>
                    <a:lnTo>
                      <a:pt x="315" y="510"/>
                    </a:lnTo>
                    <a:lnTo>
                      <a:pt x="315" y="512"/>
                    </a:lnTo>
                    <a:lnTo>
                      <a:pt x="313" y="512"/>
                    </a:lnTo>
                    <a:lnTo>
                      <a:pt x="313" y="513"/>
                    </a:lnTo>
                    <a:lnTo>
                      <a:pt x="312" y="513"/>
                    </a:lnTo>
                    <a:lnTo>
                      <a:pt x="310" y="513"/>
                    </a:lnTo>
                    <a:lnTo>
                      <a:pt x="310" y="515"/>
                    </a:lnTo>
                    <a:lnTo>
                      <a:pt x="310" y="516"/>
                    </a:lnTo>
                    <a:lnTo>
                      <a:pt x="309" y="516"/>
                    </a:lnTo>
                    <a:lnTo>
                      <a:pt x="309" y="518"/>
                    </a:lnTo>
                    <a:lnTo>
                      <a:pt x="309" y="519"/>
                    </a:lnTo>
                    <a:lnTo>
                      <a:pt x="309" y="520"/>
                    </a:lnTo>
                    <a:lnTo>
                      <a:pt x="309" y="522"/>
                    </a:lnTo>
                    <a:lnTo>
                      <a:pt x="308" y="523"/>
                    </a:lnTo>
                    <a:lnTo>
                      <a:pt x="308" y="525"/>
                    </a:lnTo>
                    <a:lnTo>
                      <a:pt x="308" y="526"/>
                    </a:lnTo>
                    <a:lnTo>
                      <a:pt x="306" y="528"/>
                    </a:lnTo>
                    <a:lnTo>
                      <a:pt x="306" y="529"/>
                    </a:lnTo>
                    <a:lnTo>
                      <a:pt x="305" y="530"/>
                    </a:lnTo>
                    <a:lnTo>
                      <a:pt x="306" y="530"/>
                    </a:lnTo>
                    <a:lnTo>
                      <a:pt x="308" y="530"/>
                    </a:lnTo>
                    <a:lnTo>
                      <a:pt x="309" y="530"/>
                    </a:lnTo>
                    <a:lnTo>
                      <a:pt x="310" y="530"/>
                    </a:lnTo>
                    <a:lnTo>
                      <a:pt x="312" y="529"/>
                    </a:lnTo>
                    <a:lnTo>
                      <a:pt x="312" y="528"/>
                    </a:lnTo>
                    <a:lnTo>
                      <a:pt x="313" y="528"/>
                    </a:lnTo>
                    <a:lnTo>
                      <a:pt x="315" y="528"/>
                    </a:lnTo>
                    <a:lnTo>
                      <a:pt x="315" y="526"/>
                    </a:lnTo>
                    <a:lnTo>
                      <a:pt x="316" y="526"/>
                    </a:lnTo>
                    <a:lnTo>
                      <a:pt x="318" y="526"/>
                    </a:lnTo>
                    <a:lnTo>
                      <a:pt x="319" y="528"/>
                    </a:lnTo>
                    <a:lnTo>
                      <a:pt x="320" y="528"/>
                    </a:lnTo>
                    <a:lnTo>
                      <a:pt x="322" y="528"/>
                    </a:lnTo>
                    <a:lnTo>
                      <a:pt x="322" y="529"/>
                    </a:lnTo>
                    <a:lnTo>
                      <a:pt x="322" y="530"/>
                    </a:lnTo>
                    <a:lnTo>
                      <a:pt x="322" y="532"/>
                    </a:lnTo>
                    <a:lnTo>
                      <a:pt x="322" y="533"/>
                    </a:lnTo>
                    <a:lnTo>
                      <a:pt x="320" y="535"/>
                    </a:lnTo>
                    <a:lnTo>
                      <a:pt x="320" y="536"/>
                    </a:lnTo>
                    <a:lnTo>
                      <a:pt x="320" y="538"/>
                    </a:lnTo>
                    <a:lnTo>
                      <a:pt x="319" y="538"/>
                    </a:lnTo>
                    <a:lnTo>
                      <a:pt x="319" y="539"/>
                    </a:lnTo>
                    <a:lnTo>
                      <a:pt x="319" y="540"/>
                    </a:lnTo>
                    <a:lnTo>
                      <a:pt x="318" y="542"/>
                    </a:lnTo>
                    <a:lnTo>
                      <a:pt x="318" y="543"/>
                    </a:lnTo>
                    <a:lnTo>
                      <a:pt x="316" y="543"/>
                    </a:lnTo>
                    <a:lnTo>
                      <a:pt x="316" y="545"/>
                    </a:lnTo>
                    <a:lnTo>
                      <a:pt x="315" y="545"/>
                    </a:lnTo>
                    <a:lnTo>
                      <a:pt x="315" y="546"/>
                    </a:lnTo>
                    <a:lnTo>
                      <a:pt x="313" y="548"/>
                    </a:lnTo>
                    <a:lnTo>
                      <a:pt x="312" y="548"/>
                    </a:lnTo>
                    <a:lnTo>
                      <a:pt x="310" y="548"/>
                    </a:lnTo>
                    <a:lnTo>
                      <a:pt x="309" y="549"/>
                    </a:lnTo>
                    <a:lnTo>
                      <a:pt x="308" y="549"/>
                    </a:lnTo>
                    <a:lnTo>
                      <a:pt x="306" y="549"/>
                    </a:lnTo>
                    <a:lnTo>
                      <a:pt x="305" y="549"/>
                    </a:lnTo>
                    <a:lnTo>
                      <a:pt x="303" y="549"/>
                    </a:lnTo>
                    <a:lnTo>
                      <a:pt x="302" y="549"/>
                    </a:lnTo>
                    <a:lnTo>
                      <a:pt x="300" y="549"/>
                    </a:lnTo>
                    <a:lnTo>
                      <a:pt x="300" y="548"/>
                    </a:lnTo>
                    <a:lnTo>
                      <a:pt x="299" y="546"/>
                    </a:lnTo>
                    <a:lnTo>
                      <a:pt x="299" y="548"/>
                    </a:lnTo>
                    <a:lnTo>
                      <a:pt x="298" y="548"/>
                    </a:lnTo>
                    <a:lnTo>
                      <a:pt x="298" y="549"/>
                    </a:lnTo>
                    <a:lnTo>
                      <a:pt x="296" y="549"/>
                    </a:lnTo>
                    <a:lnTo>
                      <a:pt x="295" y="549"/>
                    </a:lnTo>
                    <a:lnTo>
                      <a:pt x="293" y="549"/>
                    </a:lnTo>
                    <a:lnTo>
                      <a:pt x="292" y="549"/>
                    </a:lnTo>
                    <a:lnTo>
                      <a:pt x="292" y="548"/>
                    </a:lnTo>
                    <a:lnTo>
                      <a:pt x="290" y="548"/>
                    </a:lnTo>
                    <a:lnTo>
                      <a:pt x="289" y="548"/>
                    </a:lnTo>
                    <a:lnTo>
                      <a:pt x="288" y="549"/>
                    </a:lnTo>
                    <a:lnTo>
                      <a:pt x="286" y="552"/>
                    </a:lnTo>
                    <a:lnTo>
                      <a:pt x="285" y="553"/>
                    </a:lnTo>
                    <a:lnTo>
                      <a:pt x="283" y="553"/>
                    </a:lnTo>
                    <a:lnTo>
                      <a:pt x="282" y="553"/>
                    </a:lnTo>
                    <a:lnTo>
                      <a:pt x="282" y="552"/>
                    </a:lnTo>
                    <a:lnTo>
                      <a:pt x="280" y="552"/>
                    </a:lnTo>
                    <a:lnTo>
                      <a:pt x="279" y="553"/>
                    </a:lnTo>
                    <a:lnTo>
                      <a:pt x="278" y="553"/>
                    </a:lnTo>
                    <a:lnTo>
                      <a:pt x="278" y="555"/>
                    </a:lnTo>
                    <a:lnTo>
                      <a:pt x="279" y="556"/>
                    </a:lnTo>
                    <a:lnTo>
                      <a:pt x="279" y="558"/>
                    </a:lnTo>
                    <a:lnTo>
                      <a:pt x="280" y="558"/>
                    </a:lnTo>
                    <a:lnTo>
                      <a:pt x="282" y="559"/>
                    </a:lnTo>
                    <a:lnTo>
                      <a:pt x="282" y="560"/>
                    </a:lnTo>
                    <a:lnTo>
                      <a:pt x="283" y="560"/>
                    </a:lnTo>
                    <a:lnTo>
                      <a:pt x="283" y="562"/>
                    </a:lnTo>
                    <a:lnTo>
                      <a:pt x="283" y="563"/>
                    </a:lnTo>
                    <a:lnTo>
                      <a:pt x="283" y="565"/>
                    </a:lnTo>
                    <a:lnTo>
                      <a:pt x="282" y="565"/>
                    </a:lnTo>
                    <a:lnTo>
                      <a:pt x="282" y="566"/>
                    </a:lnTo>
                    <a:lnTo>
                      <a:pt x="282" y="568"/>
                    </a:lnTo>
                    <a:lnTo>
                      <a:pt x="280" y="568"/>
                    </a:lnTo>
                    <a:lnTo>
                      <a:pt x="280" y="569"/>
                    </a:lnTo>
                    <a:lnTo>
                      <a:pt x="280" y="570"/>
                    </a:lnTo>
                    <a:lnTo>
                      <a:pt x="280" y="572"/>
                    </a:lnTo>
                    <a:lnTo>
                      <a:pt x="280" y="573"/>
                    </a:lnTo>
                    <a:lnTo>
                      <a:pt x="280" y="575"/>
                    </a:lnTo>
                    <a:lnTo>
                      <a:pt x="280" y="576"/>
                    </a:lnTo>
                    <a:lnTo>
                      <a:pt x="280" y="578"/>
                    </a:lnTo>
                    <a:lnTo>
                      <a:pt x="280" y="579"/>
                    </a:lnTo>
                    <a:lnTo>
                      <a:pt x="280" y="580"/>
                    </a:lnTo>
                    <a:lnTo>
                      <a:pt x="279" y="582"/>
                    </a:lnTo>
                    <a:lnTo>
                      <a:pt x="279" y="583"/>
                    </a:lnTo>
                    <a:lnTo>
                      <a:pt x="280" y="583"/>
                    </a:lnTo>
                    <a:lnTo>
                      <a:pt x="279" y="585"/>
                    </a:lnTo>
                    <a:lnTo>
                      <a:pt x="279" y="586"/>
                    </a:lnTo>
                    <a:lnTo>
                      <a:pt x="279" y="588"/>
                    </a:lnTo>
                    <a:lnTo>
                      <a:pt x="279" y="589"/>
                    </a:lnTo>
                    <a:lnTo>
                      <a:pt x="279" y="590"/>
                    </a:lnTo>
                    <a:lnTo>
                      <a:pt x="278" y="593"/>
                    </a:lnTo>
                    <a:lnTo>
                      <a:pt x="276" y="598"/>
                    </a:lnTo>
                    <a:lnTo>
                      <a:pt x="276" y="599"/>
                    </a:lnTo>
                    <a:lnTo>
                      <a:pt x="276" y="600"/>
                    </a:lnTo>
                    <a:lnTo>
                      <a:pt x="276" y="602"/>
                    </a:lnTo>
                    <a:lnTo>
                      <a:pt x="278" y="602"/>
                    </a:lnTo>
                    <a:lnTo>
                      <a:pt x="278" y="603"/>
                    </a:lnTo>
                    <a:lnTo>
                      <a:pt x="278" y="605"/>
                    </a:lnTo>
                    <a:lnTo>
                      <a:pt x="278" y="606"/>
                    </a:lnTo>
                    <a:lnTo>
                      <a:pt x="278" y="608"/>
                    </a:lnTo>
                    <a:lnTo>
                      <a:pt x="278" y="609"/>
                    </a:lnTo>
                    <a:lnTo>
                      <a:pt x="278" y="610"/>
                    </a:lnTo>
                    <a:lnTo>
                      <a:pt x="278" y="612"/>
                    </a:lnTo>
                    <a:lnTo>
                      <a:pt x="278" y="613"/>
                    </a:lnTo>
                    <a:lnTo>
                      <a:pt x="279" y="615"/>
                    </a:lnTo>
                    <a:lnTo>
                      <a:pt x="279" y="616"/>
                    </a:lnTo>
                    <a:lnTo>
                      <a:pt x="280" y="618"/>
                    </a:lnTo>
                    <a:lnTo>
                      <a:pt x="280" y="619"/>
                    </a:lnTo>
                    <a:lnTo>
                      <a:pt x="282" y="619"/>
                    </a:lnTo>
                    <a:lnTo>
                      <a:pt x="282" y="620"/>
                    </a:lnTo>
                    <a:lnTo>
                      <a:pt x="282" y="622"/>
                    </a:lnTo>
                    <a:lnTo>
                      <a:pt x="280" y="622"/>
                    </a:lnTo>
                    <a:lnTo>
                      <a:pt x="280" y="623"/>
                    </a:lnTo>
                    <a:lnTo>
                      <a:pt x="280" y="625"/>
                    </a:lnTo>
                    <a:lnTo>
                      <a:pt x="279" y="626"/>
                    </a:lnTo>
                    <a:lnTo>
                      <a:pt x="279" y="628"/>
                    </a:lnTo>
                    <a:lnTo>
                      <a:pt x="278" y="628"/>
                    </a:lnTo>
                    <a:lnTo>
                      <a:pt x="278" y="629"/>
                    </a:lnTo>
                    <a:lnTo>
                      <a:pt x="276" y="629"/>
                    </a:lnTo>
                    <a:lnTo>
                      <a:pt x="275" y="630"/>
                    </a:lnTo>
                    <a:lnTo>
                      <a:pt x="273" y="630"/>
                    </a:lnTo>
                    <a:lnTo>
                      <a:pt x="275" y="632"/>
                    </a:lnTo>
                    <a:lnTo>
                      <a:pt x="278" y="632"/>
                    </a:lnTo>
                    <a:lnTo>
                      <a:pt x="278" y="633"/>
                    </a:lnTo>
                    <a:lnTo>
                      <a:pt x="278" y="635"/>
                    </a:lnTo>
                    <a:lnTo>
                      <a:pt x="276" y="636"/>
                    </a:lnTo>
                    <a:lnTo>
                      <a:pt x="275" y="636"/>
                    </a:lnTo>
                    <a:lnTo>
                      <a:pt x="273" y="636"/>
                    </a:lnTo>
                    <a:lnTo>
                      <a:pt x="272" y="636"/>
                    </a:lnTo>
                    <a:lnTo>
                      <a:pt x="270" y="636"/>
                    </a:lnTo>
                    <a:lnTo>
                      <a:pt x="270" y="638"/>
                    </a:lnTo>
                    <a:lnTo>
                      <a:pt x="270" y="639"/>
                    </a:lnTo>
                    <a:lnTo>
                      <a:pt x="270" y="640"/>
                    </a:lnTo>
                    <a:lnTo>
                      <a:pt x="270" y="642"/>
                    </a:lnTo>
                    <a:lnTo>
                      <a:pt x="269" y="643"/>
                    </a:lnTo>
                    <a:lnTo>
                      <a:pt x="265" y="645"/>
                    </a:lnTo>
                    <a:lnTo>
                      <a:pt x="265" y="646"/>
                    </a:lnTo>
                    <a:lnTo>
                      <a:pt x="263" y="646"/>
                    </a:lnTo>
                    <a:lnTo>
                      <a:pt x="263" y="648"/>
                    </a:lnTo>
                    <a:lnTo>
                      <a:pt x="262" y="649"/>
                    </a:lnTo>
                    <a:lnTo>
                      <a:pt x="260" y="648"/>
                    </a:lnTo>
                    <a:lnTo>
                      <a:pt x="259" y="648"/>
                    </a:lnTo>
                    <a:lnTo>
                      <a:pt x="259" y="649"/>
                    </a:lnTo>
                    <a:lnTo>
                      <a:pt x="255" y="655"/>
                    </a:lnTo>
                    <a:lnTo>
                      <a:pt x="256" y="656"/>
                    </a:lnTo>
                    <a:lnTo>
                      <a:pt x="257" y="658"/>
                    </a:lnTo>
                    <a:lnTo>
                      <a:pt x="259" y="658"/>
                    </a:lnTo>
                    <a:lnTo>
                      <a:pt x="260" y="659"/>
                    </a:lnTo>
                    <a:lnTo>
                      <a:pt x="262" y="659"/>
                    </a:lnTo>
                    <a:lnTo>
                      <a:pt x="263" y="659"/>
                    </a:lnTo>
                    <a:lnTo>
                      <a:pt x="265" y="660"/>
                    </a:lnTo>
                    <a:lnTo>
                      <a:pt x="265" y="662"/>
                    </a:lnTo>
                    <a:lnTo>
                      <a:pt x="265" y="663"/>
                    </a:lnTo>
                    <a:lnTo>
                      <a:pt x="265" y="665"/>
                    </a:lnTo>
                    <a:lnTo>
                      <a:pt x="263" y="666"/>
                    </a:lnTo>
                    <a:lnTo>
                      <a:pt x="262" y="668"/>
                    </a:lnTo>
                    <a:lnTo>
                      <a:pt x="260" y="672"/>
                    </a:lnTo>
                    <a:lnTo>
                      <a:pt x="260" y="673"/>
                    </a:lnTo>
                    <a:lnTo>
                      <a:pt x="260" y="676"/>
                    </a:lnTo>
                    <a:lnTo>
                      <a:pt x="260" y="678"/>
                    </a:lnTo>
                    <a:lnTo>
                      <a:pt x="262" y="679"/>
                    </a:lnTo>
                    <a:lnTo>
                      <a:pt x="262" y="681"/>
                    </a:lnTo>
                    <a:lnTo>
                      <a:pt x="262" y="682"/>
                    </a:lnTo>
                    <a:lnTo>
                      <a:pt x="262" y="683"/>
                    </a:lnTo>
                    <a:lnTo>
                      <a:pt x="262" y="685"/>
                    </a:lnTo>
                    <a:lnTo>
                      <a:pt x="263" y="686"/>
                    </a:lnTo>
                    <a:lnTo>
                      <a:pt x="263" y="688"/>
                    </a:lnTo>
                    <a:lnTo>
                      <a:pt x="265" y="689"/>
                    </a:lnTo>
                    <a:lnTo>
                      <a:pt x="266" y="691"/>
                    </a:lnTo>
                    <a:lnTo>
                      <a:pt x="268" y="692"/>
                    </a:lnTo>
                    <a:lnTo>
                      <a:pt x="268" y="693"/>
                    </a:lnTo>
                    <a:lnTo>
                      <a:pt x="266" y="693"/>
                    </a:lnTo>
                    <a:lnTo>
                      <a:pt x="266" y="695"/>
                    </a:lnTo>
                    <a:lnTo>
                      <a:pt x="268" y="696"/>
                    </a:lnTo>
                    <a:lnTo>
                      <a:pt x="268" y="698"/>
                    </a:lnTo>
                    <a:lnTo>
                      <a:pt x="268" y="699"/>
                    </a:lnTo>
                    <a:lnTo>
                      <a:pt x="266" y="699"/>
                    </a:lnTo>
                    <a:lnTo>
                      <a:pt x="266" y="701"/>
                    </a:lnTo>
                    <a:lnTo>
                      <a:pt x="265" y="701"/>
                    </a:lnTo>
                    <a:lnTo>
                      <a:pt x="265" y="702"/>
                    </a:lnTo>
                    <a:lnTo>
                      <a:pt x="263" y="702"/>
                    </a:lnTo>
                    <a:lnTo>
                      <a:pt x="263" y="701"/>
                    </a:lnTo>
                    <a:lnTo>
                      <a:pt x="260" y="699"/>
                    </a:lnTo>
                    <a:lnTo>
                      <a:pt x="259" y="698"/>
                    </a:lnTo>
                    <a:lnTo>
                      <a:pt x="259" y="696"/>
                    </a:lnTo>
                    <a:lnTo>
                      <a:pt x="256" y="695"/>
                    </a:lnTo>
                    <a:lnTo>
                      <a:pt x="255" y="695"/>
                    </a:lnTo>
                    <a:lnTo>
                      <a:pt x="253" y="695"/>
                    </a:lnTo>
                    <a:lnTo>
                      <a:pt x="250" y="695"/>
                    </a:lnTo>
                    <a:lnTo>
                      <a:pt x="247" y="692"/>
                    </a:lnTo>
                    <a:lnTo>
                      <a:pt x="246" y="689"/>
                    </a:lnTo>
                    <a:lnTo>
                      <a:pt x="242" y="689"/>
                    </a:lnTo>
                    <a:lnTo>
                      <a:pt x="239" y="689"/>
                    </a:lnTo>
                    <a:lnTo>
                      <a:pt x="235" y="691"/>
                    </a:lnTo>
                    <a:lnTo>
                      <a:pt x="229" y="689"/>
                    </a:lnTo>
                    <a:lnTo>
                      <a:pt x="225" y="689"/>
                    </a:lnTo>
                    <a:lnTo>
                      <a:pt x="222" y="686"/>
                    </a:lnTo>
                    <a:lnTo>
                      <a:pt x="219" y="686"/>
                    </a:lnTo>
                    <a:lnTo>
                      <a:pt x="216" y="686"/>
                    </a:lnTo>
                    <a:lnTo>
                      <a:pt x="215" y="686"/>
                    </a:lnTo>
                    <a:lnTo>
                      <a:pt x="213" y="686"/>
                    </a:lnTo>
                    <a:lnTo>
                      <a:pt x="212" y="685"/>
                    </a:lnTo>
                    <a:lnTo>
                      <a:pt x="207" y="686"/>
                    </a:lnTo>
                    <a:lnTo>
                      <a:pt x="205" y="686"/>
                    </a:lnTo>
                    <a:lnTo>
                      <a:pt x="200" y="686"/>
                    </a:lnTo>
                    <a:lnTo>
                      <a:pt x="197" y="686"/>
                    </a:lnTo>
                    <a:lnTo>
                      <a:pt x="192" y="689"/>
                    </a:lnTo>
                    <a:lnTo>
                      <a:pt x="187" y="692"/>
                    </a:lnTo>
                    <a:lnTo>
                      <a:pt x="185" y="691"/>
                    </a:lnTo>
                    <a:lnTo>
                      <a:pt x="179" y="692"/>
                    </a:lnTo>
                    <a:lnTo>
                      <a:pt x="176" y="691"/>
                    </a:lnTo>
                    <a:lnTo>
                      <a:pt x="172" y="689"/>
                    </a:lnTo>
                    <a:lnTo>
                      <a:pt x="170" y="686"/>
                    </a:lnTo>
                    <a:lnTo>
                      <a:pt x="167" y="685"/>
                    </a:lnTo>
                    <a:lnTo>
                      <a:pt x="165" y="683"/>
                    </a:lnTo>
                    <a:lnTo>
                      <a:pt x="162" y="683"/>
                    </a:lnTo>
                    <a:lnTo>
                      <a:pt x="159" y="681"/>
                    </a:lnTo>
                    <a:lnTo>
                      <a:pt x="157" y="679"/>
                    </a:lnTo>
                    <a:lnTo>
                      <a:pt x="156" y="678"/>
                    </a:lnTo>
                    <a:lnTo>
                      <a:pt x="157" y="675"/>
                    </a:lnTo>
                    <a:lnTo>
                      <a:pt x="159" y="671"/>
                    </a:lnTo>
                    <a:lnTo>
                      <a:pt x="162" y="668"/>
                    </a:lnTo>
                    <a:lnTo>
                      <a:pt x="165" y="665"/>
                    </a:lnTo>
                    <a:lnTo>
                      <a:pt x="169" y="663"/>
                    </a:lnTo>
                    <a:lnTo>
                      <a:pt x="175" y="662"/>
                    </a:lnTo>
                    <a:lnTo>
                      <a:pt x="177" y="660"/>
                    </a:lnTo>
                    <a:lnTo>
                      <a:pt x="180" y="659"/>
                    </a:lnTo>
                    <a:lnTo>
                      <a:pt x="183" y="656"/>
                    </a:lnTo>
                    <a:lnTo>
                      <a:pt x="186" y="653"/>
                    </a:lnTo>
                    <a:lnTo>
                      <a:pt x="187" y="649"/>
                    </a:lnTo>
                    <a:lnTo>
                      <a:pt x="189" y="645"/>
                    </a:lnTo>
                    <a:lnTo>
                      <a:pt x="190" y="642"/>
                    </a:lnTo>
                    <a:lnTo>
                      <a:pt x="190" y="638"/>
                    </a:lnTo>
                    <a:lnTo>
                      <a:pt x="190" y="632"/>
                    </a:lnTo>
                    <a:lnTo>
                      <a:pt x="192" y="628"/>
                    </a:lnTo>
                    <a:lnTo>
                      <a:pt x="192" y="623"/>
                    </a:lnTo>
                    <a:lnTo>
                      <a:pt x="195" y="619"/>
                    </a:lnTo>
                    <a:lnTo>
                      <a:pt x="197" y="616"/>
                    </a:lnTo>
                    <a:lnTo>
                      <a:pt x="199" y="612"/>
                    </a:lnTo>
                    <a:lnTo>
                      <a:pt x="199" y="610"/>
                    </a:lnTo>
                    <a:lnTo>
                      <a:pt x="199" y="608"/>
                    </a:lnTo>
                    <a:lnTo>
                      <a:pt x="202" y="602"/>
                    </a:lnTo>
                    <a:lnTo>
                      <a:pt x="203" y="598"/>
                    </a:lnTo>
                    <a:lnTo>
                      <a:pt x="203" y="595"/>
                    </a:lnTo>
                    <a:lnTo>
                      <a:pt x="203" y="592"/>
                    </a:lnTo>
                    <a:lnTo>
                      <a:pt x="202" y="589"/>
                    </a:lnTo>
                    <a:lnTo>
                      <a:pt x="200" y="585"/>
                    </a:lnTo>
                    <a:lnTo>
                      <a:pt x="197" y="583"/>
                    </a:lnTo>
                    <a:lnTo>
                      <a:pt x="195" y="580"/>
                    </a:lnTo>
                    <a:lnTo>
                      <a:pt x="193" y="582"/>
                    </a:lnTo>
                    <a:lnTo>
                      <a:pt x="192" y="582"/>
                    </a:lnTo>
                    <a:lnTo>
                      <a:pt x="190" y="585"/>
                    </a:lnTo>
                    <a:lnTo>
                      <a:pt x="187" y="588"/>
                    </a:lnTo>
                    <a:lnTo>
                      <a:pt x="185" y="588"/>
                    </a:lnTo>
                    <a:lnTo>
                      <a:pt x="183" y="588"/>
                    </a:lnTo>
                    <a:lnTo>
                      <a:pt x="182" y="588"/>
                    </a:lnTo>
                    <a:lnTo>
                      <a:pt x="180" y="588"/>
                    </a:lnTo>
                    <a:lnTo>
                      <a:pt x="179" y="588"/>
                    </a:lnTo>
                    <a:lnTo>
                      <a:pt x="177" y="588"/>
                    </a:lnTo>
                    <a:lnTo>
                      <a:pt x="176" y="586"/>
                    </a:lnTo>
                    <a:lnTo>
                      <a:pt x="175" y="586"/>
                    </a:lnTo>
                    <a:lnTo>
                      <a:pt x="173" y="586"/>
                    </a:lnTo>
                    <a:lnTo>
                      <a:pt x="173" y="585"/>
                    </a:lnTo>
                    <a:lnTo>
                      <a:pt x="172" y="585"/>
                    </a:lnTo>
                    <a:lnTo>
                      <a:pt x="170" y="583"/>
                    </a:lnTo>
                    <a:lnTo>
                      <a:pt x="169" y="583"/>
                    </a:lnTo>
                    <a:lnTo>
                      <a:pt x="167" y="583"/>
                    </a:lnTo>
                    <a:lnTo>
                      <a:pt x="166" y="583"/>
                    </a:lnTo>
                    <a:lnTo>
                      <a:pt x="165" y="582"/>
                    </a:lnTo>
                    <a:lnTo>
                      <a:pt x="163" y="582"/>
                    </a:lnTo>
                    <a:lnTo>
                      <a:pt x="162" y="582"/>
                    </a:lnTo>
                    <a:lnTo>
                      <a:pt x="160" y="582"/>
                    </a:lnTo>
                    <a:lnTo>
                      <a:pt x="159" y="582"/>
                    </a:lnTo>
                    <a:lnTo>
                      <a:pt x="157" y="582"/>
                    </a:lnTo>
                    <a:lnTo>
                      <a:pt x="156" y="582"/>
                    </a:lnTo>
                    <a:lnTo>
                      <a:pt x="155" y="582"/>
                    </a:lnTo>
                    <a:lnTo>
                      <a:pt x="153" y="580"/>
                    </a:lnTo>
                    <a:lnTo>
                      <a:pt x="152" y="580"/>
                    </a:lnTo>
                    <a:lnTo>
                      <a:pt x="149" y="580"/>
                    </a:lnTo>
                    <a:lnTo>
                      <a:pt x="147" y="580"/>
                    </a:lnTo>
                    <a:lnTo>
                      <a:pt x="147" y="579"/>
                    </a:lnTo>
                    <a:lnTo>
                      <a:pt x="146" y="579"/>
                    </a:lnTo>
                    <a:lnTo>
                      <a:pt x="145" y="579"/>
                    </a:lnTo>
                    <a:lnTo>
                      <a:pt x="143" y="579"/>
                    </a:lnTo>
                    <a:lnTo>
                      <a:pt x="143" y="578"/>
                    </a:lnTo>
                    <a:lnTo>
                      <a:pt x="142" y="578"/>
                    </a:lnTo>
                    <a:lnTo>
                      <a:pt x="140" y="578"/>
                    </a:lnTo>
                    <a:lnTo>
                      <a:pt x="139" y="578"/>
                    </a:lnTo>
                    <a:lnTo>
                      <a:pt x="139" y="576"/>
                    </a:lnTo>
                    <a:lnTo>
                      <a:pt x="137" y="576"/>
                    </a:lnTo>
                    <a:lnTo>
                      <a:pt x="136" y="576"/>
                    </a:lnTo>
                    <a:lnTo>
                      <a:pt x="136" y="575"/>
                    </a:lnTo>
                    <a:lnTo>
                      <a:pt x="135" y="575"/>
                    </a:lnTo>
                    <a:lnTo>
                      <a:pt x="133" y="575"/>
                    </a:lnTo>
                    <a:lnTo>
                      <a:pt x="133" y="573"/>
                    </a:lnTo>
                    <a:lnTo>
                      <a:pt x="132" y="573"/>
                    </a:lnTo>
                    <a:lnTo>
                      <a:pt x="130" y="572"/>
                    </a:lnTo>
                    <a:lnTo>
                      <a:pt x="129" y="572"/>
                    </a:lnTo>
                    <a:lnTo>
                      <a:pt x="127" y="570"/>
                    </a:lnTo>
                    <a:lnTo>
                      <a:pt x="126" y="570"/>
                    </a:lnTo>
                    <a:lnTo>
                      <a:pt x="125" y="570"/>
                    </a:lnTo>
                    <a:lnTo>
                      <a:pt x="123" y="572"/>
                    </a:lnTo>
                    <a:lnTo>
                      <a:pt x="122" y="572"/>
                    </a:lnTo>
                    <a:lnTo>
                      <a:pt x="120" y="572"/>
                    </a:lnTo>
                    <a:lnTo>
                      <a:pt x="119" y="572"/>
                    </a:lnTo>
                    <a:lnTo>
                      <a:pt x="117" y="573"/>
                    </a:lnTo>
                    <a:lnTo>
                      <a:pt x="116" y="573"/>
                    </a:lnTo>
                    <a:lnTo>
                      <a:pt x="114" y="573"/>
                    </a:lnTo>
                    <a:lnTo>
                      <a:pt x="113" y="573"/>
                    </a:lnTo>
                    <a:lnTo>
                      <a:pt x="112" y="575"/>
                    </a:lnTo>
                    <a:lnTo>
                      <a:pt x="110" y="575"/>
                    </a:lnTo>
                    <a:lnTo>
                      <a:pt x="109" y="575"/>
                    </a:lnTo>
                    <a:lnTo>
                      <a:pt x="107" y="575"/>
                    </a:lnTo>
                    <a:lnTo>
                      <a:pt x="106" y="575"/>
                    </a:lnTo>
                    <a:lnTo>
                      <a:pt x="104" y="575"/>
                    </a:lnTo>
                    <a:lnTo>
                      <a:pt x="103" y="575"/>
                    </a:lnTo>
                    <a:lnTo>
                      <a:pt x="103" y="576"/>
                    </a:lnTo>
                    <a:lnTo>
                      <a:pt x="102" y="576"/>
                    </a:lnTo>
                    <a:lnTo>
                      <a:pt x="100" y="576"/>
                    </a:lnTo>
                    <a:lnTo>
                      <a:pt x="99" y="576"/>
                    </a:lnTo>
                    <a:lnTo>
                      <a:pt x="97" y="576"/>
                    </a:lnTo>
                    <a:lnTo>
                      <a:pt x="96" y="578"/>
                    </a:lnTo>
                    <a:lnTo>
                      <a:pt x="94" y="578"/>
                    </a:lnTo>
                    <a:lnTo>
                      <a:pt x="93" y="578"/>
                    </a:lnTo>
                    <a:lnTo>
                      <a:pt x="92" y="578"/>
                    </a:lnTo>
                    <a:lnTo>
                      <a:pt x="90" y="578"/>
                    </a:lnTo>
                    <a:lnTo>
                      <a:pt x="89" y="579"/>
                    </a:lnTo>
                    <a:lnTo>
                      <a:pt x="87" y="579"/>
                    </a:lnTo>
                    <a:lnTo>
                      <a:pt x="83" y="580"/>
                    </a:lnTo>
                    <a:lnTo>
                      <a:pt x="82" y="579"/>
                    </a:lnTo>
                    <a:lnTo>
                      <a:pt x="80" y="579"/>
                    </a:lnTo>
                    <a:lnTo>
                      <a:pt x="79" y="578"/>
                    </a:lnTo>
                    <a:lnTo>
                      <a:pt x="77" y="576"/>
                    </a:lnTo>
                    <a:lnTo>
                      <a:pt x="74" y="575"/>
                    </a:lnTo>
                    <a:lnTo>
                      <a:pt x="72" y="573"/>
                    </a:lnTo>
                    <a:lnTo>
                      <a:pt x="67" y="570"/>
                    </a:lnTo>
                    <a:lnTo>
                      <a:pt x="63" y="570"/>
                    </a:lnTo>
                    <a:lnTo>
                      <a:pt x="62" y="570"/>
                    </a:lnTo>
                    <a:lnTo>
                      <a:pt x="60" y="570"/>
                    </a:lnTo>
                    <a:lnTo>
                      <a:pt x="59" y="569"/>
                    </a:lnTo>
                    <a:lnTo>
                      <a:pt x="57" y="568"/>
                    </a:lnTo>
                    <a:lnTo>
                      <a:pt x="54" y="566"/>
                    </a:lnTo>
                    <a:lnTo>
                      <a:pt x="53" y="565"/>
                    </a:lnTo>
                    <a:lnTo>
                      <a:pt x="50" y="562"/>
                    </a:lnTo>
                    <a:lnTo>
                      <a:pt x="47" y="560"/>
                    </a:lnTo>
                    <a:lnTo>
                      <a:pt x="44" y="558"/>
                    </a:lnTo>
                    <a:lnTo>
                      <a:pt x="43" y="555"/>
                    </a:lnTo>
                    <a:lnTo>
                      <a:pt x="42" y="552"/>
                    </a:lnTo>
                    <a:lnTo>
                      <a:pt x="40" y="550"/>
                    </a:lnTo>
                    <a:lnTo>
                      <a:pt x="39" y="548"/>
                    </a:lnTo>
                    <a:lnTo>
                      <a:pt x="39" y="542"/>
                    </a:lnTo>
                    <a:lnTo>
                      <a:pt x="40" y="539"/>
                    </a:lnTo>
                    <a:lnTo>
                      <a:pt x="39" y="535"/>
                    </a:lnTo>
                    <a:lnTo>
                      <a:pt x="39" y="532"/>
                    </a:lnTo>
                    <a:lnTo>
                      <a:pt x="39" y="528"/>
                    </a:lnTo>
                    <a:lnTo>
                      <a:pt x="40" y="523"/>
                    </a:lnTo>
                    <a:lnTo>
                      <a:pt x="40" y="522"/>
                    </a:lnTo>
                    <a:lnTo>
                      <a:pt x="39" y="518"/>
                    </a:lnTo>
                    <a:lnTo>
                      <a:pt x="37" y="515"/>
                    </a:lnTo>
                    <a:lnTo>
                      <a:pt x="36" y="512"/>
                    </a:lnTo>
                    <a:lnTo>
                      <a:pt x="34" y="509"/>
                    </a:lnTo>
                    <a:lnTo>
                      <a:pt x="34" y="506"/>
                    </a:lnTo>
                    <a:lnTo>
                      <a:pt x="37" y="505"/>
                    </a:lnTo>
                    <a:lnTo>
                      <a:pt x="36" y="500"/>
                    </a:lnTo>
                    <a:lnTo>
                      <a:pt x="34" y="499"/>
                    </a:lnTo>
                    <a:lnTo>
                      <a:pt x="33" y="495"/>
                    </a:lnTo>
                    <a:lnTo>
                      <a:pt x="33" y="496"/>
                    </a:lnTo>
                    <a:lnTo>
                      <a:pt x="32" y="495"/>
                    </a:lnTo>
                    <a:lnTo>
                      <a:pt x="30" y="496"/>
                    </a:lnTo>
                    <a:lnTo>
                      <a:pt x="29" y="496"/>
                    </a:lnTo>
                    <a:lnTo>
                      <a:pt x="27" y="496"/>
                    </a:lnTo>
                    <a:lnTo>
                      <a:pt x="26" y="498"/>
                    </a:lnTo>
                    <a:lnTo>
                      <a:pt x="24" y="498"/>
                    </a:lnTo>
                    <a:lnTo>
                      <a:pt x="6" y="496"/>
                    </a:lnTo>
                    <a:lnTo>
                      <a:pt x="4" y="496"/>
                    </a:lnTo>
                    <a:lnTo>
                      <a:pt x="2" y="496"/>
                    </a:lnTo>
                    <a:lnTo>
                      <a:pt x="9" y="455"/>
                    </a:lnTo>
                    <a:lnTo>
                      <a:pt x="12" y="435"/>
                    </a:lnTo>
                    <a:lnTo>
                      <a:pt x="13" y="426"/>
                    </a:lnTo>
                    <a:lnTo>
                      <a:pt x="12" y="425"/>
                    </a:lnTo>
                    <a:lnTo>
                      <a:pt x="10" y="425"/>
                    </a:lnTo>
                    <a:lnTo>
                      <a:pt x="6" y="425"/>
                    </a:lnTo>
                    <a:lnTo>
                      <a:pt x="0" y="423"/>
                    </a:lnTo>
                    <a:lnTo>
                      <a:pt x="3" y="417"/>
                    </a:lnTo>
                    <a:lnTo>
                      <a:pt x="7" y="410"/>
                    </a:lnTo>
                    <a:lnTo>
                      <a:pt x="7" y="407"/>
                    </a:lnTo>
                    <a:lnTo>
                      <a:pt x="6" y="402"/>
                    </a:lnTo>
                    <a:lnTo>
                      <a:pt x="6" y="396"/>
                    </a:lnTo>
                    <a:lnTo>
                      <a:pt x="7" y="389"/>
                    </a:lnTo>
                    <a:lnTo>
                      <a:pt x="9" y="383"/>
                    </a:lnTo>
                    <a:lnTo>
                      <a:pt x="13" y="379"/>
                    </a:lnTo>
                    <a:lnTo>
                      <a:pt x="14" y="375"/>
                    </a:lnTo>
                    <a:lnTo>
                      <a:pt x="17" y="372"/>
                    </a:lnTo>
                    <a:lnTo>
                      <a:pt x="20" y="366"/>
                    </a:lnTo>
                    <a:lnTo>
                      <a:pt x="22" y="362"/>
                    </a:lnTo>
                    <a:lnTo>
                      <a:pt x="23" y="357"/>
                    </a:lnTo>
                    <a:lnTo>
                      <a:pt x="24" y="353"/>
                    </a:lnTo>
                    <a:lnTo>
                      <a:pt x="26" y="349"/>
                    </a:lnTo>
                    <a:lnTo>
                      <a:pt x="26" y="346"/>
                    </a:lnTo>
                    <a:lnTo>
                      <a:pt x="27" y="342"/>
                    </a:lnTo>
                    <a:lnTo>
                      <a:pt x="29" y="336"/>
                    </a:lnTo>
                    <a:lnTo>
                      <a:pt x="29" y="330"/>
                    </a:lnTo>
                    <a:lnTo>
                      <a:pt x="29" y="326"/>
                    </a:lnTo>
                    <a:lnTo>
                      <a:pt x="26" y="320"/>
                    </a:lnTo>
                    <a:lnTo>
                      <a:pt x="23" y="316"/>
                    </a:lnTo>
                    <a:lnTo>
                      <a:pt x="24" y="313"/>
                    </a:lnTo>
                    <a:lnTo>
                      <a:pt x="27" y="310"/>
                    </a:lnTo>
                    <a:lnTo>
                      <a:pt x="33" y="307"/>
                    </a:lnTo>
                    <a:lnTo>
                      <a:pt x="36" y="304"/>
                    </a:lnTo>
                    <a:lnTo>
                      <a:pt x="37" y="303"/>
                    </a:lnTo>
                    <a:lnTo>
                      <a:pt x="39" y="302"/>
                    </a:lnTo>
                    <a:lnTo>
                      <a:pt x="39" y="297"/>
                    </a:lnTo>
                    <a:lnTo>
                      <a:pt x="40" y="294"/>
                    </a:lnTo>
                    <a:lnTo>
                      <a:pt x="40" y="292"/>
                    </a:lnTo>
                    <a:lnTo>
                      <a:pt x="42" y="290"/>
                    </a:lnTo>
                    <a:lnTo>
                      <a:pt x="42" y="287"/>
                    </a:lnTo>
                    <a:lnTo>
                      <a:pt x="42" y="283"/>
                    </a:lnTo>
                    <a:lnTo>
                      <a:pt x="40" y="283"/>
                    </a:lnTo>
                    <a:lnTo>
                      <a:pt x="37" y="280"/>
                    </a:lnTo>
                    <a:lnTo>
                      <a:pt x="34" y="274"/>
                    </a:lnTo>
                    <a:lnTo>
                      <a:pt x="32" y="270"/>
                    </a:lnTo>
                    <a:lnTo>
                      <a:pt x="30" y="266"/>
                    </a:lnTo>
                    <a:lnTo>
                      <a:pt x="29" y="260"/>
                    </a:lnTo>
                    <a:lnTo>
                      <a:pt x="29" y="257"/>
                    </a:lnTo>
                    <a:lnTo>
                      <a:pt x="29" y="254"/>
                    </a:lnTo>
                    <a:lnTo>
                      <a:pt x="27" y="250"/>
                    </a:lnTo>
                    <a:lnTo>
                      <a:pt x="27" y="247"/>
                    </a:lnTo>
                    <a:lnTo>
                      <a:pt x="26" y="243"/>
                    </a:lnTo>
                    <a:lnTo>
                      <a:pt x="26" y="240"/>
                    </a:lnTo>
                    <a:lnTo>
                      <a:pt x="26" y="236"/>
                    </a:lnTo>
                    <a:lnTo>
                      <a:pt x="24" y="230"/>
                    </a:lnTo>
                    <a:lnTo>
                      <a:pt x="23" y="226"/>
                    </a:lnTo>
                    <a:lnTo>
                      <a:pt x="20" y="222"/>
                    </a:lnTo>
                    <a:lnTo>
                      <a:pt x="20" y="219"/>
                    </a:lnTo>
                    <a:lnTo>
                      <a:pt x="19" y="214"/>
                    </a:lnTo>
                    <a:lnTo>
                      <a:pt x="19" y="210"/>
                    </a:lnTo>
                    <a:lnTo>
                      <a:pt x="17" y="206"/>
                    </a:lnTo>
                    <a:lnTo>
                      <a:pt x="16" y="203"/>
                    </a:lnTo>
                    <a:lnTo>
                      <a:pt x="16" y="199"/>
                    </a:lnTo>
                    <a:lnTo>
                      <a:pt x="13" y="196"/>
                    </a:lnTo>
                    <a:lnTo>
                      <a:pt x="12" y="190"/>
                    </a:lnTo>
                    <a:lnTo>
                      <a:pt x="12" y="186"/>
                    </a:lnTo>
                    <a:lnTo>
                      <a:pt x="10" y="176"/>
                    </a:lnTo>
                    <a:lnTo>
                      <a:pt x="16" y="173"/>
                    </a:lnTo>
                    <a:lnTo>
                      <a:pt x="26" y="170"/>
                    </a:lnTo>
                    <a:lnTo>
                      <a:pt x="34" y="167"/>
                    </a:lnTo>
                    <a:lnTo>
                      <a:pt x="40" y="166"/>
                    </a:lnTo>
                    <a:lnTo>
                      <a:pt x="50" y="163"/>
                    </a:lnTo>
                    <a:lnTo>
                      <a:pt x="54" y="162"/>
                    </a:lnTo>
                    <a:lnTo>
                      <a:pt x="54" y="156"/>
                    </a:lnTo>
                    <a:lnTo>
                      <a:pt x="54" y="150"/>
                    </a:lnTo>
                    <a:lnTo>
                      <a:pt x="53" y="143"/>
                    </a:lnTo>
                    <a:lnTo>
                      <a:pt x="53" y="137"/>
                    </a:lnTo>
                    <a:lnTo>
                      <a:pt x="52" y="133"/>
                    </a:lnTo>
                    <a:lnTo>
                      <a:pt x="52" y="130"/>
                    </a:lnTo>
                    <a:lnTo>
                      <a:pt x="52" y="126"/>
                    </a:lnTo>
                    <a:lnTo>
                      <a:pt x="53" y="123"/>
                    </a:lnTo>
                    <a:lnTo>
                      <a:pt x="57" y="120"/>
                    </a:lnTo>
                    <a:lnTo>
                      <a:pt x="62" y="117"/>
                    </a:lnTo>
                    <a:lnTo>
                      <a:pt x="64" y="114"/>
                    </a:lnTo>
                    <a:lnTo>
                      <a:pt x="67" y="110"/>
                    </a:lnTo>
                    <a:lnTo>
                      <a:pt x="70" y="107"/>
                    </a:lnTo>
                    <a:lnTo>
                      <a:pt x="73" y="107"/>
                    </a:lnTo>
                    <a:lnTo>
                      <a:pt x="76" y="106"/>
                    </a:lnTo>
                    <a:lnTo>
                      <a:pt x="77" y="103"/>
                    </a:lnTo>
                    <a:lnTo>
                      <a:pt x="77" y="101"/>
                    </a:lnTo>
                    <a:lnTo>
                      <a:pt x="82" y="96"/>
                    </a:lnTo>
                    <a:lnTo>
                      <a:pt x="86" y="93"/>
                    </a:lnTo>
                    <a:lnTo>
                      <a:pt x="90" y="93"/>
                    </a:lnTo>
                    <a:lnTo>
                      <a:pt x="92" y="97"/>
                    </a:lnTo>
                    <a:lnTo>
                      <a:pt x="92" y="103"/>
                    </a:lnTo>
                    <a:lnTo>
                      <a:pt x="94" y="101"/>
                    </a:lnTo>
                    <a:lnTo>
                      <a:pt x="97" y="97"/>
                    </a:lnTo>
                    <a:lnTo>
                      <a:pt x="99" y="90"/>
                    </a:lnTo>
                    <a:lnTo>
                      <a:pt x="99" y="84"/>
                    </a:lnTo>
                    <a:lnTo>
                      <a:pt x="102" y="80"/>
                    </a:lnTo>
                    <a:lnTo>
                      <a:pt x="106" y="77"/>
                    </a:lnTo>
                    <a:lnTo>
                      <a:pt x="109" y="80"/>
                    </a:lnTo>
                    <a:lnTo>
                      <a:pt x="110" y="83"/>
                    </a:lnTo>
                    <a:lnTo>
                      <a:pt x="110" y="86"/>
                    </a:lnTo>
                    <a:lnTo>
                      <a:pt x="109" y="89"/>
                    </a:lnTo>
                    <a:lnTo>
                      <a:pt x="109" y="91"/>
                    </a:lnTo>
                    <a:lnTo>
                      <a:pt x="109" y="94"/>
                    </a:lnTo>
                    <a:lnTo>
                      <a:pt x="109" y="97"/>
                    </a:lnTo>
                    <a:lnTo>
                      <a:pt x="110" y="97"/>
                    </a:lnTo>
                    <a:lnTo>
                      <a:pt x="114" y="97"/>
                    </a:lnTo>
                    <a:lnTo>
                      <a:pt x="120" y="97"/>
                    </a:lnTo>
                    <a:lnTo>
                      <a:pt x="123" y="97"/>
                    </a:lnTo>
                    <a:lnTo>
                      <a:pt x="126" y="99"/>
                    </a:lnTo>
                    <a:lnTo>
                      <a:pt x="130" y="97"/>
                    </a:lnTo>
                    <a:lnTo>
                      <a:pt x="132" y="94"/>
                    </a:lnTo>
                    <a:lnTo>
                      <a:pt x="136" y="94"/>
                    </a:lnTo>
                    <a:lnTo>
                      <a:pt x="139" y="93"/>
                    </a:lnTo>
                    <a:lnTo>
                      <a:pt x="142" y="87"/>
                    </a:lnTo>
                    <a:lnTo>
                      <a:pt x="145" y="84"/>
                    </a:lnTo>
                    <a:lnTo>
                      <a:pt x="147" y="81"/>
                    </a:lnTo>
                    <a:lnTo>
                      <a:pt x="150" y="79"/>
                    </a:lnTo>
                    <a:lnTo>
                      <a:pt x="155" y="76"/>
                    </a:lnTo>
                    <a:lnTo>
                      <a:pt x="159" y="73"/>
                    </a:lnTo>
                    <a:lnTo>
                      <a:pt x="160" y="70"/>
                    </a:lnTo>
                    <a:lnTo>
                      <a:pt x="162" y="67"/>
                    </a:lnTo>
                    <a:lnTo>
                      <a:pt x="166" y="67"/>
                    </a:lnTo>
                    <a:lnTo>
                      <a:pt x="167" y="63"/>
                    </a:lnTo>
                    <a:lnTo>
                      <a:pt x="172" y="61"/>
                    </a:lnTo>
                    <a:lnTo>
                      <a:pt x="177" y="61"/>
                    </a:lnTo>
                    <a:lnTo>
                      <a:pt x="180" y="60"/>
                    </a:lnTo>
                    <a:lnTo>
                      <a:pt x="186" y="59"/>
                    </a:lnTo>
                    <a:lnTo>
                      <a:pt x="186" y="56"/>
                    </a:lnTo>
                    <a:lnTo>
                      <a:pt x="187" y="54"/>
                    </a:lnTo>
                    <a:lnTo>
                      <a:pt x="187" y="50"/>
                    </a:lnTo>
                    <a:lnTo>
                      <a:pt x="186" y="44"/>
                    </a:lnTo>
                    <a:lnTo>
                      <a:pt x="187" y="40"/>
                    </a:lnTo>
                    <a:lnTo>
                      <a:pt x="193" y="37"/>
                    </a:lnTo>
                    <a:lnTo>
                      <a:pt x="203" y="33"/>
                    </a:lnTo>
                    <a:lnTo>
                      <a:pt x="209" y="30"/>
                    </a:lnTo>
                    <a:lnTo>
                      <a:pt x="215" y="24"/>
                    </a:lnTo>
                    <a:lnTo>
                      <a:pt x="222" y="21"/>
                    </a:lnTo>
                    <a:lnTo>
                      <a:pt x="226" y="20"/>
                    </a:lnTo>
                    <a:lnTo>
                      <a:pt x="227" y="19"/>
                    </a:lnTo>
                    <a:lnTo>
                      <a:pt x="232" y="16"/>
                    </a:lnTo>
                    <a:lnTo>
                      <a:pt x="233" y="11"/>
                    </a:lnTo>
                    <a:lnTo>
                      <a:pt x="233" y="6"/>
                    </a:lnTo>
                    <a:lnTo>
                      <a:pt x="236" y="4"/>
                    </a:lnTo>
                    <a:lnTo>
                      <a:pt x="242" y="4"/>
                    </a:lnTo>
                    <a:lnTo>
                      <a:pt x="246" y="4"/>
                    </a:lnTo>
                    <a:lnTo>
                      <a:pt x="250" y="1"/>
                    </a:lnTo>
                    <a:lnTo>
                      <a:pt x="253" y="0"/>
                    </a:lnTo>
                    <a:lnTo>
                      <a:pt x="257" y="1"/>
                    </a:lnTo>
                    <a:lnTo>
                      <a:pt x="260" y="4"/>
                    </a:lnTo>
                    <a:lnTo>
                      <a:pt x="265" y="9"/>
                    </a:lnTo>
                    <a:lnTo>
                      <a:pt x="268" y="10"/>
                    </a:lnTo>
                    <a:lnTo>
                      <a:pt x="272" y="16"/>
                    </a:lnTo>
                    <a:lnTo>
                      <a:pt x="275" y="20"/>
                    </a:lnTo>
                    <a:lnTo>
                      <a:pt x="276" y="21"/>
                    </a:lnTo>
                    <a:lnTo>
                      <a:pt x="279" y="26"/>
                    </a:lnTo>
                    <a:lnTo>
                      <a:pt x="280" y="29"/>
                    </a:lnTo>
                    <a:lnTo>
                      <a:pt x="282" y="31"/>
                    </a:lnTo>
                    <a:lnTo>
                      <a:pt x="282" y="34"/>
                    </a:lnTo>
                    <a:lnTo>
                      <a:pt x="283" y="36"/>
                    </a:lnTo>
                    <a:lnTo>
                      <a:pt x="285" y="39"/>
                    </a:lnTo>
                    <a:lnTo>
                      <a:pt x="285" y="40"/>
                    </a:lnTo>
                    <a:lnTo>
                      <a:pt x="288" y="46"/>
                    </a:lnTo>
                    <a:lnTo>
                      <a:pt x="289" y="50"/>
                    </a:lnTo>
                    <a:lnTo>
                      <a:pt x="290" y="53"/>
                    </a:lnTo>
                    <a:lnTo>
                      <a:pt x="298" y="54"/>
                    </a:lnTo>
                    <a:lnTo>
                      <a:pt x="305" y="57"/>
                    </a:lnTo>
                    <a:lnTo>
                      <a:pt x="309" y="61"/>
                    </a:lnTo>
                    <a:lnTo>
                      <a:pt x="312" y="67"/>
                    </a:lnTo>
                    <a:lnTo>
                      <a:pt x="316" y="73"/>
                    </a:lnTo>
                    <a:lnTo>
                      <a:pt x="320" y="76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6" name="Freeform 23"/>
              <p:cNvSpPr>
                <a:spLocks noEditPoints="1"/>
              </p:cNvSpPr>
              <p:nvPr/>
            </p:nvSpPr>
            <p:spPr bwMode="auto">
              <a:xfrm>
                <a:off x="898" y="3049"/>
                <a:ext cx="1383" cy="1021"/>
              </a:xfrm>
              <a:custGeom>
                <a:avLst/>
                <a:gdLst/>
                <a:ahLst/>
                <a:cxnLst>
                  <a:cxn ang="0">
                    <a:pos x="1119" y="943"/>
                  </a:cxn>
                  <a:cxn ang="0">
                    <a:pos x="1119" y="951"/>
                  </a:cxn>
                  <a:cxn ang="0">
                    <a:pos x="1127" y="939"/>
                  </a:cxn>
                  <a:cxn ang="0">
                    <a:pos x="1107" y="933"/>
                  </a:cxn>
                  <a:cxn ang="0">
                    <a:pos x="1103" y="933"/>
                  </a:cxn>
                  <a:cxn ang="0">
                    <a:pos x="1084" y="946"/>
                  </a:cxn>
                  <a:cxn ang="0">
                    <a:pos x="1034" y="921"/>
                  </a:cxn>
                  <a:cxn ang="0">
                    <a:pos x="1117" y="929"/>
                  </a:cxn>
                  <a:cxn ang="0">
                    <a:pos x="1097" y="919"/>
                  </a:cxn>
                  <a:cxn ang="0">
                    <a:pos x="1134" y="928"/>
                  </a:cxn>
                  <a:cxn ang="0">
                    <a:pos x="1126" y="906"/>
                  </a:cxn>
                  <a:cxn ang="0">
                    <a:pos x="1097" y="901"/>
                  </a:cxn>
                  <a:cxn ang="0">
                    <a:pos x="1117" y="909"/>
                  </a:cxn>
                  <a:cxn ang="0">
                    <a:pos x="1114" y="889"/>
                  </a:cxn>
                  <a:cxn ang="0">
                    <a:pos x="1099" y="881"/>
                  </a:cxn>
                  <a:cxn ang="0">
                    <a:pos x="1096" y="881"/>
                  </a:cxn>
                  <a:cxn ang="0">
                    <a:pos x="1126" y="873"/>
                  </a:cxn>
                  <a:cxn ang="0">
                    <a:pos x="1114" y="859"/>
                  </a:cxn>
                  <a:cxn ang="0">
                    <a:pos x="361" y="44"/>
                  </a:cxn>
                  <a:cxn ang="0">
                    <a:pos x="468" y="93"/>
                  </a:cxn>
                  <a:cxn ang="0">
                    <a:pos x="532" y="380"/>
                  </a:cxn>
                  <a:cxn ang="0">
                    <a:pos x="548" y="672"/>
                  </a:cxn>
                  <a:cxn ang="0">
                    <a:pos x="653" y="729"/>
                  </a:cxn>
                  <a:cxn ang="0">
                    <a:pos x="693" y="841"/>
                  </a:cxn>
                  <a:cxn ang="0">
                    <a:pos x="777" y="793"/>
                  </a:cxn>
                  <a:cxn ang="0">
                    <a:pos x="787" y="706"/>
                  </a:cxn>
                  <a:cxn ang="0">
                    <a:pos x="818" y="666"/>
                  </a:cxn>
                  <a:cxn ang="0">
                    <a:pos x="867" y="663"/>
                  </a:cxn>
                  <a:cxn ang="0">
                    <a:pos x="904" y="597"/>
                  </a:cxn>
                  <a:cxn ang="0">
                    <a:pos x="931" y="492"/>
                  </a:cxn>
                  <a:cxn ang="0">
                    <a:pos x="1057" y="409"/>
                  </a:cxn>
                  <a:cxn ang="0">
                    <a:pos x="1029" y="294"/>
                  </a:cxn>
                  <a:cxn ang="0">
                    <a:pos x="1120" y="249"/>
                  </a:cxn>
                  <a:cxn ang="0">
                    <a:pos x="1203" y="230"/>
                  </a:cxn>
                  <a:cxn ang="0">
                    <a:pos x="1287" y="279"/>
                  </a:cxn>
                  <a:cxn ang="0">
                    <a:pos x="1376" y="364"/>
                  </a:cxn>
                  <a:cxn ang="0">
                    <a:pos x="1290" y="457"/>
                  </a:cxn>
                  <a:cxn ang="0">
                    <a:pos x="1193" y="556"/>
                  </a:cxn>
                  <a:cxn ang="0">
                    <a:pos x="1179" y="703"/>
                  </a:cxn>
                  <a:cxn ang="0">
                    <a:pos x="1116" y="838"/>
                  </a:cxn>
                  <a:cxn ang="0">
                    <a:pos x="1083" y="892"/>
                  </a:cxn>
                  <a:cxn ang="0">
                    <a:pos x="1077" y="865"/>
                  </a:cxn>
                  <a:cxn ang="0">
                    <a:pos x="1064" y="862"/>
                  </a:cxn>
                  <a:cxn ang="0">
                    <a:pos x="1031" y="855"/>
                  </a:cxn>
                  <a:cxn ang="0">
                    <a:pos x="1024" y="882"/>
                  </a:cxn>
                  <a:cxn ang="0">
                    <a:pos x="997" y="895"/>
                  </a:cxn>
                  <a:cxn ang="0">
                    <a:pos x="1019" y="899"/>
                  </a:cxn>
                  <a:cxn ang="0">
                    <a:pos x="1019" y="919"/>
                  </a:cxn>
                  <a:cxn ang="0">
                    <a:pos x="1003" y="929"/>
                  </a:cxn>
                  <a:cxn ang="0">
                    <a:pos x="950" y="938"/>
                  </a:cxn>
                  <a:cxn ang="0">
                    <a:pos x="723" y="968"/>
                  </a:cxn>
                  <a:cxn ang="0">
                    <a:pos x="611" y="991"/>
                  </a:cxn>
                  <a:cxn ang="0">
                    <a:pos x="465" y="1006"/>
                  </a:cxn>
                  <a:cxn ang="0">
                    <a:pos x="345" y="1021"/>
                  </a:cxn>
                  <a:cxn ang="0">
                    <a:pos x="205" y="923"/>
                  </a:cxn>
                  <a:cxn ang="0">
                    <a:pos x="123" y="753"/>
                  </a:cxn>
                  <a:cxn ang="0">
                    <a:pos x="63" y="620"/>
                  </a:cxn>
                  <a:cxn ang="0">
                    <a:pos x="33" y="427"/>
                  </a:cxn>
                  <a:cxn ang="0">
                    <a:pos x="51" y="339"/>
                  </a:cxn>
                  <a:cxn ang="0">
                    <a:pos x="89" y="216"/>
                  </a:cxn>
                  <a:cxn ang="0">
                    <a:pos x="252" y="207"/>
                  </a:cxn>
                  <a:cxn ang="0">
                    <a:pos x="282" y="110"/>
                  </a:cxn>
                  <a:cxn ang="0">
                    <a:pos x="299" y="26"/>
                  </a:cxn>
                </a:cxnLst>
                <a:rect l="0" t="0" r="r" b="b"/>
                <a:pathLst>
                  <a:path w="1383" h="1021">
                    <a:moveTo>
                      <a:pt x="1152" y="948"/>
                    </a:moveTo>
                    <a:lnTo>
                      <a:pt x="1153" y="948"/>
                    </a:lnTo>
                    <a:lnTo>
                      <a:pt x="1153" y="949"/>
                    </a:lnTo>
                    <a:lnTo>
                      <a:pt x="1152" y="951"/>
                    </a:lnTo>
                    <a:lnTo>
                      <a:pt x="1150" y="952"/>
                    </a:lnTo>
                    <a:lnTo>
                      <a:pt x="1149" y="953"/>
                    </a:lnTo>
                    <a:lnTo>
                      <a:pt x="1147" y="955"/>
                    </a:lnTo>
                    <a:lnTo>
                      <a:pt x="1147" y="956"/>
                    </a:lnTo>
                    <a:lnTo>
                      <a:pt x="1146" y="956"/>
                    </a:lnTo>
                    <a:lnTo>
                      <a:pt x="1144" y="956"/>
                    </a:lnTo>
                    <a:lnTo>
                      <a:pt x="1144" y="958"/>
                    </a:lnTo>
                    <a:lnTo>
                      <a:pt x="1143" y="958"/>
                    </a:lnTo>
                    <a:lnTo>
                      <a:pt x="1142" y="958"/>
                    </a:lnTo>
                    <a:lnTo>
                      <a:pt x="1142" y="956"/>
                    </a:lnTo>
                    <a:lnTo>
                      <a:pt x="1140" y="956"/>
                    </a:lnTo>
                    <a:lnTo>
                      <a:pt x="1140" y="955"/>
                    </a:lnTo>
                    <a:lnTo>
                      <a:pt x="1142" y="953"/>
                    </a:lnTo>
                    <a:lnTo>
                      <a:pt x="1142" y="952"/>
                    </a:lnTo>
                    <a:lnTo>
                      <a:pt x="1143" y="951"/>
                    </a:lnTo>
                    <a:lnTo>
                      <a:pt x="1144" y="951"/>
                    </a:lnTo>
                    <a:lnTo>
                      <a:pt x="1146" y="951"/>
                    </a:lnTo>
                    <a:lnTo>
                      <a:pt x="1146" y="949"/>
                    </a:lnTo>
                    <a:lnTo>
                      <a:pt x="1147" y="949"/>
                    </a:lnTo>
                    <a:lnTo>
                      <a:pt x="1149" y="948"/>
                    </a:lnTo>
                    <a:lnTo>
                      <a:pt x="1150" y="948"/>
                    </a:lnTo>
                    <a:lnTo>
                      <a:pt x="1152" y="948"/>
                    </a:lnTo>
                    <a:close/>
                    <a:moveTo>
                      <a:pt x="1127" y="945"/>
                    </a:moveTo>
                    <a:lnTo>
                      <a:pt x="1129" y="945"/>
                    </a:lnTo>
                    <a:lnTo>
                      <a:pt x="1129" y="946"/>
                    </a:lnTo>
                    <a:lnTo>
                      <a:pt x="1130" y="946"/>
                    </a:lnTo>
                    <a:lnTo>
                      <a:pt x="1130" y="948"/>
                    </a:lnTo>
                    <a:lnTo>
                      <a:pt x="1129" y="948"/>
                    </a:lnTo>
                    <a:lnTo>
                      <a:pt x="1129" y="949"/>
                    </a:lnTo>
                    <a:lnTo>
                      <a:pt x="1127" y="949"/>
                    </a:lnTo>
                    <a:lnTo>
                      <a:pt x="1127" y="948"/>
                    </a:lnTo>
                    <a:lnTo>
                      <a:pt x="1126" y="948"/>
                    </a:lnTo>
                    <a:lnTo>
                      <a:pt x="1126" y="949"/>
                    </a:lnTo>
                    <a:lnTo>
                      <a:pt x="1124" y="949"/>
                    </a:lnTo>
                    <a:lnTo>
                      <a:pt x="1124" y="951"/>
                    </a:lnTo>
                    <a:lnTo>
                      <a:pt x="1124" y="949"/>
                    </a:lnTo>
                    <a:lnTo>
                      <a:pt x="1123" y="949"/>
                    </a:lnTo>
                    <a:lnTo>
                      <a:pt x="1123" y="948"/>
                    </a:lnTo>
                    <a:lnTo>
                      <a:pt x="1122" y="948"/>
                    </a:lnTo>
                    <a:lnTo>
                      <a:pt x="1122" y="946"/>
                    </a:lnTo>
                    <a:lnTo>
                      <a:pt x="1123" y="946"/>
                    </a:lnTo>
                    <a:lnTo>
                      <a:pt x="1123" y="948"/>
                    </a:lnTo>
                    <a:lnTo>
                      <a:pt x="1123" y="946"/>
                    </a:lnTo>
                    <a:lnTo>
                      <a:pt x="1124" y="946"/>
                    </a:lnTo>
                    <a:lnTo>
                      <a:pt x="1124" y="945"/>
                    </a:lnTo>
                    <a:lnTo>
                      <a:pt x="1126" y="945"/>
                    </a:lnTo>
                    <a:lnTo>
                      <a:pt x="1126" y="943"/>
                    </a:lnTo>
                    <a:lnTo>
                      <a:pt x="1127" y="943"/>
                    </a:lnTo>
                    <a:lnTo>
                      <a:pt x="1127" y="945"/>
                    </a:lnTo>
                    <a:close/>
                    <a:moveTo>
                      <a:pt x="1120" y="943"/>
                    </a:moveTo>
                    <a:lnTo>
                      <a:pt x="1122" y="943"/>
                    </a:lnTo>
                    <a:lnTo>
                      <a:pt x="1123" y="943"/>
                    </a:lnTo>
                    <a:lnTo>
                      <a:pt x="1123" y="945"/>
                    </a:lnTo>
                    <a:lnTo>
                      <a:pt x="1124" y="945"/>
                    </a:lnTo>
                    <a:lnTo>
                      <a:pt x="1124" y="943"/>
                    </a:lnTo>
                    <a:lnTo>
                      <a:pt x="1126" y="943"/>
                    </a:lnTo>
                    <a:lnTo>
                      <a:pt x="1124" y="945"/>
                    </a:lnTo>
                    <a:lnTo>
                      <a:pt x="1123" y="945"/>
                    </a:lnTo>
                    <a:lnTo>
                      <a:pt x="1123" y="946"/>
                    </a:lnTo>
                    <a:lnTo>
                      <a:pt x="1122" y="946"/>
                    </a:lnTo>
                    <a:lnTo>
                      <a:pt x="1122" y="948"/>
                    </a:lnTo>
                    <a:lnTo>
                      <a:pt x="1120" y="948"/>
                    </a:lnTo>
                    <a:lnTo>
                      <a:pt x="1119" y="948"/>
                    </a:lnTo>
                    <a:lnTo>
                      <a:pt x="1117" y="948"/>
                    </a:lnTo>
                    <a:lnTo>
                      <a:pt x="1116" y="948"/>
                    </a:lnTo>
                    <a:lnTo>
                      <a:pt x="1116" y="946"/>
                    </a:lnTo>
                    <a:lnTo>
                      <a:pt x="1116" y="945"/>
                    </a:lnTo>
                    <a:lnTo>
                      <a:pt x="1117" y="945"/>
                    </a:lnTo>
                    <a:lnTo>
                      <a:pt x="1117" y="943"/>
                    </a:lnTo>
                    <a:lnTo>
                      <a:pt x="1119" y="943"/>
                    </a:lnTo>
                    <a:lnTo>
                      <a:pt x="1120" y="942"/>
                    </a:lnTo>
                    <a:lnTo>
                      <a:pt x="1120" y="943"/>
                    </a:lnTo>
                    <a:close/>
                    <a:moveTo>
                      <a:pt x="1150" y="945"/>
                    </a:moveTo>
                    <a:lnTo>
                      <a:pt x="1150" y="946"/>
                    </a:lnTo>
                    <a:lnTo>
                      <a:pt x="1150" y="948"/>
                    </a:lnTo>
                    <a:lnTo>
                      <a:pt x="1149" y="948"/>
                    </a:lnTo>
                    <a:lnTo>
                      <a:pt x="1147" y="948"/>
                    </a:lnTo>
                    <a:lnTo>
                      <a:pt x="1147" y="949"/>
                    </a:lnTo>
                    <a:lnTo>
                      <a:pt x="1146" y="949"/>
                    </a:lnTo>
                    <a:lnTo>
                      <a:pt x="1146" y="951"/>
                    </a:lnTo>
                    <a:lnTo>
                      <a:pt x="1144" y="951"/>
                    </a:lnTo>
                    <a:lnTo>
                      <a:pt x="1143" y="951"/>
                    </a:lnTo>
                    <a:lnTo>
                      <a:pt x="1142" y="952"/>
                    </a:lnTo>
                    <a:lnTo>
                      <a:pt x="1140" y="953"/>
                    </a:lnTo>
                    <a:lnTo>
                      <a:pt x="1140" y="955"/>
                    </a:lnTo>
                    <a:lnTo>
                      <a:pt x="1140" y="956"/>
                    </a:lnTo>
                    <a:lnTo>
                      <a:pt x="1140" y="958"/>
                    </a:lnTo>
                    <a:lnTo>
                      <a:pt x="1139" y="958"/>
                    </a:lnTo>
                    <a:lnTo>
                      <a:pt x="1137" y="958"/>
                    </a:lnTo>
                    <a:lnTo>
                      <a:pt x="1136" y="958"/>
                    </a:lnTo>
                    <a:lnTo>
                      <a:pt x="1134" y="956"/>
                    </a:lnTo>
                    <a:lnTo>
                      <a:pt x="1133" y="956"/>
                    </a:lnTo>
                    <a:lnTo>
                      <a:pt x="1132" y="956"/>
                    </a:lnTo>
                    <a:lnTo>
                      <a:pt x="1130" y="956"/>
                    </a:lnTo>
                    <a:lnTo>
                      <a:pt x="1129" y="956"/>
                    </a:lnTo>
                    <a:lnTo>
                      <a:pt x="1127" y="956"/>
                    </a:lnTo>
                    <a:lnTo>
                      <a:pt x="1126" y="956"/>
                    </a:lnTo>
                    <a:lnTo>
                      <a:pt x="1124" y="956"/>
                    </a:lnTo>
                    <a:lnTo>
                      <a:pt x="1122" y="956"/>
                    </a:lnTo>
                    <a:lnTo>
                      <a:pt x="1120" y="956"/>
                    </a:lnTo>
                    <a:lnTo>
                      <a:pt x="1116" y="956"/>
                    </a:lnTo>
                    <a:lnTo>
                      <a:pt x="1114" y="956"/>
                    </a:lnTo>
                    <a:lnTo>
                      <a:pt x="1113" y="956"/>
                    </a:lnTo>
                    <a:lnTo>
                      <a:pt x="1112" y="956"/>
                    </a:lnTo>
                    <a:lnTo>
                      <a:pt x="1110" y="956"/>
                    </a:lnTo>
                    <a:lnTo>
                      <a:pt x="1110" y="958"/>
                    </a:lnTo>
                    <a:lnTo>
                      <a:pt x="1109" y="958"/>
                    </a:lnTo>
                    <a:lnTo>
                      <a:pt x="1107" y="958"/>
                    </a:lnTo>
                    <a:lnTo>
                      <a:pt x="1106" y="958"/>
                    </a:lnTo>
                    <a:lnTo>
                      <a:pt x="1104" y="956"/>
                    </a:lnTo>
                    <a:lnTo>
                      <a:pt x="1103" y="958"/>
                    </a:lnTo>
                    <a:lnTo>
                      <a:pt x="1103" y="956"/>
                    </a:lnTo>
                    <a:lnTo>
                      <a:pt x="1102" y="956"/>
                    </a:lnTo>
                    <a:lnTo>
                      <a:pt x="1102" y="955"/>
                    </a:lnTo>
                    <a:lnTo>
                      <a:pt x="1103" y="955"/>
                    </a:lnTo>
                    <a:lnTo>
                      <a:pt x="1103" y="956"/>
                    </a:lnTo>
                    <a:lnTo>
                      <a:pt x="1104" y="956"/>
                    </a:lnTo>
                    <a:lnTo>
                      <a:pt x="1106" y="956"/>
                    </a:lnTo>
                    <a:lnTo>
                      <a:pt x="1104" y="956"/>
                    </a:lnTo>
                    <a:lnTo>
                      <a:pt x="1104" y="955"/>
                    </a:lnTo>
                    <a:lnTo>
                      <a:pt x="1103" y="955"/>
                    </a:lnTo>
                    <a:lnTo>
                      <a:pt x="1103" y="953"/>
                    </a:lnTo>
                    <a:lnTo>
                      <a:pt x="1103" y="952"/>
                    </a:lnTo>
                    <a:lnTo>
                      <a:pt x="1104" y="952"/>
                    </a:lnTo>
                    <a:lnTo>
                      <a:pt x="1104" y="951"/>
                    </a:lnTo>
                    <a:lnTo>
                      <a:pt x="1106" y="951"/>
                    </a:lnTo>
                    <a:lnTo>
                      <a:pt x="1106" y="949"/>
                    </a:lnTo>
                    <a:lnTo>
                      <a:pt x="1107" y="948"/>
                    </a:lnTo>
                    <a:lnTo>
                      <a:pt x="1109" y="948"/>
                    </a:lnTo>
                    <a:lnTo>
                      <a:pt x="1109" y="949"/>
                    </a:lnTo>
                    <a:lnTo>
                      <a:pt x="1110" y="949"/>
                    </a:lnTo>
                    <a:lnTo>
                      <a:pt x="1112" y="949"/>
                    </a:lnTo>
                    <a:lnTo>
                      <a:pt x="1113" y="951"/>
                    </a:lnTo>
                    <a:lnTo>
                      <a:pt x="1113" y="949"/>
                    </a:lnTo>
                    <a:lnTo>
                      <a:pt x="1114" y="949"/>
                    </a:lnTo>
                    <a:lnTo>
                      <a:pt x="1116" y="949"/>
                    </a:lnTo>
                    <a:lnTo>
                      <a:pt x="1116" y="948"/>
                    </a:lnTo>
                    <a:lnTo>
                      <a:pt x="1117" y="948"/>
                    </a:lnTo>
                    <a:lnTo>
                      <a:pt x="1117" y="949"/>
                    </a:lnTo>
                    <a:lnTo>
                      <a:pt x="1119" y="951"/>
                    </a:lnTo>
                    <a:lnTo>
                      <a:pt x="1119" y="952"/>
                    </a:lnTo>
                    <a:lnTo>
                      <a:pt x="1119" y="953"/>
                    </a:lnTo>
                    <a:lnTo>
                      <a:pt x="1119" y="952"/>
                    </a:lnTo>
                    <a:lnTo>
                      <a:pt x="1119" y="951"/>
                    </a:lnTo>
                    <a:lnTo>
                      <a:pt x="1119" y="949"/>
                    </a:lnTo>
                    <a:lnTo>
                      <a:pt x="1120" y="949"/>
                    </a:lnTo>
                    <a:lnTo>
                      <a:pt x="1122" y="949"/>
                    </a:lnTo>
                    <a:lnTo>
                      <a:pt x="1123" y="949"/>
                    </a:lnTo>
                    <a:lnTo>
                      <a:pt x="1124" y="951"/>
                    </a:lnTo>
                    <a:lnTo>
                      <a:pt x="1126" y="951"/>
                    </a:lnTo>
                    <a:lnTo>
                      <a:pt x="1126" y="949"/>
                    </a:lnTo>
                    <a:lnTo>
                      <a:pt x="1126" y="948"/>
                    </a:lnTo>
                    <a:lnTo>
                      <a:pt x="1126" y="949"/>
                    </a:lnTo>
                    <a:lnTo>
                      <a:pt x="1127" y="949"/>
                    </a:lnTo>
                    <a:lnTo>
                      <a:pt x="1127" y="951"/>
                    </a:lnTo>
                    <a:lnTo>
                      <a:pt x="1129" y="951"/>
                    </a:lnTo>
                    <a:lnTo>
                      <a:pt x="1129" y="949"/>
                    </a:lnTo>
                    <a:lnTo>
                      <a:pt x="1130" y="948"/>
                    </a:lnTo>
                    <a:lnTo>
                      <a:pt x="1130" y="946"/>
                    </a:lnTo>
                    <a:lnTo>
                      <a:pt x="1130" y="945"/>
                    </a:lnTo>
                    <a:lnTo>
                      <a:pt x="1130" y="943"/>
                    </a:lnTo>
                    <a:lnTo>
                      <a:pt x="1132" y="943"/>
                    </a:lnTo>
                    <a:lnTo>
                      <a:pt x="1133" y="943"/>
                    </a:lnTo>
                    <a:lnTo>
                      <a:pt x="1133" y="942"/>
                    </a:lnTo>
                    <a:lnTo>
                      <a:pt x="1134" y="942"/>
                    </a:lnTo>
                    <a:lnTo>
                      <a:pt x="1136" y="942"/>
                    </a:lnTo>
                    <a:lnTo>
                      <a:pt x="1137" y="942"/>
                    </a:lnTo>
                    <a:lnTo>
                      <a:pt x="1137" y="941"/>
                    </a:lnTo>
                    <a:lnTo>
                      <a:pt x="1139" y="941"/>
                    </a:lnTo>
                    <a:lnTo>
                      <a:pt x="1140" y="941"/>
                    </a:lnTo>
                    <a:lnTo>
                      <a:pt x="1140" y="942"/>
                    </a:lnTo>
                    <a:lnTo>
                      <a:pt x="1139" y="942"/>
                    </a:lnTo>
                    <a:lnTo>
                      <a:pt x="1139" y="943"/>
                    </a:lnTo>
                    <a:lnTo>
                      <a:pt x="1137" y="945"/>
                    </a:lnTo>
                    <a:lnTo>
                      <a:pt x="1139" y="943"/>
                    </a:lnTo>
                    <a:lnTo>
                      <a:pt x="1140" y="943"/>
                    </a:lnTo>
                    <a:lnTo>
                      <a:pt x="1140" y="942"/>
                    </a:lnTo>
                    <a:lnTo>
                      <a:pt x="1142" y="942"/>
                    </a:lnTo>
                    <a:lnTo>
                      <a:pt x="1140" y="941"/>
                    </a:lnTo>
                    <a:lnTo>
                      <a:pt x="1140" y="939"/>
                    </a:lnTo>
                    <a:lnTo>
                      <a:pt x="1142" y="939"/>
                    </a:lnTo>
                    <a:lnTo>
                      <a:pt x="1142" y="938"/>
                    </a:lnTo>
                    <a:lnTo>
                      <a:pt x="1143" y="938"/>
                    </a:lnTo>
                    <a:lnTo>
                      <a:pt x="1143" y="939"/>
                    </a:lnTo>
                    <a:lnTo>
                      <a:pt x="1144" y="939"/>
                    </a:lnTo>
                    <a:lnTo>
                      <a:pt x="1146" y="941"/>
                    </a:lnTo>
                    <a:lnTo>
                      <a:pt x="1147" y="942"/>
                    </a:lnTo>
                    <a:lnTo>
                      <a:pt x="1149" y="942"/>
                    </a:lnTo>
                    <a:lnTo>
                      <a:pt x="1149" y="943"/>
                    </a:lnTo>
                    <a:lnTo>
                      <a:pt x="1150" y="943"/>
                    </a:lnTo>
                    <a:lnTo>
                      <a:pt x="1150" y="945"/>
                    </a:lnTo>
                    <a:close/>
                    <a:moveTo>
                      <a:pt x="1132" y="938"/>
                    </a:moveTo>
                    <a:lnTo>
                      <a:pt x="1133" y="941"/>
                    </a:lnTo>
                    <a:lnTo>
                      <a:pt x="1134" y="942"/>
                    </a:lnTo>
                    <a:lnTo>
                      <a:pt x="1133" y="942"/>
                    </a:lnTo>
                    <a:lnTo>
                      <a:pt x="1132" y="943"/>
                    </a:lnTo>
                    <a:lnTo>
                      <a:pt x="1130" y="943"/>
                    </a:lnTo>
                    <a:lnTo>
                      <a:pt x="1129" y="943"/>
                    </a:lnTo>
                    <a:lnTo>
                      <a:pt x="1129" y="945"/>
                    </a:lnTo>
                    <a:lnTo>
                      <a:pt x="1127" y="945"/>
                    </a:lnTo>
                    <a:lnTo>
                      <a:pt x="1129" y="943"/>
                    </a:lnTo>
                    <a:lnTo>
                      <a:pt x="1129" y="942"/>
                    </a:lnTo>
                    <a:lnTo>
                      <a:pt x="1127" y="942"/>
                    </a:lnTo>
                    <a:lnTo>
                      <a:pt x="1126" y="943"/>
                    </a:lnTo>
                    <a:lnTo>
                      <a:pt x="1126" y="942"/>
                    </a:lnTo>
                    <a:lnTo>
                      <a:pt x="1126" y="943"/>
                    </a:lnTo>
                    <a:lnTo>
                      <a:pt x="1124" y="943"/>
                    </a:lnTo>
                    <a:lnTo>
                      <a:pt x="1123" y="943"/>
                    </a:lnTo>
                    <a:lnTo>
                      <a:pt x="1123" y="942"/>
                    </a:lnTo>
                    <a:lnTo>
                      <a:pt x="1123" y="943"/>
                    </a:lnTo>
                    <a:lnTo>
                      <a:pt x="1122" y="943"/>
                    </a:lnTo>
                    <a:lnTo>
                      <a:pt x="1120" y="942"/>
                    </a:lnTo>
                    <a:lnTo>
                      <a:pt x="1120" y="941"/>
                    </a:lnTo>
                    <a:lnTo>
                      <a:pt x="1122" y="939"/>
                    </a:lnTo>
                    <a:lnTo>
                      <a:pt x="1123" y="939"/>
                    </a:lnTo>
                    <a:lnTo>
                      <a:pt x="1124" y="939"/>
                    </a:lnTo>
                    <a:lnTo>
                      <a:pt x="1126" y="939"/>
                    </a:lnTo>
                    <a:lnTo>
                      <a:pt x="1127" y="939"/>
                    </a:lnTo>
                    <a:lnTo>
                      <a:pt x="1129" y="939"/>
                    </a:lnTo>
                    <a:lnTo>
                      <a:pt x="1129" y="938"/>
                    </a:lnTo>
                    <a:lnTo>
                      <a:pt x="1130" y="938"/>
                    </a:lnTo>
                    <a:lnTo>
                      <a:pt x="1132" y="938"/>
                    </a:lnTo>
                    <a:close/>
                    <a:moveTo>
                      <a:pt x="1116" y="941"/>
                    </a:moveTo>
                    <a:lnTo>
                      <a:pt x="1116" y="942"/>
                    </a:lnTo>
                    <a:lnTo>
                      <a:pt x="1116" y="943"/>
                    </a:lnTo>
                    <a:lnTo>
                      <a:pt x="1116" y="945"/>
                    </a:lnTo>
                    <a:lnTo>
                      <a:pt x="1116" y="948"/>
                    </a:lnTo>
                    <a:lnTo>
                      <a:pt x="1114" y="948"/>
                    </a:lnTo>
                    <a:lnTo>
                      <a:pt x="1113" y="948"/>
                    </a:lnTo>
                    <a:lnTo>
                      <a:pt x="1113" y="949"/>
                    </a:lnTo>
                    <a:lnTo>
                      <a:pt x="1113" y="948"/>
                    </a:lnTo>
                    <a:lnTo>
                      <a:pt x="1112" y="949"/>
                    </a:lnTo>
                    <a:lnTo>
                      <a:pt x="1110" y="948"/>
                    </a:lnTo>
                    <a:lnTo>
                      <a:pt x="1109" y="946"/>
                    </a:lnTo>
                    <a:lnTo>
                      <a:pt x="1107" y="946"/>
                    </a:lnTo>
                    <a:lnTo>
                      <a:pt x="1107" y="945"/>
                    </a:lnTo>
                    <a:lnTo>
                      <a:pt x="1109" y="946"/>
                    </a:lnTo>
                    <a:lnTo>
                      <a:pt x="1110" y="946"/>
                    </a:lnTo>
                    <a:lnTo>
                      <a:pt x="1110" y="945"/>
                    </a:lnTo>
                    <a:lnTo>
                      <a:pt x="1112" y="943"/>
                    </a:lnTo>
                    <a:lnTo>
                      <a:pt x="1113" y="943"/>
                    </a:lnTo>
                    <a:lnTo>
                      <a:pt x="1114" y="943"/>
                    </a:lnTo>
                    <a:lnTo>
                      <a:pt x="1114" y="942"/>
                    </a:lnTo>
                    <a:lnTo>
                      <a:pt x="1113" y="942"/>
                    </a:lnTo>
                    <a:lnTo>
                      <a:pt x="1113" y="941"/>
                    </a:lnTo>
                    <a:lnTo>
                      <a:pt x="1112" y="941"/>
                    </a:lnTo>
                    <a:lnTo>
                      <a:pt x="1110" y="941"/>
                    </a:lnTo>
                    <a:lnTo>
                      <a:pt x="1110" y="939"/>
                    </a:lnTo>
                    <a:lnTo>
                      <a:pt x="1112" y="939"/>
                    </a:lnTo>
                    <a:lnTo>
                      <a:pt x="1112" y="938"/>
                    </a:lnTo>
                    <a:lnTo>
                      <a:pt x="1113" y="938"/>
                    </a:lnTo>
                    <a:lnTo>
                      <a:pt x="1114" y="938"/>
                    </a:lnTo>
                    <a:lnTo>
                      <a:pt x="1116" y="938"/>
                    </a:lnTo>
                    <a:lnTo>
                      <a:pt x="1116" y="939"/>
                    </a:lnTo>
                    <a:lnTo>
                      <a:pt x="1116" y="941"/>
                    </a:lnTo>
                    <a:close/>
                    <a:moveTo>
                      <a:pt x="1107" y="933"/>
                    </a:moveTo>
                    <a:lnTo>
                      <a:pt x="1109" y="933"/>
                    </a:lnTo>
                    <a:lnTo>
                      <a:pt x="1110" y="933"/>
                    </a:lnTo>
                    <a:lnTo>
                      <a:pt x="1112" y="933"/>
                    </a:lnTo>
                    <a:lnTo>
                      <a:pt x="1113" y="935"/>
                    </a:lnTo>
                    <a:lnTo>
                      <a:pt x="1113" y="936"/>
                    </a:lnTo>
                    <a:lnTo>
                      <a:pt x="1114" y="936"/>
                    </a:lnTo>
                    <a:lnTo>
                      <a:pt x="1113" y="936"/>
                    </a:lnTo>
                    <a:lnTo>
                      <a:pt x="1112" y="936"/>
                    </a:lnTo>
                    <a:lnTo>
                      <a:pt x="1112" y="938"/>
                    </a:lnTo>
                    <a:lnTo>
                      <a:pt x="1110" y="938"/>
                    </a:lnTo>
                    <a:lnTo>
                      <a:pt x="1110" y="939"/>
                    </a:lnTo>
                    <a:lnTo>
                      <a:pt x="1110" y="941"/>
                    </a:lnTo>
                    <a:lnTo>
                      <a:pt x="1110" y="942"/>
                    </a:lnTo>
                    <a:lnTo>
                      <a:pt x="1112" y="942"/>
                    </a:lnTo>
                    <a:lnTo>
                      <a:pt x="1113" y="942"/>
                    </a:lnTo>
                    <a:lnTo>
                      <a:pt x="1113" y="943"/>
                    </a:lnTo>
                    <a:lnTo>
                      <a:pt x="1112" y="943"/>
                    </a:lnTo>
                    <a:lnTo>
                      <a:pt x="1110" y="943"/>
                    </a:lnTo>
                    <a:lnTo>
                      <a:pt x="1110" y="945"/>
                    </a:lnTo>
                    <a:lnTo>
                      <a:pt x="1110" y="946"/>
                    </a:lnTo>
                    <a:lnTo>
                      <a:pt x="1109" y="946"/>
                    </a:lnTo>
                    <a:lnTo>
                      <a:pt x="1109" y="945"/>
                    </a:lnTo>
                    <a:lnTo>
                      <a:pt x="1109" y="942"/>
                    </a:lnTo>
                    <a:lnTo>
                      <a:pt x="1107" y="942"/>
                    </a:lnTo>
                    <a:lnTo>
                      <a:pt x="1107" y="941"/>
                    </a:lnTo>
                    <a:lnTo>
                      <a:pt x="1107" y="939"/>
                    </a:lnTo>
                    <a:lnTo>
                      <a:pt x="1106" y="939"/>
                    </a:lnTo>
                    <a:lnTo>
                      <a:pt x="1104" y="939"/>
                    </a:lnTo>
                    <a:lnTo>
                      <a:pt x="1103" y="938"/>
                    </a:lnTo>
                    <a:lnTo>
                      <a:pt x="1102" y="938"/>
                    </a:lnTo>
                    <a:lnTo>
                      <a:pt x="1102" y="936"/>
                    </a:lnTo>
                    <a:lnTo>
                      <a:pt x="1102" y="935"/>
                    </a:lnTo>
                    <a:lnTo>
                      <a:pt x="1104" y="933"/>
                    </a:lnTo>
                    <a:lnTo>
                      <a:pt x="1106" y="932"/>
                    </a:lnTo>
                    <a:lnTo>
                      <a:pt x="1106" y="933"/>
                    </a:lnTo>
                    <a:lnTo>
                      <a:pt x="1107" y="933"/>
                    </a:lnTo>
                    <a:close/>
                    <a:moveTo>
                      <a:pt x="1113" y="926"/>
                    </a:moveTo>
                    <a:lnTo>
                      <a:pt x="1113" y="928"/>
                    </a:lnTo>
                    <a:lnTo>
                      <a:pt x="1114" y="928"/>
                    </a:lnTo>
                    <a:lnTo>
                      <a:pt x="1114" y="929"/>
                    </a:lnTo>
                    <a:lnTo>
                      <a:pt x="1116" y="929"/>
                    </a:lnTo>
                    <a:lnTo>
                      <a:pt x="1116" y="931"/>
                    </a:lnTo>
                    <a:lnTo>
                      <a:pt x="1116" y="932"/>
                    </a:lnTo>
                    <a:lnTo>
                      <a:pt x="1117" y="932"/>
                    </a:lnTo>
                    <a:lnTo>
                      <a:pt x="1119" y="932"/>
                    </a:lnTo>
                    <a:lnTo>
                      <a:pt x="1120" y="933"/>
                    </a:lnTo>
                    <a:lnTo>
                      <a:pt x="1120" y="932"/>
                    </a:lnTo>
                    <a:lnTo>
                      <a:pt x="1122" y="932"/>
                    </a:lnTo>
                    <a:lnTo>
                      <a:pt x="1123" y="932"/>
                    </a:lnTo>
                    <a:lnTo>
                      <a:pt x="1123" y="933"/>
                    </a:lnTo>
                    <a:lnTo>
                      <a:pt x="1123" y="935"/>
                    </a:lnTo>
                    <a:lnTo>
                      <a:pt x="1123" y="936"/>
                    </a:lnTo>
                    <a:lnTo>
                      <a:pt x="1123" y="938"/>
                    </a:lnTo>
                    <a:lnTo>
                      <a:pt x="1124" y="939"/>
                    </a:lnTo>
                    <a:lnTo>
                      <a:pt x="1123" y="939"/>
                    </a:lnTo>
                    <a:lnTo>
                      <a:pt x="1122" y="939"/>
                    </a:lnTo>
                    <a:lnTo>
                      <a:pt x="1120" y="939"/>
                    </a:lnTo>
                    <a:lnTo>
                      <a:pt x="1120" y="941"/>
                    </a:lnTo>
                    <a:lnTo>
                      <a:pt x="1119" y="941"/>
                    </a:lnTo>
                    <a:lnTo>
                      <a:pt x="1119" y="942"/>
                    </a:lnTo>
                    <a:lnTo>
                      <a:pt x="1119" y="943"/>
                    </a:lnTo>
                    <a:lnTo>
                      <a:pt x="1117" y="943"/>
                    </a:lnTo>
                    <a:lnTo>
                      <a:pt x="1116" y="943"/>
                    </a:lnTo>
                    <a:lnTo>
                      <a:pt x="1116" y="942"/>
                    </a:lnTo>
                    <a:lnTo>
                      <a:pt x="1117" y="942"/>
                    </a:lnTo>
                    <a:lnTo>
                      <a:pt x="1117" y="941"/>
                    </a:lnTo>
                    <a:lnTo>
                      <a:pt x="1117" y="939"/>
                    </a:lnTo>
                    <a:lnTo>
                      <a:pt x="1119" y="939"/>
                    </a:lnTo>
                    <a:lnTo>
                      <a:pt x="1119" y="938"/>
                    </a:lnTo>
                    <a:lnTo>
                      <a:pt x="1119" y="936"/>
                    </a:lnTo>
                    <a:lnTo>
                      <a:pt x="1117" y="936"/>
                    </a:lnTo>
                    <a:lnTo>
                      <a:pt x="1117" y="938"/>
                    </a:lnTo>
                    <a:lnTo>
                      <a:pt x="1119" y="938"/>
                    </a:lnTo>
                    <a:lnTo>
                      <a:pt x="1117" y="938"/>
                    </a:lnTo>
                    <a:lnTo>
                      <a:pt x="1117" y="939"/>
                    </a:lnTo>
                    <a:lnTo>
                      <a:pt x="1116" y="939"/>
                    </a:lnTo>
                    <a:lnTo>
                      <a:pt x="1116" y="938"/>
                    </a:lnTo>
                    <a:lnTo>
                      <a:pt x="1114" y="936"/>
                    </a:lnTo>
                    <a:lnTo>
                      <a:pt x="1114" y="935"/>
                    </a:lnTo>
                    <a:lnTo>
                      <a:pt x="1113" y="935"/>
                    </a:lnTo>
                    <a:lnTo>
                      <a:pt x="1112" y="933"/>
                    </a:lnTo>
                    <a:lnTo>
                      <a:pt x="1110" y="932"/>
                    </a:lnTo>
                    <a:lnTo>
                      <a:pt x="1110" y="933"/>
                    </a:lnTo>
                    <a:lnTo>
                      <a:pt x="1109" y="933"/>
                    </a:lnTo>
                    <a:lnTo>
                      <a:pt x="1109" y="932"/>
                    </a:lnTo>
                    <a:lnTo>
                      <a:pt x="1109" y="933"/>
                    </a:lnTo>
                    <a:lnTo>
                      <a:pt x="1107" y="933"/>
                    </a:lnTo>
                    <a:lnTo>
                      <a:pt x="1107" y="932"/>
                    </a:lnTo>
                    <a:lnTo>
                      <a:pt x="1106" y="932"/>
                    </a:lnTo>
                    <a:lnTo>
                      <a:pt x="1104" y="932"/>
                    </a:lnTo>
                    <a:lnTo>
                      <a:pt x="1104" y="933"/>
                    </a:lnTo>
                    <a:lnTo>
                      <a:pt x="1104" y="932"/>
                    </a:lnTo>
                    <a:lnTo>
                      <a:pt x="1103" y="932"/>
                    </a:lnTo>
                    <a:lnTo>
                      <a:pt x="1102" y="931"/>
                    </a:lnTo>
                    <a:lnTo>
                      <a:pt x="1102" y="929"/>
                    </a:lnTo>
                    <a:lnTo>
                      <a:pt x="1102" y="928"/>
                    </a:lnTo>
                    <a:lnTo>
                      <a:pt x="1103" y="928"/>
                    </a:lnTo>
                    <a:lnTo>
                      <a:pt x="1103" y="926"/>
                    </a:lnTo>
                    <a:lnTo>
                      <a:pt x="1104" y="926"/>
                    </a:lnTo>
                    <a:lnTo>
                      <a:pt x="1106" y="926"/>
                    </a:lnTo>
                    <a:lnTo>
                      <a:pt x="1107" y="926"/>
                    </a:lnTo>
                    <a:lnTo>
                      <a:pt x="1109" y="925"/>
                    </a:lnTo>
                    <a:lnTo>
                      <a:pt x="1110" y="925"/>
                    </a:lnTo>
                    <a:lnTo>
                      <a:pt x="1112" y="923"/>
                    </a:lnTo>
                    <a:lnTo>
                      <a:pt x="1112" y="925"/>
                    </a:lnTo>
                    <a:lnTo>
                      <a:pt x="1113" y="925"/>
                    </a:lnTo>
                    <a:lnTo>
                      <a:pt x="1113" y="926"/>
                    </a:lnTo>
                    <a:close/>
                    <a:moveTo>
                      <a:pt x="1102" y="932"/>
                    </a:moveTo>
                    <a:lnTo>
                      <a:pt x="1103" y="932"/>
                    </a:lnTo>
                    <a:lnTo>
                      <a:pt x="1103" y="933"/>
                    </a:lnTo>
                    <a:lnTo>
                      <a:pt x="1102" y="933"/>
                    </a:lnTo>
                    <a:lnTo>
                      <a:pt x="1100" y="933"/>
                    </a:lnTo>
                    <a:lnTo>
                      <a:pt x="1100" y="935"/>
                    </a:lnTo>
                    <a:lnTo>
                      <a:pt x="1100" y="936"/>
                    </a:lnTo>
                    <a:lnTo>
                      <a:pt x="1102" y="936"/>
                    </a:lnTo>
                    <a:lnTo>
                      <a:pt x="1102" y="938"/>
                    </a:lnTo>
                    <a:lnTo>
                      <a:pt x="1102" y="939"/>
                    </a:lnTo>
                    <a:lnTo>
                      <a:pt x="1103" y="939"/>
                    </a:lnTo>
                    <a:lnTo>
                      <a:pt x="1104" y="939"/>
                    </a:lnTo>
                    <a:lnTo>
                      <a:pt x="1106" y="941"/>
                    </a:lnTo>
                    <a:lnTo>
                      <a:pt x="1106" y="942"/>
                    </a:lnTo>
                    <a:lnTo>
                      <a:pt x="1107" y="942"/>
                    </a:lnTo>
                    <a:lnTo>
                      <a:pt x="1106" y="943"/>
                    </a:lnTo>
                    <a:lnTo>
                      <a:pt x="1106" y="945"/>
                    </a:lnTo>
                    <a:lnTo>
                      <a:pt x="1104" y="945"/>
                    </a:lnTo>
                    <a:lnTo>
                      <a:pt x="1103" y="946"/>
                    </a:lnTo>
                    <a:lnTo>
                      <a:pt x="1103" y="948"/>
                    </a:lnTo>
                    <a:lnTo>
                      <a:pt x="1102" y="948"/>
                    </a:lnTo>
                    <a:lnTo>
                      <a:pt x="1100" y="946"/>
                    </a:lnTo>
                    <a:lnTo>
                      <a:pt x="1099" y="945"/>
                    </a:lnTo>
                    <a:lnTo>
                      <a:pt x="1099" y="943"/>
                    </a:lnTo>
                    <a:lnTo>
                      <a:pt x="1097" y="943"/>
                    </a:lnTo>
                    <a:lnTo>
                      <a:pt x="1096" y="943"/>
                    </a:lnTo>
                    <a:lnTo>
                      <a:pt x="1096" y="945"/>
                    </a:lnTo>
                    <a:lnTo>
                      <a:pt x="1094" y="945"/>
                    </a:lnTo>
                    <a:lnTo>
                      <a:pt x="1093" y="945"/>
                    </a:lnTo>
                    <a:lnTo>
                      <a:pt x="1092" y="943"/>
                    </a:lnTo>
                    <a:lnTo>
                      <a:pt x="1093" y="943"/>
                    </a:lnTo>
                    <a:lnTo>
                      <a:pt x="1093" y="942"/>
                    </a:lnTo>
                    <a:lnTo>
                      <a:pt x="1093" y="941"/>
                    </a:lnTo>
                    <a:lnTo>
                      <a:pt x="1092" y="941"/>
                    </a:lnTo>
                    <a:lnTo>
                      <a:pt x="1092" y="942"/>
                    </a:lnTo>
                    <a:lnTo>
                      <a:pt x="1092" y="941"/>
                    </a:lnTo>
                    <a:lnTo>
                      <a:pt x="1090" y="941"/>
                    </a:lnTo>
                    <a:lnTo>
                      <a:pt x="1090" y="942"/>
                    </a:lnTo>
                    <a:lnTo>
                      <a:pt x="1092" y="942"/>
                    </a:lnTo>
                    <a:lnTo>
                      <a:pt x="1093" y="942"/>
                    </a:lnTo>
                    <a:lnTo>
                      <a:pt x="1093" y="943"/>
                    </a:lnTo>
                    <a:lnTo>
                      <a:pt x="1092" y="943"/>
                    </a:lnTo>
                    <a:lnTo>
                      <a:pt x="1092" y="945"/>
                    </a:lnTo>
                    <a:lnTo>
                      <a:pt x="1093" y="945"/>
                    </a:lnTo>
                    <a:lnTo>
                      <a:pt x="1092" y="945"/>
                    </a:lnTo>
                    <a:lnTo>
                      <a:pt x="1092" y="946"/>
                    </a:lnTo>
                    <a:lnTo>
                      <a:pt x="1092" y="948"/>
                    </a:lnTo>
                    <a:lnTo>
                      <a:pt x="1092" y="946"/>
                    </a:lnTo>
                    <a:lnTo>
                      <a:pt x="1093" y="946"/>
                    </a:lnTo>
                    <a:lnTo>
                      <a:pt x="1093" y="945"/>
                    </a:lnTo>
                    <a:lnTo>
                      <a:pt x="1094" y="945"/>
                    </a:lnTo>
                    <a:lnTo>
                      <a:pt x="1094" y="946"/>
                    </a:lnTo>
                    <a:lnTo>
                      <a:pt x="1096" y="946"/>
                    </a:lnTo>
                    <a:lnTo>
                      <a:pt x="1096" y="945"/>
                    </a:lnTo>
                    <a:lnTo>
                      <a:pt x="1097" y="946"/>
                    </a:lnTo>
                    <a:lnTo>
                      <a:pt x="1097" y="945"/>
                    </a:lnTo>
                    <a:lnTo>
                      <a:pt x="1097" y="943"/>
                    </a:lnTo>
                    <a:lnTo>
                      <a:pt x="1099" y="945"/>
                    </a:lnTo>
                    <a:lnTo>
                      <a:pt x="1099" y="946"/>
                    </a:lnTo>
                    <a:lnTo>
                      <a:pt x="1100" y="948"/>
                    </a:lnTo>
                    <a:lnTo>
                      <a:pt x="1102" y="948"/>
                    </a:lnTo>
                    <a:lnTo>
                      <a:pt x="1100" y="949"/>
                    </a:lnTo>
                    <a:lnTo>
                      <a:pt x="1099" y="951"/>
                    </a:lnTo>
                    <a:lnTo>
                      <a:pt x="1099" y="952"/>
                    </a:lnTo>
                    <a:lnTo>
                      <a:pt x="1097" y="952"/>
                    </a:lnTo>
                    <a:lnTo>
                      <a:pt x="1097" y="953"/>
                    </a:lnTo>
                    <a:lnTo>
                      <a:pt x="1096" y="953"/>
                    </a:lnTo>
                    <a:lnTo>
                      <a:pt x="1094" y="953"/>
                    </a:lnTo>
                    <a:lnTo>
                      <a:pt x="1093" y="953"/>
                    </a:lnTo>
                    <a:lnTo>
                      <a:pt x="1092" y="953"/>
                    </a:lnTo>
                    <a:lnTo>
                      <a:pt x="1090" y="953"/>
                    </a:lnTo>
                    <a:lnTo>
                      <a:pt x="1090" y="952"/>
                    </a:lnTo>
                    <a:lnTo>
                      <a:pt x="1089" y="952"/>
                    </a:lnTo>
                    <a:lnTo>
                      <a:pt x="1089" y="951"/>
                    </a:lnTo>
                    <a:lnTo>
                      <a:pt x="1086" y="949"/>
                    </a:lnTo>
                    <a:lnTo>
                      <a:pt x="1086" y="948"/>
                    </a:lnTo>
                    <a:lnTo>
                      <a:pt x="1084" y="946"/>
                    </a:lnTo>
                    <a:lnTo>
                      <a:pt x="1084" y="943"/>
                    </a:lnTo>
                    <a:lnTo>
                      <a:pt x="1084" y="942"/>
                    </a:lnTo>
                    <a:lnTo>
                      <a:pt x="1084" y="941"/>
                    </a:lnTo>
                    <a:lnTo>
                      <a:pt x="1084" y="939"/>
                    </a:lnTo>
                    <a:lnTo>
                      <a:pt x="1084" y="938"/>
                    </a:lnTo>
                    <a:lnTo>
                      <a:pt x="1083" y="938"/>
                    </a:lnTo>
                    <a:lnTo>
                      <a:pt x="1083" y="936"/>
                    </a:lnTo>
                    <a:lnTo>
                      <a:pt x="1083" y="935"/>
                    </a:lnTo>
                    <a:lnTo>
                      <a:pt x="1083" y="933"/>
                    </a:lnTo>
                    <a:lnTo>
                      <a:pt x="1083" y="932"/>
                    </a:lnTo>
                    <a:lnTo>
                      <a:pt x="1083" y="931"/>
                    </a:lnTo>
                    <a:lnTo>
                      <a:pt x="1084" y="931"/>
                    </a:lnTo>
                    <a:lnTo>
                      <a:pt x="1086" y="931"/>
                    </a:lnTo>
                    <a:lnTo>
                      <a:pt x="1086" y="929"/>
                    </a:lnTo>
                    <a:lnTo>
                      <a:pt x="1087" y="929"/>
                    </a:lnTo>
                    <a:lnTo>
                      <a:pt x="1089" y="929"/>
                    </a:lnTo>
                    <a:lnTo>
                      <a:pt x="1089" y="931"/>
                    </a:lnTo>
                    <a:lnTo>
                      <a:pt x="1089" y="932"/>
                    </a:lnTo>
                    <a:lnTo>
                      <a:pt x="1090" y="932"/>
                    </a:lnTo>
                    <a:lnTo>
                      <a:pt x="1092" y="932"/>
                    </a:lnTo>
                    <a:lnTo>
                      <a:pt x="1092" y="931"/>
                    </a:lnTo>
                    <a:lnTo>
                      <a:pt x="1092" y="929"/>
                    </a:lnTo>
                    <a:lnTo>
                      <a:pt x="1092" y="928"/>
                    </a:lnTo>
                    <a:lnTo>
                      <a:pt x="1092" y="926"/>
                    </a:lnTo>
                    <a:lnTo>
                      <a:pt x="1093" y="926"/>
                    </a:lnTo>
                    <a:lnTo>
                      <a:pt x="1093" y="925"/>
                    </a:lnTo>
                    <a:lnTo>
                      <a:pt x="1094" y="925"/>
                    </a:lnTo>
                    <a:lnTo>
                      <a:pt x="1096" y="923"/>
                    </a:lnTo>
                    <a:lnTo>
                      <a:pt x="1096" y="925"/>
                    </a:lnTo>
                    <a:lnTo>
                      <a:pt x="1097" y="926"/>
                    </a:lnTo>
                    <a:lnTo>
                      <a:pt x="1099" y="928"/>
                    </a:lnTo>
                    <a:lnTo>
                      <a:pt x="1100" y="928"/>
                    </a:lnTo>
                    <a:lnTo>
                      <a:pt x="1100" y="931"/>
                    </a:lnTo>
                    <a:lnTo>
                      <a:pt x="1102" y="932"/>
                    </a:lnTo>
                    <a:close/>
                    <a:moveTo>
                      <a:pt x="1113" y="919"/>
                    </a:moveTo>
                    <a:lnTo>
                      <a:pt x="1112" y="919"/>
                    </a:lnTo>
                    <a:lnTo>
                      <a:pt x="1110" y="919"/>
                    </a:lnTo>
                    <a:lnTo>
                      <a:pt x="1112" y="921"/>
                    </a:lnTo>
                    <a:lnTo>
                      <a:pt x="1110" y="922"/>
                    </a:lnTo>
                    <a:lnTo>
                      <a:pt x="1110" y="923"/>
                    </a:lnTo>
                    <a:lnTo>
                      <a:pt x="1109" y="923"/>
                    </a:lnTo>
                    <a:lnTo>
                      <a:pt x="1109" y="925"/>
                    </a:lnTo>
                    <a:lnTo>
                      <a:pt x="1107" y="926"/>
                    </a:lnTo>
                    <a:lnTo>
                      <a:pt x="1106" y="926"/>
                    </a:lnTo>
                    <a:lnTo>
                      <a:pt x="1104" y="926"/>
                    </a:lnTo>
                    <a:lnTo>
                      <a:pt x="1103" y="926"/>
                    </a:lnTo>
                    <a:lnTo>
                      <a:pt x="1102" y="926"/>
                    </a:lnTo>
                    <a:lnTo>
                      <a:pt x="1102" y="928"/>
                    </a:lnTo>
                    <a:lnTo>
                      <a:pt x="1100" y="928"/>
                    </a:lnTo>
                    <a:lnTo>
                      <a:pt x="1100" y="926"/>
                    </a:lnTo>
                    <a:lnTo>
                      <a:pt x="1099" y="926"/>
                    </a:lnTo>
                    <a:lnTo>
                      <a:pt x="1097" y="925"/>
                    </a:lnTo>
                    <a:lnTo>
                      <a:pt x="1097" y="923"/>
                    </a:lnTo>
                    <a:lnTo>
                      <a:pt x="1097" y="922"/>
                    </a:lnTo>
                    <a:lnTo>
                      <a:pt x="1099" y="922"/>
                    </a:lnTo>
                    <a:lnTo>
                      <a:pt x="1100" y="921"/>
                    </a:lnTo>
                    <a:lnTo>
                      <a:pt x="1102" y="919"/>
                    </a:lnTo>
                    <a:lnTo>
                      <a:pt x="1103" y="918"/>
                    </a:lnTo>
                    <a:lnTo>
                      <a:pt x="1104" y="918"/>
                    </a:lnTo>
                    <a:lnTo>
                      <a:pt x="1106" y="918"/>
                    </a:lnTo>
                    <a:lnTo>
                      <a:pt x="1106" y="916"/>
                    </a:lnTo>
                    <a:lnTo>
                      <a:pt x="1107" y="916"/>
                    </a:lnTo>
                    <a:lnTo>
                      <a:pt x="1109" y="916"/>
                    </a:lnTo>
                    <a:lnTo>
                      <a:pt x="1110" y="915"/>
                    </a:lnTo>
                    <a:lnTo>
                      <a:pt x="1110" y="913"/>
                    </a:lnTo>
                    <a:lnTo>
                      <a:pt x="1112" y="915"/>
                    </a:lnTo>
                    <a:lnTo>
                      <a:pt x="1112" y="916"/>
                    </a:lnTo>
                    <a:lnTo>
                      <a:pt x="1112" y="918"/>
                    </a:lnTo>
                    <a:lnTo>
                      <a:pt x="1113" y="918"/>
                    </a:lnTo>
                    <a:lnTo>
                      <a:pt x="1113" y="919"/>
                    </a:lnTo>
                    <a:close/>
                    <a:moveTo>
                      <a:pt x="1036" y="918"/>
                    </a:moveTo>
                    <a:lnTo>
                      <a:pt x="1036" y="919"/>
                    </a:lnTo>
                    <a:lnTo>
                      <a:pt x="1036" y="921"/>
                    </a:lnTo>
                    <a:lnTo>
                      <a:pt x="1034" y="921"/>
                    </a:lnTo>
                    <a:lnTo>
                      <a:pt x="1033" y="922"/>
                    </a:lnTo>
                    <a:lnTo>
                      <a:pt x="1033" y="923"/>
                    </a:lnTo>
                    <a:lnTo>
                      <a:pt x="1034" y="923"/>
                    </a:lnTo>
                    <a:lnTo>
                      <a:pt x="1033" y="923"/>
                    </a:lnTo>
                    <a:lnTo>
                      <a:pt x="1031" y="923"/>
                    </a:lnTo>
                    <a:lnTo>
                      <a:pt x="1030" y="925"/>
                    </a:lnTo>
                    <a:lnTo>
                      <a:pt x="1029" y="925"/>
                    </a:lnTo>
                    <a:lnTo>
                      <a:pt x="1027" y="925"/>
                    </a:lnTo>
                    <a:lnTo>
                      <a:pt x="1026" y="925"/>
                    </a:lnTo>
                    <a:lnTo>
                      <a:pt x="1026" y="923"/>
                    </a:lnTo>
                    <a:lnTo>
                      <a:pt x="1026" y="922"/>
                    </a:lnTo>
                    <a:lnTo>
                      <a:pt x="1026" y="921"/>
                    </a:lnTo>
                    <a:lnTo>
                      <a:pt x="1024" y="919"/>
                    </a:lnTo>
                    <a:lnTo>
                      <a:pt x="1024" y="918"/>
                    </a:lnTo>
                    <a:lnTo>
                      <a:pt x="1026" y="918"/>
                    </a:lnTo>
                    <a:lnTo>
                      <a:pt x="1027" y="918"/>
                    </a:lnTo>
                    <a:lnTo>
                      <a:pt x="1029" y="916"/>
                    </a:lnTo>
                    <a:lnTo>
                      <a:pt x="1029" y="915"/>
                    </a:lnTo>
                    <a:lnTo>
                      <a:pt x="1029" y="913"/>
                    </a:lnTo>
                    <a:lnTo>
                      <a:pt x="1029" y="912"/>
                    </a:lnTo>
                    <a:lnTo>
                      <a:pt x="1030" y="911"/>
                    </a:lnTo>
                    <a:lnTo>
                      <a:pt x="1030" y="909"/>
                    </a:lnTo>
                    <a:lnTo>
                      <a:pt x="1031" y="909"/>
                    </a:lnTo>
                    <a:lnTo>
                      <a:pt x="1033" y="911"/>
                    </a:lnTo>
                    <a:lnTo>
                      <a:pt x="1033" y="912"/>
                    </a:lnTo>
                    <a:lnTo>
                      <a:pt x="1034" y="912"/>
                    </a:lnTo>
                    <a:lnTo>
                      <a:pt x="1034" y="913"/>
                    </a:lnTo>
                    <a:lnTo>
                      <a:pt x="1034" y="916"/>
                    </a:lnTo>
                    <a:lnTo>
                      <a:pt x="1036" y="918"/>
                    </a:lnTo>
                    <a:close/>
                    <a:moveTo>
                      <a:pt x="1122" y="909"/>
                    </a:moveTo>
                    <a:lnTo>
                      <a:pt x="1122" y="911"/>
                    </a:lnTo>
                    <a:lnTo>
                      <a:pt x="1120" y="911"/>
                    </a:lnTo>
                    <a:lnTo>
                      <a:pt x="1120" y="912"/>
                    </a:lnTo>
                    <a:lnTo>
                      <a:pt x="1122" y="912"/>
                    </a:lnTo>
                    <a:lnTo>
                      <a:pt x="1123" y="912"/>
                    </a:lnTo>
                    <a:lnTo>
                      <a:pt x="1123" y="913"/>
                    </a:lnTo>
                    <a:lnTo>
                      <a:pt x="1123" y="915"/>
                    </a:lnTo>
                    <a:lnTo>
                      <a:pt x="1122" y="915"/>
                    </a:lnTo>
                    <a:lnTo>
                      <a:pt x="1122" y="916"/>
                    </a:lnTo>
                    <a:lnTo>
                      <a:pt x="1123" y="916"/>
                    </a:lnTo>
                    <a:lnTo>
                      <a:pt x="1123" y="918"/>
                    </a:lnTo>
                    <a:lnTo>
                      <a:pt x="1123" y="919"/>
                    </a:lnTo>
                    <a:lnTo>
                      <a:pt x="1123" y="921"/>
                    </a:lnTo>
                    <a:lnTo>
                      <a:pt x="1124" y="922"/>
                    </a:lnTo>
                    <a:lnTo>
                      <a:pt x="1126" y="923"/>
                    </a:lnTo>
                    <a:lnTo>
                      <a:pt x="1126" y="925"/>
                    </a:lnTo>
                    <a:lnTo>
                      <a:pt x="1127" y="926"/>
                    </a:lnTo>
                    <a:lnTo>
                      <a:pt x="1129" y="926"/>
                    </a:lnTo>
                    <a:lnTo>
                      <a:pt x="1129" y="928"/>
                    </a:lnTo>
                    <a:lnTo>
                      <a:pt x="1129" y="929"/>
                    </a:lnTo>
                    <a:lnTo>
                      <a:pt x="1129" y="931"/>
                    </a:lnTo>
                    <a:lnTo>
                      <a:pt x="1129" y="932"/>
                    </a:lnTo>
                    <a:lnTo>
                      <a:pt x="1129" y="933"/>
                    </a:lnTo>
                    <a:lnTo>
                      <a:pt x="1129" y="935"/>
                    </a:lnTo>
                    <a:lnTo>
                      <a:pt x="1129" y="936"/>
                    </a:lnTo>
                    <a:lnTo>
                      <a:pt x="1129" y="938"/>
                    </a:lnTo>
                    <a:lnTo>
                      <a:pt x="1129" y="939"/>
                    </a:lnTo>
                    <a:lnTo>
                      <a:pt x="1127" y="939"/>
                    </a:lnTo>
                    <a:lnTo>
                      <a:pt x="1126" y="939"/>
                    </a:lnTo>
                    <a:lnTo>
                      <a:pt x="1126" y="938"/>
                    </a:lnTo>
                    <a:lnTo>
                      <a:pt x="1124" y="938"/>
                    </a:lnTo>
                    <a:lnTo>
                      <a:pt x="1123" y="936"/>
                    </a:lnTo>
                    <a:lnTo>
                      <a:pt x="1123" y="935"/>
                    </a:lnTo>
                    <a:lnTo>
                      <a:pt x="1123" y="933"/>
                    </a:lnTo>
                    <a:lnTo>
                      <a:pt x="1124" y="933"/>
                    </a:lnTo>
                    <a:lnTo>
                      <a:pt x="1123" y="932"/>
                    </a:lnTo>
                    <a:lnTo>
                      <a:pt x="1122" y="932"/>
                    </a:lnTo>
                    <a:lnTo>
                      <a:pt x="1120" y="932"/>
                    </a:lnTo>
                    <a:lnTo>
                      <a:pt x="1119" y="932"/>
                    </a:lnTo>
                    <a:lnTo>
                      <a:pt x="1117" y="932"/>
                    </a:lnTo>
                    <a:lnTo>
                      <a:pt x="1117" y="931"/>
                    </a:lnTo>
                    <a:lnTo>
                      <a:pt x="1116" y="931"/>
                    </a:lnTo>
                    <a:lnTo>
                      <a:pt x="1116" y="929"/>
                    </a:lnTo>
                    <a:lnTo>
                      <a:pt x="1117" y="929"/>
                    </a:lnTo>
                    <a:lnTo>
                      <a:pt x="1117" y="931"/>
                    </a:lnTo>
                    <a:lnTo>
                      <a:pt x="1119" y="931"/>
                    </a:lnTo>
                    <a:lnTo>
                      <a:pt x="1119" y="929"/>
                    </a:lnTo>
                    <a:lnTo>
                      <a:pt x="1120" y="929"/>
                    </a:lnTo>
                    <a:lnTo>
                      <a:pt x="1119" y="929"/>
                    </a:lnTo>
                    <a:lnTo>
                      <a:pt x="1119" y="931"/>
                    </a:lnTo>
                    <a:lnTo>
                      <a:pt x="1117" y="931"/>
                    </a:lnTo>
                    <a:lnTo>
                      <a:pt x="1117" y="929"/>
                    </a:lnTo>
                    <a:lnTo>
                      <a:pt x="1116" y="929"/>
                    </a:lnTo>
                    <a:lnTo>
                      <a:pt x="1114" y="928"/>
                    </a:lnTo>
                    <a:lnTo>
                      <a:pt x="1113" y="928"/>
                    </a:lnTo>
                    <a:lnTo>
                      <a:pt x="1113" y="926"/>
                    </a:lnTo>
                    <a:lnTo>
                      <a:pt x="1114" y="926"/>
                    </a:lnTo>
                    <a:lnTo>
                      <a:pt x="1114" y="925"/>
                    </a:lnTo>
                    <a:lnTo>
                      <a:pt x="1116" y="925"/>
                    </a:lnTo>
                    <a:lnTo>
                      <a:pt x="1116" y="923"/>
                    </a:lnTo>
                    <a:lnTo>
                      <a:pt x="1114" y="923"/>
                    </a:lnTo>
                    <a:lnTo>
                      <a:pt x="1114" y="925"/>
                    </a:lnTo>
                    <a:lnTo>
                      <a:pt x="1113" y="925"/>
                    </a:lnTo>
                    <a:lnTo>
                      <a:pt x="1113" y="923"/>
                    </a:lnTo>
                    <a:lnTo>
                      <a:pt x="1112" y="923"/>
                    </a:lnTo>
                    <a:lnTo>
                      <a:pt x="1110" y="923"/>
                    </a:lnTo>
                    <a:lnTo>
                      <a:pt x="1112" y="922"/>
                    </a:lnTo>
                    <a:lnTo>
                      <a:pt x="1112" y="921"/>
                    </a:lnTo>
                    <a:lnTo>
                      <a:pt x="1113" y="921"/>
                    </a:lnTo>
                    <a:lnTo>
                      <a:pt x="1114" y="921"/>
                    </a:lnTo>
                    <a:lnTo>
                      <a:pt x="1116" y="921"/>
                    </a:lnTo>
                    <a:lnTo>
                      <a:pt x="1114" y="921"/>
                    </a:lnTo>
                    <a:lnTo>
                      <a:pt x="1114" y="919"/>
                    </a:lnTo>
                    <a:lnTo>
                      <a:pt x="1113" y="919"/>
                    </a:lnTo>
                    <a:lnTo>
                      <a:pt x="1113" y="921"/>
                    </a:lnTo>
                    <a:lnTo>
                      <a:pt x="1112" y="921"/>
                    </a:lnTo>
                    <a:lnTo>
                      <a:pt x="1112" y="919"/>
                    </a:lnTo>
                    <a:lnTo>
                      <a:pt x="1113" y="919"/>
                    </a:lnTo>
                    <a:lnTo>
                      <a:pt x="1113" y="918"/>
                    </a:lnTo>
                    <a:lnTo>
                      <a:pt x="1112" y="916"/>
                    </a:lnTo>
                    <a:lnTo>
                      <a:pt x="1112" y="915"/>
                    </a:lnTo>
                    <a:lnTo>
                      <a:pt x="1110" y="913"/>
                    </a:lnTo>
                    <a:lnTo>
                      <a:pt x="1110" y="912"/>
                    </a:lnTo>
                    <a:lnTo>
                      <a:pt x="1110" y="911"/>
                    </a:lnTo>
                    <a:lnTo>
                      <a:pt x="1112" y="911"/>
                    </a:lnTo>
                    <a:lnTo>
                      <a:pt x="1112" y="912"/>
                    </a:lnTo>
                    <a:lnTo>
                      <a:pt x="1113" y="912"/>
                    </a:lnTo>
                    <a:lnTo>
                      <a:pt x="1114" y="912"/>
                    </a:lnTo>
                    <a:lnTo>
                      <a:pt x="1116" y="912"/>
                    </a:lnTo>
                    <a:lnTo>
                      <a:pt x="1116" y="911"/>
                    </a:lnTo>
                    <a:lnTo>
                      <a:pt x="1117" y="911"/>
                    </a:lnTo>
                    <a:lnTo>
                      <a:pt x="1117" y="909"/>
                    </a:lnTo>
                    <a:lnTo>
                      <a:pt x="1119" y="909"/>
                    </a:lnTo>
                    <a:lnTo>
                      <a:pt x="1120" y="909"/>
                    </a:lnTo>
                    <a:lnTo>
                      <a:pt x="1122" y="909"/>
                    </a:lnTo>
                    <a:close/>
                    <a:moveTo>
                      <a:pt x="1089" y="901"/>
                    </a:moveTo>
                    <a:lnTo>
                      <a:pt x="1090" y="901"/>
                    </a:lnTo>
                    <a:lnTo>
                      <a:pt x="1090" y="902"/>
                    </a:lnTo>
                    <a:lnTo>
                      <a:pt x="1093" y="902"/>
                    </a:lnTo>
                    <a:lnTo>
                      <a:pt x="1094" y="902"/>
                    </a:lnTo>
                    <a:lnTo>
                      <a:pt x="1096" y="903"/>
                    </a:lnTo>
                    <a:lnTo>
                      <a:pt x="1097" y="903"/>
                    </a:lnTo>
                    <a:lnTo>
                      <a:pt x="1096" y="905"/>
                    </a:lnTo>
                    <a:lnTo>
                      <a:pt x="1096" y="906"/>
                    </a:lnTo>
                    <a:lnTo>
                      <a:pt x="1096" y="908"/>
                    </a:lnTo>
                    <a:lnTo>
                      <a:pt x="1097" y="908"/>
                    </a:lnTo>
                    <a:lnTo>
                      <a:pt x="1096" y="909"/>
                    </a:lnTo>
                    <a:lnTo>
                      <a:pt x="1097" y="911"/>
                    </a:lnTo>
                    <a:lnTo>
                      <a:pt x="1099" y="912"/>
                    </a:lnTo>
                    <a:lnTo>
                      <a:pt x="1099" y="913"/>
                    </a:lnTo>
                    <a:lnTo>
                      <a:pt x="1100" y="913"/>
                    </a:lnTo>
                    <a:lnTo>
                      <a:pt x="1102" y="913"/>
                    </a:lnTo>
                    <a:lnTo>
                      <a:pt x="1103" y="915"/>
                    </a:lnTo>
                    <a:lnTo>
                      <a:pt x="1103" y="916"/>
                    </a:lnTo>
                    <a:lnTo>
                      <a:pt x="1102" y="916"/>
                    </a:lnTo>
                    <a:lnTo>
                      <a:pt x="1100" y="918"/>
                    </a:lnTo>
                    <a:lnTo>
                      <a:pt x="1099" y="918"/>
                    </a:lnTo>
                    <a:lnTo>
                      <a:pt x="1097" y="919"/>
                    </a:lnTo>
                    <a:lnTo>
                      <a:pt x="1097" y="918"/>
                    </a:lnTo>
                    <a:lnTo>
                      <a:pt x="1096" y="918"/>
                    </a:lnTo>
                    <a:lnTo>
                      <a:pt x="1094" y="918"/>
                    </a:lnTo>
                    <a:lnTo>
                      <a:pt x="1094" y="916"/>
                    </a:lnTo>
                    <a:lnTo>
                      <a:pt x="1093" y="916"/>
                    </a:lnTo>
                    <a:lnTo>
                      <a:pt x="1092" y="916"/>
                    </a:lnTo>
                    <a:lnTo>
                      <a:pt x="1090" y="916"/>
                    </a:lnTo>
                    <a:lnTo>
                      <a:pt x="1090" y="915"/>
                    </a:lnTo>
                    <a:lnTo>
                      <a:pt x="1092" y="913"/>
                    </a:lnTo>
                    <a:lnTo>
                      <a:pt x="1090" y="913"/>
                    </a:lnTo>
                    <a:lnTo>
                      <a:pt x="1090" y="915"/>
                    </a:lnTo>
                    <a:lnTo>
                      <a:pt x="1089" y="913"/>
                    </a:lnTo>
                    <a:lnTo>
                      <a:pt x="1090" y="912"/>
                    </a:lnTo>
                    <a:lnTo>
                      <a:pt x="1089" y="912"/>
                    </a:lnTo>
                    <a:lnTo>
                      <a:pt x="1089" y="911"/>
                    </a:lnTo>
                    <a:lnTo>
                      <a:pt x="1090" y="911"/>
                    </a:lnTo>
                    <a:lnTo>
                      <a:pt x="1090" y="909"/>
                    </a:lnTo>
                    <a:lnTo>
                      <a:pt x="1089" y="911"/>
                    </a:lnTo>
                    <a:lnTo>
                      <a:pt x="1089" y="912"/>
                    </a:lnTo>
                    <a:lnTo>
                      <a:pt x="1089" y="913"/>
                    </a:lnTo>
                    <a:lnTo>
                      <a:pt x="1087" y="913"/>
                    </a:lnTo>
                    <a:lnTo>
                      <a:pt x="1089" y="913"/>
                    </a:lnTo>
                    <a:lnTo>
                      <a:pt x="1089" y="915"/>
                    </a:lnTo>
                    <a:lnTo>
                      <a:pt x="1090" y="915"/>
                    </a:lnTo>
                    <a:lnTo>
                      <a:pt x="1090" y="916"/>
                    </a:lnTo>
                    <a:lnTo>
                      <a:pt x="1092" y="916"/>
                    </a:lnTo>
                    <a:lnTo>
                      <a:pt x="1092" y="918"/>
                    </a:lnTo>
                    <a:lnTo>
                      <a:pt x="1093" y="918"/>
                    </a:lnTo>
                    <a:lnTo>
                      <a:pt x="1094" y="918"/>
                    </a:lnTo>
                    <a:lnTo>
                      <a:pt x="1094" y="919"/>
                    </a:lnTo>
                    <a:lnTo>
                      <a:pt x="1096" y="919"/>
                    </a:lnTo>
                    <a:lnTo>
                      <a:pt x="1096" y="921"/>
                    </a:lnTo>
                    <a:lnTo>
                      <a:pt x="1094" y="921"/>
                    </a:lnTo>
                    <a:lnTo>
                      <a:pt x="1093" y="921"/>
                    </a:lnTo>
                    <a:lnTo>
                      <a:pt x="1093" y="922"/>
                    </a:lnTo>
                    <a:lnTo>
                      <a:pt x="1092" y="923"/>
                    </a:lnTo>
                    <a:lnTo>
                      <a:pt x="1090" y="923"/>
                    </a:lnTo>
                    <a:lnTo>
                      <a:pt x="1090" y="925"/>
                    </a:lnTo>
                    <a:lnTo>
                      <a:pt x="1089" y="925"/>
                    </a:lnTo>
                    <a:lnTo>
                      <a:pt x="1089" y="923"/>
                    </a:lnTo>
                    <a:lnTo>
                      <a:pt x="1087" y="923"/>
                    </a:lnTo>
                    <a:lnTo>
                      <a:pt x="1087" y="922"/>
                    </a:lnTo>
                    <a:lnTo>
                      <a:pt x="1086" y="921"/>
                    </a:lnTo>
                    <a:lnTo>
                      <a:pt x="1084" y="921"/>
                    </a:lnTo>
                    <a:lnTo>
                      <a:pt x="1084" y="919"/>
                    </a:lnTo>
                    <a:lnTo>
                      <a:pt x="1083" y="918"/>
                    </a:lnTo>
                    <a:lnTo>
                      <a:pt x="1083" y="915"/>
                    </a:lnTo>
                    <a:lnTo>
                      <a:pt x="1084" y="915"/>
                    </a:lnTo>
                    <a:lnTo>
                      <a:pt x="1084" y="913"/>
                    </a:lnTo>
                    <a:lnTo>
                      <a:pt x="1084" y="912"/>
                    </a:lnTo>
                    <a:lnTo>
                      <a:pt x="1084" y="911"/>
                    </a:lnTo>
                    <a:lnTo>
                      <a:pt x="1086" y="909"/>
                    </a:lnTo>
                    <a:lnTo>
                      <a:pt x="1087" y="908"/>
                    </a:lnTo>
                    <a:lnTo>
                      <a:pt x="1087" y="906"/>
                    </a:lnTo>
                    <a:lnTo>
                      <a:pt x="1087" y="905"/>
                    </a:lnTo>
                    <a:lnTo>
                      <a:pt x="1087" y="903"/>
                    </a:lnTo>
                    <a:lnTo>
                      <a:pt x="1087" y="902"/>
                    </a:lnTo>
                    <a:lnTo>
                      <a:pt x="1089" y="901"/>
                    </a:lnTo>
                    <a:close/>
                    <a:moveTo>
                      <a:pt x="1132" y="906"/>
                    </a:moveTo>
                    <a:lnTo>
                      <a:pt x="1133" y="908"/>
                    </a:lnTo>
                    <a:lnTo>
                      <a:pt x="1133" y="909"/>
                    </a:lnTo>
                    <a:lnTo>
                      <a:pt x="1133" y="911"/>
                    </a:lnTo>
                    <a:lnTo>
                      <a:pt x="1133" y="912"/>
                    </a:lnTo>
                    <a:lnTo>
                      <a:pt x="1133" y="913"/>
                    </a:lnTo>
                    <a:lnTo>
                      <a:pt x="1133" y="915"/>
                    </a:lnTo>
                    <a:lnTo>
                      <a:pt x="1133" y="916"/>
                    </a:lnTo>
                    <a:lnTo>
                      <a:pt x="1133" y="918"/>
                    </a:lnTo>
                    <a:lnTo>
                      <a:pt x="1133" y="919"/>
                    </a:lnTo>
                    <a:lnTo>
                      <a:pt x="1134" y="921"/>
                    </a:lnTo>
                    <a:lnTo>
                      <a:pt x="1134" y="922"/>
                    </a:lnTo>
                    <a:lnTo>
                      <a:pt x="1134" y="923"/>
                    </a:lnTo>
                    <a:lnTo>
                      <a:pt x="1134" y="925"/>
                    </a:lnTo>
                    <a:lnTo>
                      <a:pt x="1134" y="926"/>
                    </a:lnTo>
                    <a:lnTo>
                      <a:pt x="1134" y="928"/>
                    </a:lnTo>
                    <a:lnTo>
                      <a:pt x="1136" y="929"/>
                    </a:lnTo>
                    <a:lnTo>
                      <a:pt x="1137" y="931"/>
                    </a:lnTo>
                    <a:lnTo>
                      <a:pt x="1137" y="932"/>
                    </a:lnTo>
                    <a:lnTo>
                      <a:pt x="1137" y="933"/>
                    </a:lnTo>
                    <a:lnTo>
                      <a:pt x="1137" y="935"/>
                    </a:lnTo>
                    <a:lnTo>
                      <a:pt x="1139" y="936"/>
                    </a:lnTo>
                    <a:lnTo>
                      <a:pt x="1139" y="938"/>
                    </a:lnTo>
                    <a:lnTo>
                      <a:pt x="1137" y="938"/>
                    </a:lnTo>
                    <a:lnTo>
                      <a:pt x="1137" y="939"/>
                    </a:lnTo>
                    <a:lnTo>
                      <a:pt x="1136" y="939"/>
                    </a:lnTo>
                    <a:lnTo>
                      <a:pt x="1134" y="939"/>
                    </a:lnTo>
                    <a:lnTo>
                      <a:pt x="1133" y="938"/>
                    </a:lnTo>
                    <a:lnTo>
                      <a:pt x="1132" y="936"/>
                    </a:lnTo>
                    <a:lnTo>
                      <a:pt x="1130" y="936"/>
                    </a:lnTo>
                    <a:lnTo>
                      <a:pt x="1130" y="933"/>
                    </a:lnTo>
                    <a:lnTo>
                      <a:pt x="1130" y="932"/>
                    </a:lnTo>
                    <a:lnTo>
                      <a:pt x="1130" y="931"/>
                    </a:lnTo>
                    <a:lnTo>
                      <a:pt x="1130" y="929"/>
                    </a:lnTo>
                    <a:lnTo>
                      <a:pt x="1130" y="928"/>
                    </a:lnTo>
                    <a:lnTo>
                      <a:pt x="1130" y="926"/>
                    </a:lnTo>
                    <a:lnTo>
                      <a:pt x="1129" y="926"/>
                    </a:lnTo>
                    <a:lnTo>
                      <a:pt x="1127" y="925"/>
                    </a:lnTo>
                    <a:lnTo>
                      <a:pt x="1129" y="925"/>
                    </a:lnTo>
                    <a:lnTo>
                      <a:pt x="1129" y="923"/>
                    </a:lnTo>
                    <a:lnTo>
                      <a:pt x="1130" y="922"/>
                    </a:lnTo>
                    <a:lnTo>
                      <a:pt x="1129" y="922"/>
                    </a:lnTo>
                    <a:lnTo>
                      <a:pt x="1129" y="921"/>
                    </a:lnTo>
                    <a:lnTo>
                      <a:pt x="1130" y="921"/>
                    </a:lnTo>
                    <a:lnTo>
                      <a:pt x="1130" y="919"/>
                    </a:lnTo>
                    <a:lnTo>
                      <a:pt x="1129" y="919"/>
                    </a:lnTo>
                    <a:lnTo>
                      <a:pt x="1129" y="918"/>
                    </a:lnTo>
                    <a:lnTo>
                      <a:pt x="1127" y="918"/>
                    </a:lnTo>
                    <a:lnTo>
                      <a:pt x="1126" y="918"/>
                    </a:lnTo>
                    <a:lnTo>
                      <a:pt x="1126" y="916"/>
                    </a:lnTo>
                    <a:lnTo>
                      <a:pt x="1126" y="918"/>
                    </a:lnTo>
                    <a:lnTo>
                      <a:pt x="1127" y="918"/>
                    </a:lnTo>
                    <a:lnTo>
                      <a:pt x="1129" y="919"/>
                    </a:lnTo>
                    <a:lnTo>
                      <a:pt x="1130" y="919"/>
                    </a:lnTo>
                    <a:lnTo>
                      <a:pt x="1130" y="921"/>
                    </a:lnTo>
                    <a:lnTo>
                      <a:pt x="1129" y="921"/>
                    </a:lnTo>
                    <a:lnTo>
                      <a:pt x="1127" y="921"/>
                    </a:lnTo>
                    <a:lnTo>
                      <a:pt x="1129" y="922"/>
                    </a:lnTo>
                    <a:lnTo>
                      <a:pt x="1129" y="923"/>
                    </a:lnTo>
                    <a:lnTo>
                      <a:pt x="1127" y="923"/>
                    </a:lnTo>
                    <a:lnTo>
                      <a:pt x="1127" y="925"/>
                    </a:lnTo>
                    <a:lnTo>
                      <a:pt x="1126" y="923"/>
                    </a:lnTo>
                    <a:lnTo>
                      <a:pt x="1124" y="922"/>
                    </a:lnTo>
                    <a:lnTo>
                      <a:pt x="1124" y="921"/>
                    </a:lnTo>
                    <a:lnTo>
                      <a:pt x="1123" y="921"/>
                    </a:lnTo>
                    <a:lnTo>
                      <a:pt x="1123" y="919"/>
                    </a:lnTo>
                    <a:lnTo>
                      <a:pt x="1123" y="918"/>
                    </a:lnTo>
                    <a:lnTo>
                      <a:pt x="1124" y="918"/>
                    </a:lnTo>
                    <a:lnTo>
                      <a:pt x="1124" y="916"/>
                    </a:lnTo>
                    <a:lnTo>
                      <a:pt x="1123" y="916"/>
                    </a:lnTo>
                    <a:lnTo>
                      <a:pt x="1122" y="916"/>
                    </a:lnTo>
                    <a:lnTo>
                      <a:pt x="1122" y="915"/>
                    </a:lnTo>
                    <a:lnTo>
                      <a:pt x="1123" y="915"/>
                    </a:lnTo>
                    <a:lnTo>
                      <a:pt x="1124" y="913"/>
                    </a:lnTo>
                    <a:lnTo>
                      <a:pt x="1123" y="912"/>
                    </a:lnTo>
                    <a:lnTo>
                      <a:pt x="1122" y="912"/>
                    </a:lnTo>
                    <a:lnTo>
                      <a:pt x="1122" y="911"/>
                    </a:lnTo>
                    <a:lnTo>
                      <a:pt x="1123" y="909"/>
                    </a:lnTo>
                    <a:lnTo>
                      <a:pt x="1123" y="911"/>
                    </a:lnTo>
                    <a:lnTo>
                      <a:pt x="1124" y="911"/>
                    </a:lnTo>
                    <a:lnTo>
                      <a:pt x="1126" y="911"/>
                    </a:lnTo>
                    <a:lnTo>
                      <a:pt x="1126" y="912"/>
                    </a:lnTo>
                    <a:lnTo>
                      <a:pt x="1126" y="911"/>
                    </a:lnTo>
                    <a:lnTo>
                      <a:pt x="1124" y="911"/>
                    </a:lnTo>
                    <a:lnTo>
                      <a:pt x="1123" y="909"/>
                    </a:lnTo>
                    <a:lnTo>
                      <a:pt x="1123" y="908"/>
                    </a:lnTo>
                    <a:lnTo>
                      <a:pt x="1124" y="908"/>
                    </a:lnTo>
                    <a:lnTo>
                      <a:pt x="1126" y="906"/>
                    </a:lnTo>
                    <a:lnTo>
                      <a:pt x="1127" y="906"/>
                    </a:lnTo>
                    <a:lnTo>
                      <a:pt x="1126" y="906"/>
                    </a:lnTo>
                    <a:lnTo>
                      <a:pt x="1124" y="906"/>
                    </a:lnTo>
                    <a:lnTo>
                      <a:pt x="1123" y="908"/>
                    </a:lnTo>
                    <a:lnTo>
                      <a:pt x="1122" y="908"/>
                    </a:lnTo>
                    <a:lnTo>
                      <a:pt x="1123" y="909"/>
                    </a:lnTo>
                    <a:lnTo>
                      <a:pt x="1122" y="909"/>
                    </a:lnTo>
                    <a:lnTo>
                      <a:pt x="1122" y="908"/>
                    </a:lnTo>
                    <a:lnTo>
                      <a:pt x="1120" y="908"/>
                    </a:lnTo>
                    <a:lnTo>
                      <a:pt x="1120" y="909"/>
                    </a:lnTo>
                    <a:lnTo>
                      <a:pt x="1120" y="908"/>
                    </a:lnTo>
                    <a:lnTo>
                      <a:pt x="1119" y="908"/>
                    </a:lnTo>
                    <a:lnTo>
                      <a:pt x="1119" y="906"/>
                    </a:lnTo>
                    <a:lnTo>
                      <a:pt x="1119" y="905"/>
                    </a:lnTo>
                    <a:lnTo>
                      <a:pt x="1120" y="905"/>
                    </a:lnTo>
                    <a:lnTo>
                      <a:pt x="1122" y="905"/>
                    </a:lnTo>
                    <a:lnTo>
                      <a:pt x="1122" y="903"/>
                    </a:lnTo>
                    <a:lnTo>
                      <a:pt x="1120" y="902"/>
                    </a:lnTo>
                    <a:lnTo>
                      <a:pt x="1122" y="902"/>
                    </a:lnTo>
                    <a:lnTo>
                      <a:pt x="1122" y="901"/>
                    </a:lnTo>
                    <a:lnTo>
                      <a:pt x="1122" y="899"/>
                    </a:lnTo>
                    <a:lnTo>
                      <a:pt x="1122" y="898"/>
                    </a:lnTo>
                    <a:lnTo>
                      <a:pt x="1123" y="898"/>
                    </a:lnTo>
                    <a:lnTo>
                      <a:pt x="1124" y="896"/>
                    </a:lnTo>
                    <a:lnTo>
                      <a:pt x="1126" y="896"/>
                    </a:lnTo>
                    <a:lnTo>
                      <a:pt x="1126" y="898"/>
                    </a:lnTo>
                    <a:lnTo>
                      <a:pt x="1127" y="899"/>
                    </a:lnTo>
                    <a:lnTo>
                      <a:pt x="1129" y="899"/>
                    </a:lnTo>
                    <a:lnTo>
                      <a:pt x="1129" y="901"/>
                    </a:lnTo>
                    <a:lnTo>
                      <a:pt x="1130" y="901"/>
                    </a:lnTo>
                    <a:lnTo>
                      <a:pt x="1130" y="902"/>
                    </a:lnTo>
                    <a:lnTo>
                      <a:pt x="1130" y="903"/>
                    </a:lnTo>
                    <a:lnTo>
                      <a:pt x="1132" y="903"/>
                    </a:lnTo>
                    <a:lnTo>
                      <a:pt x="1132" y="905"/>
                    </a:lnTo>
                    <a:lnTo>
                      <a:pt x="1132" y="906"/>
                    </a:lnTo>
                    <a:close/>
                    <a:moveTo>
                      <a:pt x="1104" y="905"/>
                    </a:moveTo>
                    <a:lnTo>
                      <a:pt x="1104" y="906"/>
                    </a:lnTo>
                    <a:lnTo>
                      <a:pt x="1106" y="908"/>
                    </a:lnTo>
                    <a:lnTo>
                      <a:pt x="1106" y="909"/>
                    </a:lnTo>
                    <a:lnTo>
                      <a:pt x="1107" y="909"/>
                    </a:lnTo>
                    <a:lnTo>
                      <a:pt x="1107" y="911"/>
                    </a:lnTo>
                    <a:lnTo>
                      <a:pt x="1109" y="911"/>
                    </a:lnTo>
                    <a:lnTo>
                      <a:pt x="1109" y="912"/>
                    </a:lnTo>
                    <a:lnTo>
                      <a:pt x="1109" y="913"/>
                    </a:lnTo>
                    <a:lnTo>
                      <a:pt x="1106" y="913"/>
                    </a:lnTo>
                    <a:lnTo>
                      <a:pt x="1104" y="915"/>
                    </a:lnTo>
                    <a:lnTo>
                      <a:pt x="1103" y="913"/>
                    </a:lnTo>
                    <a:lnTo>
                      <a:pt x="1102" y="913"/>
                    </a:lnTo>
                    <a:lnTo>
                      <a:pt x="1100" y="912"/>
                    </a:lnTo>
                    <a:lnTo>
                      <a:pt x="1102" y="911"/>
                    </a:lnTo>
                    <a:lnTo>
                      <a:pt x="1102" y="909"/>
                    </a:lnTo>
                    <a:lnTo>
                      <a:pt x="1100" y="909"/>
                    </a:lnTo>
                    <a:lnTo>
                      <a:pt x="1100" y="908"/>
                    </a:lnTo>
                    <a:lnTo>
                      <a:pt x="1102" y="908"/>
                    </a:lnTo>
                    <a:lnTo>
                      <a:pt x="1103" y="908"/>
                    </a:lnTo>
                    <a:lnTo>
                      <a:pt x="1103" y="906"/>
                    </a:lnTo>
                    <a:lnTo>
                      <a:pt x="1103" y="908"/>
                    </a:lnTo>
                    <a:lnTo>
                      <a:pt x="1102" y="908"/>
                    </a:lnTo>
                    <a:lnTo>
                      <a:pt x="1100" y="908"/>
                    </a:lnTo>
                    <a:lnTo>
                      <a:pt x="1100" y="909"/>
                    </a:lnTo>
                    <a:lnTo>
                      <a:pt x="1100" y="911"/>
                    </a:lnTo>
                    <a:lnTo>
                      <a:pt x="1100" y="912"/>
                    </a:lnTo>
                    <a:lnTo>
                      <a:pt x="1099" y="912"/>
                    </a:lnTo>
                    <a:lnTo>
                      <a:pt x="1097" y="911"/>
                    </a:lnTo>
                    <a:lnTo>
                      <a:pt x="1097" y="909"/>
                    </a:lnTo>
                    <a:lnTo>
                      <a:pt x="1097" y="908"/>
                    </a:lnTo>
                    <a:lnTo>
                      <a:pt x="1097" y="906"/>
                    </a:lnTo>
                    <a:lnTo>
                      <a:pt x="1097" y="908"/>
                    </a:lnTo>
                    <a:lnTo>
                      <a:pt x="1096" y="908"/>
                    </a:lnTo>
                    <a:lnTo>
                      <a:pt x="1096" y="906"/>
                    </a:lnTo>
                    <a:lnTo>
                      <a:pt x="1097" y="906"/>
                    </a:lnTo>
                    <a:lnTo>
                      <a:pt x="1096" y="905"/>
                    </a:lnTo>
                    <a:lnTo>
                      <a:pt x="1097" y="905"/>
                    </a:lnTo>
                    <a:lnTo>
                      <a:pt x="1097" y="903"/>
                    </a:lnTo>
                    <a:lnTo>
                      <a:pt x="1096" y="902"/>
                    </a:lnTo>
                    <a:lnTo>
                      <a:pt x="1097" y="901"/>
                    </a:lnTo>
                    <a:lnTo>
                      <a:pt x="1097" y="899"/>
                    </a:lnTo>
                    <a:lnTo>
                      <a:pt x="1097" y="898"/>
                    </a:lnTo>
                    <a:lnTo>
                      <a:pt x="1099" y="898"/>
                    </a:lnTo>
                    <a:lnTo>
                      <a:pt x="1099" y="896"/>
                    </a:lnTo>
                    <a:lnTo>
                      <a:pt x="1099" y="895"/>
                    </a:lnTo>
                    <a:lnTo>
                      <a:pt x="1100" y="895"/>
                    </a:lnTo>
                    <a:lnTo>
                      <a:pt x="1100" y="896"/>
                    </a:lnTo>
                    <a:lnTo>
                      <a:pt x="1102" y="896"/>
                    </a:lnTo>
                    <a:lnTo>
                      <a:pt x="1103" y="896"/>
                    </a:lnTo>
                    <a:lnTo>
                      <a:pt x="1104" y="896"/>
                    </a:lnTo>
                    <a:lnTo>
                      <a:pt x="1104" y="898"/>
                    </a:lnTo>
                    <a:lnTo>
                      <a:pt x="1106" y="898"/>
                    </a:lnTo>
                    <a:lnTo>
                      <a:pt x="1104" y="899"/>
                    </a:lnTo>
                    <a:lnTo>
                      <a:pt x="1104" y="901"/>
                    </a:lnTo>
                    <a:lnTo>
                      <a:pt x="1104" y="902"/>
                    </a:lnTo>
                    <a:lnTo>
                      <a:pt x="1104" y="903"/>
                    </a:lnTo>
                    <a:lnTo>
                      <a:pt x="1104" y="905"/>
                    </a:lnTo>
                    <a:close/>
                    <a:moveTo>
                      <a:pt x="1096" y="901"/>
                    </a:moveTo>
                    <a:lnTo>
                      <a:pt x="1094" y="901"/>
                    </a:lnTo>
                    <a:lnTo>
                      <a:pt x="1093" y="901"/>
                    </a:lnTo>
                    <a:lnTo>
                      <a:pt x="1092" y="901"/>
                    </a:lnTo>
                    <a:lnTo>
                      <a:pt x="1092" y="899"/>
                    </a:lnTo>
                    <a:lnTo>
                      <a:pt x="1092" y="898"/>
                    </a:lnTo>
                    <a:lnTo>
                      <a:pt x="1092" y="896"/>
                    </a:lnTo>
                    <a:lnTo>
                      <a:pt x="1093" y="895"/>
                    </a:lnTo>
                    <a:lnTo>
                      <a:pt x="1094" y="895"/>
                    </a:lnTo>
                    <a:lnTo>
                      <a:pt x="1094" y="893"/>
                    </a:lnTo>
                    <a:lnTo>
                      <a:pt x="1096" y="893"/>
                    </a:lnTo>
                    <a:lnTo>
                      <a:pt x="1096" y="895"/>
                    </a:lnTo>
                    <a:lnTo>
                      <a:pt x="1096" y="896"/>
                    </a:lnTo>
                    <a:lnTo>
                      <a:pt x="1097" y="896"/>
                    </a:lnTo>
                    <a:lnTo>
                      <a:pt x="1096" y="896"/>
                    </a:lnTo>
                    <a:lnTo>
                      <a:pt x="1096" y="898"/>
                    </a:lnTo>
                    <a:lnTo>
                      <a:pt x="1097" y="898"/>
                    </a:lnTo>
                    <a:lnTo>
                      <a:pt x="1097" y="899"/>
                    </a:lnTo>
                    <a:lnTo>
                      <a:pt x="1096" y="901"/>
                    </a:lnTo>
                    <a:close/>
                    <a:moveTo>
                      <a:pt x="1114" y="883"/>
                    </a:moveTo>
                    <a:lnTo>
                      <a:pt x="1116" y="883"/>
                    </a:lnTo>
                    <a:lnTo>
                      <a:pt x="1116" y="885"/>
                    </a:lnTo>
                    <a:lnTo>
                      <a:pt x="1117" y="885"/>
                    </a:lnTo>
                    <a:lnTo>
                      <a:pt x="1117" y="886"/>
                    </a:lnTo>
                    <a:lnTo>
                      <a:pt x="1117" y="888"/>
                    </a:lnTo>
                    <a:lnTo>
                      <a:pt x="1119" y="888"/>
                    </a:lnTo>
                    <a:lnTo>
                      <a:pt x="1119" y="889"/>
                    </a:lnTo>
                    <a:lnTo>
                      <a:pt x="1119" y="891"/>
                    </a:lnTo>
                    <a:lnTo>
                      <a:pt x="1120" y="888"/>
                    </a:lnTo>
                    <a:lnTo>
                      <a:pt x="1122" y="888"/>
                    </a:lnTo>
                    <a:lnTo>
                      <a:pt x="1123" y="886"/>
                    </a:lnTo>
                    <a:lnTo>
                      <a:pt x="1123" y="888"/>
                    </a:lnTo>
                    <a:lnTo>
                      <a:pt x="1124" y="889"/>
                    </a:lnTo>
                    <a:lnTo>
                      <a:pt x="1124" y="891"/>
                    </a:lnTo>
                    <a:lnTo>
                      <a:pt x="1124" y="892"/>
                    </a:lnTo>
                    <a:lnTo>
                      <a:pt x="1124" y="893"/>
                    </a:lnTo>
                    <a:lnTo>
                      <a:pt x="1124" y="895"/>
                    </a:lnTo>
                    <a:lnTo>
                      <a:pt x="1124" y="896"/>
                    </a:lnTo>
                    <a:lnTo>
                      <a:pt x="1123" y="898"/>
                    </a:lnTo>
                    <a:lnTo>
                      <a:pt x="1122" y="898"/>
                    </a:lnTo>
                    <a:lnTo>
                      <a:pt x="1120" y="898"/>
                    </a:lnTo>
                    <a:lnTo>
                      <a:pt x="1120" y="899"/>
                    </a:lnTo>
                    <a:lnTo>
                      <a:pt x="1119" y="898"/>
                    </a:lnTo>
                    <a:lnTo>
                      <a:pt x="1119" y="899"/>
                    </a:lnTo>
                    <a:lnTo>
                      <a:pt x="1120" y="899"/>
                    </a:lnTo>
                    <a:lnTo>
                      <a:pt x="1122" y="899"/>
                    </a:lnTo>
                    <a:lnTo>
                      <a:pt x="1122" y="901"/>
                    </a:lnTo>
                    <a:lnTo>
                      <a:pt x="1122" y="902"/>
                    </a:lnTo>
                    <a:lnTo>
                      <a:pt x="1120" y="902"/>
                    </a:lnTo>
                    <a:lnTo>
                      <a:pt x="1120" y="903"/>
                    </a:lnTo>
                    <a:lnTo>
                      <a:pt x="1122" y="903"/>
                    </a:lnTo>
                    <a:lnTo>
                      <a:pt x="1120" y="905"/>
                    </a:lnTo>
                    <a:lnTo>
                      <a:pt x="1119" y="905"/>
                    </a:lnTo>
                    <a:lnTo>
                      <a:pt x="1119" y="906"/>
                    </a:lnTo>
                    <a:lnTo>
                      <a:pt x="1119" y="908"/>
                    </a:lnTo>
                    <a:lnTo>
                      <a:pt x="1119" y="909"/>
                    </a:lnTo>
                    <a:lnTo>
                      <a:pt x="1117" y="909"/>
                    </a:lnTo>
                    <a:lnTo>
                      <a:pt x="1117" y="911"/>
                    </a:lnTo>
                    <a:lnTo>
                      <a:pt x="1116" y="911"/>
                    </a:lnTo>
                    <a:lnTo>
                      <a:pt x="1114" y="911"/>
                    </a:lnTo>
                    <a:lnTo>
                      <a:pt x="1114" y="912"/>
                    </a:lnTo>
                    <a:lnTo>
                      <a:pt x="1113" y="912"/>
                    </a:lnTo>
                    <a:lnTo>
                      <a:pt x="1112" y="911"/>
                    </a:lnTo>
                    <a:lnTo>
                      <a:pt x="1110" y="911"/>
                    </a:lnTo>
                    <a:lnTo>
                      <a:pt x="1109" y="909"/>
                    </a:lnTo>
                    <a:lnTo>
                      <a:pt x="1107" y="908"/>
                    </a:lnTo>
                    <a:lnTo>
                      <a:pt x="1106" y="908"/>
                    </a:lnTo>
                    <a:lnTo>
                      <a:pt x="1106" y="906"/>
                    </a:lnTo>
                    <a:lnTo>
                      <a:pt x="1107" y="906"/>
                    </a:lnTo>
                    <a:lnTo>
                      <a:pt x="1107" y="908"/>
                    </a:lnTo>
                    <a:lnTo>
                      <a:pt x="1109" y="909"/>
                    </a:lnTo>
                    <a:lnTo>
                      <a:pt x="1110" y="909"/>
                    </a:lnTo>
                    <a:lnTo>
                      <a:pt x="1110" y="908"/>
                    </a:lnTo>
                    <a:lnTo>
                      <a:pt x="1112" y="908"/>
                    </a:lnTo>
                    <a:lnTo>
                      <a:pt x="1113" y="908"/>
                    </a:lnTo>
                    <a:lnTo>
                      <a:pt x="1112" y="908"/>
                    </a:lnTo>
                    <a:lnTo>
                      <a:pt x="1110" y="908"/>
                    </a:lnTo>
                    <a:lnTo>
                      <a:pt x="1109" y="908"/>
                    </a:lnTo>
                    <a:lnTo>
                      <a:pt x="1107" y="908"/>
                    </a:lnTo>
                    <a:lnTo>
                      <a:pt x="1107" y="906"/>
                    </a:lnTo>
                    <a:lnTo>
                      <a:pt x="1106" y="906"/>
                    </a:lnTo>
                    <a:lnTo>
                      <a:pt x="1107" y="906"/>
                    </a:lnTo>
                    <a:lnTo>
                      <a:pt x="1109" y="906"/>
                    </a:lnTo>
                    <a:lnTo>
                      <a:pt x="1110" y="906"/>
                    </a:lnTo>
                    <a:lnTo>
                      <a:pt x="1110" y="905"/>
                    </a:lnTo>
                    <a:lnTo>
                      <a:pt x="1112" y="903"/>
                    </a:lnTo>
                    <a:lnTo>
                      <a:pt x="1110" y="903"/>
                    </a:lnTo>
                    <a:lnTo>
                      <a:pt x="1109" y="905"/>
                    </a:lnTo>
                    <a:lnTo>
                      <a:pt x="1109" y="906"/>
                    </a:lnTo>
                    <a:lnTo>
                      <a:pt x="1109" y="905"/>
                    </a:lnTo>
                    <a:lnTo>
                      <a:pt x="1107" y="905"/>
                    </a:lnTo>
                    <a:lnTo>
                      <a:pt x="1106" y="905"/>
                    </a:lnTo>
                    <a:lnTo>
                      <a:pt x="1106" y="903"/>
                    </a:lnTo>
                    <a:lnTo>
                      <a:pt x="1104" y="903"/>
                    </a:lnTo>
                    <a:lnTo>
                      <a:pt x="1104" y="901"/>
                    </a:lnTo>
                    <a:lnTo>
                      <a:pt x="1106" y="901"/>
                    </a:lnTo>
                    <a:lnTo>
                      <a:pt x="1106" y="899"/>
                    </a:lnTo>
                    <a:lnTo>
                      <a:pt x="1106" y="901"/>
                    </a:lnTo>
                    <a:lnTo>
                      <a:pt x="1107" y="902"/>
                    </a:lnTo>
                    <a:lnTo>
                      <a:pt x="1109" y="902"/>
                    </a:lnTo>
                    <a:lnTo>
                      <a:pt x="1109" y="901"/>
                    </a:lnTo>
                    <a:lnTo>
                      <a:pt x="1110" y="901"/>
                    </a:lnTo>
                    <a:lnTo>
                      <a:pt x="1110" y="899"/>
                    </a:lnTo>
                    <a:lnTo>
                      <a:pt x="1110" y="898"/>
                    </a:lnTo>
                    <a:lnTo>
                      <a:pt x="1110" y="899"/>
                    </a:lnTo>
                    <a:lnTo>
                      <a:pt x="1109" y="901"/>
                    </a:lnTo>
                    <a:lnTo>
                      <a:pt x="1107" y="901"/>
                    </a:lnTo>
                    <a:lnTo>
                      <a:pt x="1106" y="901"/>
                    </a:lnTo>
                    <a:lnTo>
                      <a:pt x="1106" y="899"/>
                    </a:lnTo>
                    <a:lnTo>
                      <a:pt x="1106" y="898"/>
                    </a:lnTo>
                    <a:lnTo>
                      <a:pt x="1106" y="896"/>
                    </a:lnTo>
                    <a:lnTo>
                      <a:pt x="1104" y="896"/>
                    </a:lnTo>
                    <a:lnTo>
                      <a:pt x="1103" y="896"/>
                    </a:lnTo>
                    <a:lnTo>
                      <a:pt x="1103" y="895"/>
                    </a:lnTo>
                    <a:lnTo>
                      <a:pt x="1102" y="895"/>
                    </a:lnTo>
                    <a:lnTo>
                      <a:pt x="1100" y="895"/>
                    </a:lnTo>
                    <a:lnTo>
                      <a:pt x="1100" y="893"/>
                    </a:lnTo>
                    <a:lnTo>
                      <a:pt x="1102" y="893"/>
                    </a:lnTo>
                    <a:lnTo>
                      <a:pt x="1103" y="893"/>
                    </a:lnTo>
                    <a:lnTo>
                      <a:pt x="1104" y="893"/>
                    </a:lnTo>
                    <a:lnTo>
                      <a:pt x="1106" y="892"/>
                    </a:lnTo>
                    <a:lnTo>
                      <a:pt x="1107" y="891"/>
                    </a:lnTo>
                    <a:lnTo>
                      <a:pt x="1109" y="891"/>
                    </a:lnTo>
                    <a:lnTo>
                      <a:pt x="1109" y="889"/>
                    </a:lnTo>
                    <a:lnTo>
                      <a:pt x="1110" y="889"/>
                    </a:lnTo>
                    <a:lnTo>
                      <a:pt x="1112" y="889"/>
                    </a:lnTo>
                    <a:lnTo>
                      <a:pt x="1110" y="888"/>
                    </a:lnTo>
                    <a:lnTo>
                      <a:pt x="1112" y="888"/>
                    </a:lnTo>
                    <a:lnTo>
                      <a:pt x="1113" y="888"/>
                    </a:lnTo>
                    <a:lnTo>
                      <a:pt x="1113" y="889"/>
                    </a:lnTo>
                    <a:lnTo>
                      <a:pt x="1114" y="889"/>
                    </a:lnTo>
                    <a:lnTo>
                      <a:pt x="1114" y="891"/>
                    </a:lnTo>
                    <a:lnTo>
                      <a:pt x="1116" y="891"/>
                    </a:lnTo>
                    <a:lnTo>
                      <a:pt x="1114" y="892"/>
                    </a:lnTo>
                    <a:lnTo>
                      <a:pt x="1113" y="892"/>
                    </a:lnTo>
                    <a:lnTo>
                      <a:pt x="1112" y="892"/>
                    </a:lnTo>
                    <a:lnTo>
                      <a:pt x="1110" y="893"/>
                    </a:lnTo>
                    <a:lnTo>
                      <a:pt x="1112" y="893"/>
                    </a:lnTo>
                    <a:lnTo>
                      <a:pt x="1112" y="892"/>
                    </a:lnTo>
                    <a:lnTo>
                      <a:pt x="1113" y="892"/>
                    </a:lnTo>
                    <a:lnTo>
                      <a:pt x="1114" y="892"/>
                    </a:lnTo>
                    <a:lnTo>
                      <a:pt x="1116" y="892"/>
                    </a:lnTo>
                    <a:lnTo>
                      <a:pt x="1116" y="891"/>
                    </a:lnTo>
                    <a:lnTo>
                      <a:pt x="1114" y="889"/>
                    </a:lnTo>
                    <a:lnTo>
                      <a:pt x="1113" y="888"/>
                    </a:lnTo>
                    <a:lnTo>
                      <a:pt x="1113" y="886"/>
                    </a:lnTo>
                    <a:lnTo>
                      <a:pt x="1112" y="886"/>
                    </a:lnTo>
                    <a:lnTo>
                      <a:pt x="1110" y="888"/>
                    </a:lnTo>
                    <a:lnTo>
                      <a:pt x="1110" y="889"/>
                    </a:lnTo>
                    <a:lnTo>
                      <a:pt x="1109" y="889"/>
                    </a:lnTo>
                    <a:lnTo>
                      <a:pt x="1109" y="888"/>
                    </a:lnTo>
                    <a:lnTo>
                      <a:pt x="1109" y="886"/>
                    </a:lnTo>
                    <a:lnTo>
                      <a:pt x="1107" y="886"/>
                    </a:lnTo>
                    <a:lnTo>
                      <a:pt x="1107" y="885"/>
                    </a:lnTo>
                    <a:lnTo>
                      <a:pt x="1106" y="885"/>
                    </a:lnTo>
                    <a:lnTo>
                      <a:pt x="1106" y="883"/>
                    </a:lnTo>
                    <a:lnTo>
                      <a:pt x="1107" y="883"/>
                    </a:lnTo>
                    <a:lnTo>
                      <a:pt x="1109" y="883"/>
                    </a:lnTo>
                    <a:lnTo>
                      <a:pt x="1112" y="883"/>
                    </a:lnTo>
                    <a:lnTo>
                      <a:pt x="1112" y="882"/>
                    </a:lnTo>
                    <a:lnTo>
                      <a:pt x="1113" y="882"/>
                    </a:lnTo>
                    <a:lnTo>
                      <a:pt x="1114" y="882"/>
                    </a:lnTo>
                    <a:lnTo>
                      <a:pt x="1114" y="883"/>
                    </a:lnTo>
                    <a:close/>
                    <a:moveTo>
                      <a:pt x="1117" y="876"/>
                    </a:moveTo>
                    <a:lnTo>
                      <a:pt x="1117" y="878"/>
                    </a:lnTo>
                    <a:lnTo>
                      <a:pt x="1116" y="878"/>
                    </a:lnTo>
                    <a:lnTo>
                      <a:pt x="1116" y="879"/>
                    </a:lnTo>
                    <a:lnTo>
                      <a:pt x="1114" y="879"/>
                    </a:lnTo>
                    <a:lnTo>
                      <a:pt x="1114" y="881"/>
                    </a:lnTo>
                    <a:lnTo>
                      <a:pt x="1113" y="881"/>
                    </a:lnTo>
                    <a:lnTo>
                      <a:pt x="1113" y="879"/>
                    </a:lnTo>
                    <a:lnTo>
                      <a:pt x="1113" y="878"/>
                    </a:lnTo>
                    <a:lnTo>
                      <a:pt x="1113" y="876"/>
                    </a:lnTo>
                    <a:lnTo>
                      <a:pt x="1114" y="876"/>
                    </a:lnTo>
                    <a:lnTo>
                      <a:pt x="1116" y="876"/>
                    </a:lnTo>
                    <a:lnTo>
                      <a:pt x="1117" y="876"/>
                    </a:lnTo>
                    <a:close/>
                    <a:moveTo>
                      <a:pt x="1100" y="881"/>
                    </a:moveTo>
                    <a:lnTo>
                      <a:pt x="1102" y="881"/>
                    </a:lnTo>
                    <a:lnTo>
                      <a:pt x="1103" y="881"/>
                    </a:lnTo>
                    <a:lnTo>
                      <a:pt x="1104" y="881"/>
                    </a:lnTo>
                    <a:lnTo>
                      <a:pt x="1106" y="881"/>
                    </a:lnTo>
                    <a:lnTo>
                      <a:pt x="1106" y="882"/>
                    </a:lnTo>
                    <a:lnTo>
                      <a:pt x="1104" y="883"/>
                    </a:lnTo>
                    <a:lnTo>
                      <a:pt x="1104" y="885"/>
                    </a:lnTo>
                    <a:lnTo>
                      <a:pt x="1103" y="885"/>
                    </a:lnTo>
                    <a:lnTo>
                      <a:pt x="1104" y="885"/>
                    </a:lnTo>
                    <a:lnTo>
                      <a:pt x="1104" y="886"/>
                    </a:lnTo>
                    <a:lnTo>
                      <a:pt x="1106" y="886"/>
                    </a:lnTo>
                    <a:lnTo>
                      <a:pt x="1107" y="888"/>
                    </a:lnTo>
                    <a:lnTo>
                      <a:pt x="1109" y="888"/>
                    </a:lnTo>
                    <a:lnTo>
                      <a:pt x="1109" y="889"/>
                    </a:lnTo>
                    <a:lnTo>
                      <a:pt x="1107" y="889"/>
                    </a:lnTo>
                    <a:lnTo>
                      <a:pt x="1107" y="891"/>
                    </a:lnTo>
                    <a:lnTo>
                      <a:pt x="1106" y="891"/>
                    </a:lnTo>
                    <a:lnTo>
                      <a:pt x="1104" y="891"/>
                    </a:lnTo>
                    <a:lnTo>
                      <a:pt x="1103" y="891"/>
                    </a:lnTo>
                    <a:lnTo>
                      <a:pt x="1102" y="891"/>
                    </a:lnTo>
                    <a:lnTo>
                      <a:pt x="1102" y="889"/>
                    </a:lnTo>
                    <a:lnTo>
                      <a:pt x="1100" y="888"/>
                    </a:lnTo>
                    <a:lnTo>
                      <a:pt x="1099" y="886"/>
                    </a:lnTo>
                    <a:lnTo>
                      <a:pt x="1099" y="885"/>
                    </a:lnTo>
                    <a:lnTo>
                      <a:pt x="1099" y="883"/>
                    </a:lnTo>
                    <a:lnTo>
                      <a:pt x="1097" y="883"/>
                    </a:lnTo>
                    <a:lnTo>
                      <a:pt x="1099" y="882"/>
                    </a:lnTo>
                    <a:lnTo>
                      <a:pt x="1099" y="881"/>
                    </a:lnTo>
                    <a:lnTo>
                      <a:pt x="1099" y="879"/>
                    </a:lnTo>
                    <a:lnTo>
                      <a:pt x="1099" y="878"/>
                    </a:lnTo>
                    <a:lnTo>
                      <a:pt x="1099" y="876"/>
                    </a:lnTo>
                    <a:lnTo>
                      <a:pt x="1099" y="878"/>
                    </a:lnTo>
                    <a:lnTo>
                      <a:pt x="1100" y="878"/>
                    </a:lnTo>
                    <a:lnTo>
                      <a:pt x="1100" y="879"/>
                    </a:lnTo>
                    <a:lnTo>
                      <a:pt x="1100" y="881"/>
                    </a:lnTo>
                    <a:close/>
                    <a:moveTo>
                      <a:pt x="1124" y="879"/>
                    </a:moveTo>
                    <a:lnTo>
                      <a:pt x="1126" y="879"/>
                    </a:lnTo>
                    <a:lnTo>
                      <a:pt x="1127" y="879"/>
                    </a:lnTo>
                    <a:lnTo>
                      <a:pt x="1127" y="881"/>
                    </a:lnTo>
                    <a:lnTo>
                      <a:pt x="1126" y="881"/>
                    </a:lnTo>
                    <a:lnTo>
                      <a:pt x="1126" y="882"/>
                    </a:lnTo>
                    <a:lnTo>
                      <a:pt x="1124" y="883"/>
                    </a:lnTo>
                    <a:lnTo>
                      <a:pt x="1124" y="885"/>
                    </a:lnTo>
                    <a:lnTo>
                      <a:pt x="1124" y="886"/>
                    </a:lnTo>
                    <a:lnTo>
                      <a:pt x="1124" y="888"/>
                    </a:lnTo>
                    <a:lnTo>
                      <a:pt x="1124" y="886"/>
                    </a:lnTo>
                    <a:lnTo>
                      <a:pt x="1123" y="886"/>
                    </a:lnTo>
                    <a:lnTo>
                      <a:pt x="1123" y="885"/>
                    </a:lnTo>
                    <a:lnTo>
                      <a:pt x="1122" y="885"/>
                    </a:lnTo>
                    <a:lnTo>
                      <a:pt x="1122" y="886"/>
                    </a:lnTo>
                    <a:lnTo>
                      <a:pt x="1122" y="888"/>
                    </a:lnTo>
                    <a:lnTo>
                      <a:pt x="1120" y="888"/>
                    </a:lnTo>
                    <a:lnTo>
                      <a:pt x="1119" y="888"/>
                    </a:lnTo>
                    <a:lnTo>
                      <a:pt x="1117" y="886"/>
                    </a:lnTo>
                    <a:lnTo>
                      <a:pt x="1117" y="885"/>
                    </a:lnTo>
                    <a:lnTo>
                      <a:pt x="1117" y="883"/>
                    </a:lnTo>
                    <a:lnTo>
                      <a:pt x="1116" y="883"/>
                    </a:lnTo>
                    <a:lnTo>
                      <a:pt x="1116" y="882"/>
                    </a:lnTo>
                    <a:lnTo>
                      <a:pt x="1116" y="881"/>
                    </a:lnTo>
                    <a:lnTo>
                      <a:pt x="1114" y="881"/>
                    </a:lnTo>
                    <a:lnTo>
                      <a:pt x="1116" y="881"/>
                    </a:lnTo>
                    <a:lnTo>
                      <a:pt x="1116" y="879"/>
                    </a:lnTo>
                    <a:lnTo>
                      <a:pt x="1117" y="879"/>
                    </a:lnTo>
                    <a:lnTo>
                      <a:pt x="1117" y="878"/>
                    </a:lnTo>
                    <a:lnTo>
                      <a:pt x="1117" y="876"/>
                    </a:lnTo>
                    <a:lnTo>
                      <a:pt x="1119" y="875"/>
                    </a:lnTo>
                    <a:lnTo>
                      <a:pt x="1120" y="875"/>
                    </a:lnTo>
                    <a:lnTo>
                      <a:pt x="1123" y="875"/>
                    </a:lnTo>
                    <a:lnTo>
                      <a:pt x="1124" y="875"/>
                    </a:lnTo>
                    <a:lnTo>
                      <a:pt x="1123" y="876"/>
                    </a:lnTo>
                    <a:lnTo>
                      <a:pt x="1123" y="878"/>
                    </a:lnTo>
                    <a:lnTo>
                      <a:pt x="1123" y="879"/>
                    </a:lnTo>
                    <a:lnTo>
                      <a:pt x="1124" y="879"/>
                    </a:lnTo>
                    <a:close/>
                    <a:moveTo>
                      <a:pt x="1103" y="878"/>
                    </a:moveTo>
                    <a:lnTo>
                      <a:pt x="1102" y="878"/>
                    </a:lnTo>
                    <a:lnTo>
                      <a:pt x="1102" y="876"/>
                    </a:lnTo>
                    <a:lnTo>
                      <a:pt x="1100" y="876"/>
                    </a:lnTo>
                    <a:lnTo>
                      <a:pt x="1100" y="875"/>
                    </a:lnTo>
                    <a:lnTo>
                      <a:pt x="1099" y="875"/>
                    </a:lnTo>
                    <a:lnTo>
                      <a:pt x="1099" y="873"/>
                    </a:lnTo>
                    <a:lnTo>
                      <a:pt x="1100" y="873"/>
                    </a:lnTo>
                    <a:lnTo>
                      <a:pt x="1102" y="873"/>
                    </a:lnTo>
                    <a:lnTo>
                      <a:pt x="1103" y="873"/>
                    </a:lnTo>
                    <a:lnTo>
                      <a:pt x="1103" y="875"/>
                    </a:lnTo>
                    <a:lnTo>
                      <a:pt x="1104" y="875"/>
                    </a:lnTo>
                    <a:lnTo>
                      <a:pt x="1104" y="876"/>
                    </a:lnTo>
                    <a:lnTo>
                      <a:pt x="1103" y="876"/>
                    </a:lnTo>
                    <a:lnTo>
                      <a:pt x="1103" y="878"/>
                    </a:lnTo>
                    <a:close/>
                    <a:moveTo>
                      <a:pt x="1099" y="873"/>
                    </a:moveTo>
                    <a:lnTo>
                      <a:pt x="1097" y="872"/>
                    </a:lnTo>
                    <a:lnTo>
                      <a:pt x="1097" y="869"/>
                    </a:lnTo>
                    <a:lnTo>
                      <a:pt x="1099" y="869"/>
                    </a:lnTo>
                    <a:lnTo>
                      <a:pt x="1099" y="868"/>
                    </a:lnTo>
                    <a:lnTo>
                      <a:pt x="1100" y="868"/>
                    </a:lnTo>
                    <a:lnTo>
                      <a:pt x="1102" y="868"/>
                    </a:lnTo>
                    <a:lnTo>
                      <a:pt x="1102" y="869"/>
                    </a:lnTo>
                    <a:lnTo>
                      <a:pt x="1100" y="871"/>
                    </a:lnTo>
                    <a:lnTo>
                      <a:pt x="1102" y="872"/>
                    </a:lnTo>
                    <a:lnTo>
                      <a:pt x="1102" y="873"/>
                    </a:lnTo>
                    <a:lnTo>
                      <a:pt x="1100" y="873"/>
                    </a:lnTo>
                    <a:lnTo>
                      <a:pt x="1099" y="873"/>
                    </a:lnTo>
                    <a:close/>
                    <a:moveTo>
                      <a:pt x="1096" y="881"/>
                    </a:moveTo>
                    <a:lnTo>
                      <a:pt x="1094" y="881"/>
                    </a:lnTo>
                    <a:lnTo>
                      <a:pt x="1094" y="879"/>
                    </a:lnTo>
                    <a:lnTo>
                      <a:pt x="1093" y="879"/>
                    </a:lnTo>
                    <a:lnTo>
                      <a:pt x="1093" y="875"/>
                    </a:lnTo>
                    <a:lnTo>
                      <a:pt x="1094" y="875"/>
                    </a:lnTo>
                    <a:lnTo>
                      <a:pt x="1094" y="873"/>
                    </a:lnTo>
                    <a:lnTo>
                      <a:pt x="1094" y="872"/>
                    </a:lnTo>
                    <a:lnTo>
                      <a:pt x="1094" y="871"/>
                    </a:lnTo>
                    <a:lnTo>
                      <a:pt x="1094" y="869"/>
                    </a:lnTo>
                    <a:lnTo>
                      <a:pt x="1094" y="868"/>
                    </a:lnTo>
                    <a:lnTo>
                      <a:pt x="1096" y="868"/>
                    </a:lnTo>
                    <a:lnTo>
                      <a:pt x="1096" y="872"/>
                    </a:lnTo>
                    <a:lnTo>
                      <a:pt x="1096" y="873"/>
                    </a:lnTo>
                    <a:lnTo>
                      <a:pt x="1097" y="873"/>
                    </a:lnTo>
                    <a:lnTo>
                      <a:pt x="1097" y="875"/>
                    </a:lnTo>
                    <a:lnTo>
                      <a:pt x="1097" y="876"/>
                    </a:lnTo>
                    <a:lnTo>
                      <a:pt x="1097" y="878"/>
                    </a:lnTo>
                    <a:lnTo>
                      <a:pt x="1097" y="879"/>
                    </a:lnTo>
                    <a:lnTo>
                      <a:pt x="1096" y="881"/>
                    </a:lnTo>
                    <a:close/>
                    <a:moveTo>
                      <a:pt x="1102" y="861"/>
                    </a:moveTo>
                    <a:lnTo>
                      <a:pt x="1103" y="861"/>
                    </a:lnTo>
                    <a:lnTo>
                      <a:pt x="1103" y="859"/>
                    </a:lnTo>
                    <a:lnTo>
                      <a:pt x="1103" y="861"/>
                    </a:lnTo>
                    <a:lnTo>
                      <a:pt x="1102" y="862"/>
                    </a:lnTo>
                    <a:lnTo>
                      <a:pt x="1100" y="863"/>
                    </a:lnTo>
                    <a:lnTo>
                      <a:pt x="1099" y="865"/>
                    </a:lnTo>
                    <a:lnTo>
                      <a:pt x="1097" y="866"/>
                    </a:lnTo>
                    <a:lnTo>
                      <a:pt x="1096" y="866"/>
                    </a:lnTo>
                    <a:lnTo>
                      <a:pt x="1096" y="865"/>
                    </a:lnTo>
                    <a:lnTo>
                      <a:pt x="1096" y="863"/>
                    </a:lnTo>
                    <a:lnTo>
                      <a:pt x="1097" y="863"/>
                    </a:lnTo>
                    <a:lnTo>
                      <a:pt x="1097" y="862"/>
                    </a:lnTo>
                    <a:lnTo>
                      <a:pt x="1097" y="861"/>
                    </a:lnTo>
                    <a:lnTo>
                      <a:pt x="1097" y="859"/>
                    </a:lnTo>
                    <a:lnTo>
                      <a:pt x="1099" y="859"/>
                    </a:lnTo>
                    <a:lnTo>
                      <a:pt x="1100" y="859"/>
                    </a:lnTo>
                    <a:lnTo>
                      <a:pt x="1100" y="861"/>
                    </a:lnTo>
                    <a:lnTo>
                      <a:pt x="1102" y="861"/>
                    </a:lnTo>
                    <a:close/>
                    <a:moveTo>
                      <a:pt x="1102" y="859"/>
                    </a:moveTo>
                    <a:lnTo>
                      <a:pt x="1100" y="859"/>
                    </a:lnTo>
                    <a:lnTo>
                      <a:pt x="1100" y="858"/>
                    </a:lnTo>
                    <a:lnTo>
                      <a:pt x="1100" y="856"/>
                    </a:lnTo>
                    <a:lnTo>
                      <a:pt x="1102" y="855"/>
                    </a:lnTo>
                    <a:lnTo>
                      <a:pt x="1103" y="853"/>
                    </a:lnTo>
                    <a:lnTo>
                      <a:pt x="1104" y="855"/>
                    </a:lnTo>
                    <a:lnTo>
                      <a:pt x="1104" y="856"/>
                    </a:lnTo>
                    <a:lnTo>
                      <a:pt x="1106" y="858"/>
                    </a:lnTo>
                    <a:lnTo>
                      <a:pt x="1104" y="858"/>
                    </a:lnTo>
                    <a:lnTo>
                      <a:pt x="1104" y="859"/>
                    </a:lnTo>
                    <a:lnTo>
                      <a:pt x="1103" y="859"/>
                    </a:lnTo>
                    <a:lnTo>
                      <a:pt x="1102" y="859"/>
                    </a:lnTo>
                    <a:close/>
                    <a:moveTo>
                      <a:pt x="1110" y="858"/>
                    </a:moveTo>
                    <a:lnTo>
                      <a:pt x="1109" y="858"/>
                    </a:lnTo>
                    <a:lnTo>
                      <a:pt x="1107" y="858"/>
                    </a:lnTo>
                    <a:lnTo>
                      <a:pt x="1106" y="858"/>
                    </a:lnTo>
                    <a:lnTo>
                      <a:pt x="1106" y="856"/>
                    </a:lnTo>
                    <a:lnTo>
                      <a:pt x="1104" y="855"/>
                    </a:lnTo>
                    <a:lnTo>
                      <a:pt x="1106" y="855"/>
                    </a:lnTo>
                    <a:lnTo>
                      <a:pt x="1106" y="853"/>
                    </a:lnTo>
                    <a:lnTo>
                      <a:pt x="1107" y="853"/>
                    </a:lnTo>
                    <a:lnTo>
                      <a:pt x="1109" y="855"/>
                    </a:lnTo>
                    <a:lnTo>
                      <a:pt x="1109" y="856"/>
                    </a:lnTo>
                    <a:lnTo>
                      <a:pt x="1110" y="856"/>
                    </a:lnTo>
                    <a:lnTo>
                      <a:pt x="1110" y="858"/>
                    </a:lnTo>
                    <a:close/>
                    <a:moveTo>
                      <a:pt x="1123" y="859"/>
                    </a:moveTo>
                    <a:lnTo>
                      <a:pt x="1123" y="862"/>
                    </a:lnTo>
                    <a:lnTo>
                      <a:pt x="1123" y="866"/>
                    </a:lnTo>
                    <a:lnTo>
                      <a:pt x="1122" y="868"/>
                    </a:lnTo>
                    <a:lnTo>
                      <a:pt x="1123" y="869"/>
                    </a:lnTo>
                    <a:lnTo>
                      <a:pt x="1124" y="871"/>
                    </a:lnTo>
                    <a:lnTo>
                      <a:pt x="1126" y="871"/>
                    </a:lnTo>
                    <a:lnTo>
                      <a:pt x="1126" y="872"/>
                    </a:lnTo>
                    <a:lnTo>
                      <a:pt x="1127" y="872"/>
                    </a:lnTo>
                    <a:lnTo>
                      <a:pt x="1126" y="873"/>
                    </a:lnTo>
                    <a:lnTo>
                      <a:pt x="1124" y="873"/>
                    </a:lnTo>
                    <a:lnTo>
                      <a:pt x="1123" y="873"/>
                    </a:lnTo>
                    <a:lnTo>
                      <a:pt x="1123" y="875"/>
                    </a:lnTo>
                    <a:lnTo>
                      <a:pt x="1122" y="875"/>
                    </a:lnTo>
                    <a:lnTo>
                      <a:pt x="1120" y="875"/>
                    </a:lnTo>
                    <a:lnTo>
                      <a:pt x="1119" y="875"/>
                    </a:lnTo>
                    <a:lnTo>
                      <a:pt x="1117" y="875"/>
                    </a:lnTo>
                    <a:lnTo>
                      <a:pt x="1117" y="873"/>
                    </a:lnTo>
                    <a:lnTo>
                      <a:pt x="1116" y="873"/>
                    </a:lnTo>
                    <a:lnTo>
                      <a:pt x="1114" y="873"/>
                    </a:lnTo>
                    <a:lnTo>
                      <a:pt x="1114" y="872"/>
                    </a:lnTo>
                    <a:lnTo>
                      <a:pt x="1116" y="872"/>
                    </a:lnTo>
                    <a:lnTo>
                      <a:pt x="1116" y="871"/>
                    </a:lnTo>
                    <a:lnTo>
                      <a:pt x="1114" y="871"/>
                    </a:lnTo>
                    <a:lnTo>
                      <a:pt x="1114" y="869"/>
                    </a:lnTo>
                    <a:lnTo>
                      <a:pt x="1114" y="868"/>
                    </a:lnTo>
                    <a:lnTo>
                      <a:pt x="1114" y="866"/>
                    </a:lnTo>
                    <a:lnTo>
                      <a:pt x="1113" y="865"/>
                    </a:lnTo>
                    <a:lnTo>
                      <a:pt x="1113" y="866"/>
                    </a:lnTo>
                    <a:lnTo>
                      <a:pt x="1113" y="868"/>
                    </a:lnTo>
                    <a:lnTo>
                      <a:pt x="1113" y="869"/>
                    </a:lnTo>
                    <a:lnTo>
                      <a:pt x="1114" y="869"/>
                    </a:lnTo>
                    <a:lnTo>
                      <a:pt x="1113" y="869"/>
                    </a:lnTo>
                    <a:lnTo>
                      <a:pt x="1113" y="871"/>
                    </a:lnTo>
                    <a:lnTo>
                      <a:pt x="1114" y="871"/>
                    </a:lnTo>
                    <a:lnTo>
                      <a:pt x="1114" y="872"/>
                    </a:lnTo>
                    <a:lnTo>
                      <a:pt x="1114" y="873"/>
                    </a:lnTo>
                    <a:lnTo>
                      <a:pt x="1116" y="873"/>
                    </a:lnTo>
                    <a:lnTo>
                      <a:pt x="1116" y="875"/>
                    </a:lnTo>
                    <a:lnTo>
                      <a:pt x="1117" y="875"/>
                    </a:lnTo>
                    <a:lnTo>
                      <a:pt x="1116" y="875"/>
                    </a:lnTo>
                    <a:lnTo>
                      <a:pt x="1116" y="876"/>
                    </a:lnTo>
                    <a:lnTo>
                      <a:pt x="1114" y="876"/>
                    </a:lnTo>
                    <a:lnTo>
                      <a:pt x="1113" y="876"/>
                    </a:lnTo>
                    <a:lnTo>
                      <a:pt x="1113" y="879"/>
                    </a:lnTo>
                    <a:lnTo>
                      <a:pt x="1113" y="881"/>
                    </a:lnTo>
                    <a:lnTo>
                      <a:pt x="1112" y="881"/>
                    </a:lnTo>
                    <a:lnTo>
                      <a:pt x="1112" y="882"/>
                    </a:lnTo>
                    <a:lnTo>
                      <a:pt x="1110" y="882"/>
                    </a:lnTo>
                    <a:lnTo>
                      <a:pt x="1109" y="882"/>
                    </a:lnTo>
                    <a:lnTo>
                      <a:pt x="1107" y="882"/>
                    </a:lnTo>
                    <a:lnTo>
                      <a:pt x="1106" y="882"/>
                    </a:lnTo>
                    <a:lnTo>
                      <a:pt x="1106" y="881"/>
                    </a:lnTo>
                    <a:lnTo>
                      <a:pt x="1104" y="881"/>
                    </a:lnTo>
                    <a:lnTo>
                      <a:pt x="1104" y="879"/>
                    </a:lnTo>
                    <a:lnTo>
                      <a:pt x="1104" y="878"/>
                    </a:lnTo>
                    <a:lnTo>
                      <a:pt x="1104" y="876"/>
                    </a:lnTo>
                    <a:lnTo>
                      <a:pt x="1104" y="875"/>
                    </a:lnTo>
                    <a:lnTo>
                      <a:pt x="1103" y="873"/>
                    </a:lnTo>
                    <a:lnTo>
                      <a:pt x="1103" y="872"/>
                    </a:lnTo>
                    <a:lnTo>
                      <a:pt x="1104" y="872"/>
                    </a:lnTo>
                    <a:lnTo>
                      <a:pt x="1106" y="872"/>
                    </a:lnTo>
                    <a:lnTo>
                      <a:pt x="1106" y="871"/>
                    </a:lnTo>
                    <a:lnTo>
                      <a:pt x="1104" y="871"/>
                    </a:lnTo>
                    <a:lnTo>
                      <a:pt x="1104" y="872"/>
                    </a:lnTo>
                    <a:lnTo>
                      <a:pt x="1103" y="872"/>
                    </a:lnTo>
                    <a:lnTo>
                      <a:pt x="1102" y="872"/>
                    </a:lnTo>
                    <a:lnTo>
                      <a:pt x="1102" y="871"/>
                    </a:lnTo>
                    <a:lnTo>
                      <a:pt x="1103" y="869"/>
                    </a:lnTo>
                    <a:lnTo>
                      <a:pt x="1102" y="868"/>
                    </a:lnTo>
                    <a:lnTo>
                      <a:pt x="1102" y="866"/>
                    </a:lnTo>
                    <a:lnTo>
                      <a:pt x="1102" y="865"/>
                    </a:lnTo>
                    <a:lnTo>
                      <a:pt x="1103" y="863"/>
                    </a:lnTo>
                    <a:lnTo>
                      <a:pt x="1103" y="862"/>
                    </a:lnTo>
                    <a:lnTo>
                      <a:pt x="1104" y="862"/>
                    </a:lnTo>
                    <a:lnTo>
                      <a:pt x="1104" y="859"/>
                    </a:lnTo>
                    <a:lnTo>
                      <a:pt x="1106" y="859"/>
                    </a:lnTo>
                    <a:lnTo>
                      <a:pt x="1107" y="859"/>
                    </a:lnTo>
                    <a:lnTo>
                      <a:pt x="1107" y="861"/>
                    </a:lnTo>
                    <a:lnTo>
                      <a:pt x="1109" y="861"/>
                    </a:lnTo>
                    <a:lnTo>
                      <a:pt x="1110" y="861"/>
                    </a:lnTo>
                    <a:lnTo>
                      <a:pt x="1112" y="859"/>
                    </a:lnTo>
                    <a:lnTo>
                      <a:pt x="1113" y="859"/>
                    </a:lnTo>
                    <a:lnTo>
                      <a:pt x="1114" y="859"/>
                    </a:lnTo>
                    <a:lnTo>
                      <a:pt x="1116" y="859"/>
                    </a:lnTo>
                    <a:lnTo>
                      <a:pt x="1117" y="858"/>
                    </a:lnTo>
                    <a:lnTo>
                      <a:pt x="1117" y="856"/>
                    </a:lnTo>
                    <a:lnTo>
                      <a:pt x="1120" y="855"/>
                    </a:lnTo>
                    <a:lnTo>
                      <a:pt x="1122" y="853"/>
                    </a:lnTo>
                    <a:lnTo>
                      <a:pt x="1123" y="853"/>
                    </a:lnTo>
                    <a:lnTo>
                      <a:pt x="1123" y="852"/>
                    </a:lnTo>
                    <a:lnTo>
                      <a:pt x="1124" y="852"/>
                    </a:lnTo>
                    <a:lnTo>
                      <a:pt x="1124" y="853"/>
                    </a:lnTo>
                    <a:lnTo>
                      <a:pt x="1123" y="855"/>
                    </a:lnTo>
                    <a:lnTo>
                      <a:pt x="1123" y="859"/>
                    </a:lnTo>
                    <a:close/>
                    <a:moveTo>
                      <a:pt x="1021" y="862"/>
                    </a:moveTo>
                    <a:lnTo>
                      <a:pt x="1020" y="861"/>
                    </a:lnTo>
                    <a:lnTo>
                      <a:pt x="1019" y="861"/>
                    </a:lnTo>
                    <a:lnTo>
                      <a:pt x="1017" y="859"/>
                    </a:lnTo>
                    <a:lnTo>
                      <a:pt x="1016" y="858"/>
                    </a:lnTo>
                    <a:lnTo>
                      <a:pt x="1016" y="856"/>
                    </a:lnTo>
                    <a:lnTo>
                      <a:pt x="1014" y="855"/>
                    </a:lnTo>
                    <a:lnTo>
                      <a:pt x="1014" y="853"/>
                    </a:lnTo>
                    <a:lnTo>
                      <a:pt x="1014" y="852"/>
                    </a:lnTo>
                    <a:lnTo>
                      <a:pt x="1014" y="851"/>
                    </a:lnTo>
                    <a:lnTo>
                      <a:pt x="1016" y="849"/>
                    </a:lnTo>
                    <a:lnTo>
                      <a:pt x="1017" y="851"/>
                    </a:lnTo>
                    <a:lnTo>
                      <a:pt x="1019" y="852"/>
                    </a:lnTo>
                    <a:lnTo>
                      <a:pt x="1020" y="853"/>
                    </a:lnTo>
                    <a:lnTo>
                      <a:pt x="1021" y="853"/>
                    </a:lnTo>
                    <a:lnTo>
                      <a:pt x="1021" y="855"/>
                    </a:lnTo>
                    <a:lnTo>
                      <a:pt x="1023" y="856"/>
                    </a:lnTo>
                    <a:lnTo>
                      <a:pt x="1023" y="858"/>
                    </a:lnTo>
                    <a:lnTo>
                      <a:pt x="1023" y="859"/>
                    </a:lnTo>
                    <a:lnTo>
                      <a:pt x="1023" y="861"/>
                    </a:lnTo>
                    <a:lnTo>
                      <a:pt x="1021" y="861"/>
                    </a:lnTo>
                    <a:lnTo>
                      <a:pt x="1021" y="862"/>
                    </a:lnTo>
                    <a:close/>
                    <a:moveTo>
                      <a:pt x="355" y="11"/>
                    </a:moveTo>
                    <a:lnTo>
                      <a:pt x="357" y="13"/>
                    </a:lnTo>
                    <a:lnTo>
                      <a:pt x="358" y="13"/>
                    </a:lnTo>
                    <a:lnTo>
                      <a:pt x="359" y="13"/>
                    </a:lnTo>
                    <a:lnTo>
                      <a:pt x="361" y="13"/>
                    </a:lnTo>
                    <a:lnTo>
                      <a:pt x="362" y="13"/>
                    </a:lnTo>
                    <a:lnTo>
                      <a:pt x="364" y="13"/>
                    </a:lnTo>
                    <a:lnTo>
                      <a:pt x="365" y="14"/>
                    </a:lnTo>
                    <a:lnTo>
                      <a:pt x="364" y="14"/>
                    </a:lnTo>
                    <a:lnTo>
                      <a:pt x="364" y="16"/>
                    </a:lnTo>
                    <a:lnTo>
                      <a:pt x="364" y="17"/>
                    </a:lnTo>
                    <a:lnTo>
                      <a:pt x="362" y="18"/>
                    </a:lnTo>
                    <a:lnTo>
                      <a:pt x="361" y="20"/>
                    </a:lnTo>
                    <a:lnTo>
                      <a:pt x="361" y="21"/>
                    </a:lnTo>
                    <a:lnTo>
                      <a:pt x="359" y="21"/>
                    </a:lnTo>
                    <a:lnTo>
                      <a:pt x="358" y="23"/>
                    </a:lnTo>
                    <a:lnTo>
                      <a:pt x="357" y="24"/>
                    </a:lnTo>
                    <a:lnTo>
                      <a:pt x="355" y="24"/>
                    </a:lnTo>
                    <a:lnTo>
                      <a:pt x="354" y="26"/>
                    </a:lnTo>
                    <a:lnTo>
                      <a:pt x="352" y="26"/>
                    </a:lnTo>
                    <a:lnTo>
                      <a:pt x="352" y="27"/>
                    </a:lnTo>
                    <a:lnTo>
                      <a:pt x="351" y="27"/>
                    </a:lnTo>
                    <a:lnTo>
                      <a:pt x="349" y="27"/>
                    </a:lnTo>
                    <a:lnTo>
                      <a:pt x="348" y="28"/>
                    </a:lnTo>
                    <a:lnTo>
                      <a:pt x="347" y="30"/>
                    </a:lnTo>
                    <a:lnTo>
                      <a:pt x="347" y="31"/>
                    </a:lnTo>
                    <a:lnTo>
                      <a:pt x="347" y="33"/>
                    </a:lnTo>
                    <a:lnTo>
                      <a:pt x="347" y="34"/>
                    </a:lnTo>
                    <a:lnTo>
                      <a:pt x="347" y="36"/>
                    </a:lnTo>
                    <a:lnTo>
                      <a:pt x="347" y="37"/>
                    </a:lnTo>
                    <a:lnTo>
                      <a:pt x="347" y="38"/>
                    </a:lnTo>
                    <a:lnTo>
                      <a:pt x="347" y="40"/>
                    </a:lnTo>
                    <a:lnTo>
                      <a:pt x="347" y="41"/>
                    </a:lnTo>
                    <a:lnTo>
                      <a:pt x="348" y="44"/>
                    </a:lnTo>
                    <a:lnTo>
                      <a:pt x="349" y="44"/>
                    </a:lnTo>
                    <a:lnTo>
                      <a:pt x="352" y="44"/>
                    </a:lnTo>
                    <a:lnTo>
                      <a:pt x="354" y="44"/>
                    </a:lnTo>
                    <a:lnTo>
                      <a:pt x="357" y="44"/>
                    </a:lnTo>
                    <a:lnTo>
                      <a:pt x="358" y="43"/>
                    </a:lnTo>
                    <a:lnTo>
                      <a:pt x="359" y="44"/>
                    </a:lnTo>
                    <a:lnTo>
                      <a:pt x="361" y="44"/>
                    </a:lnTo>
                    <a:lnTo>
                      <a:pt x="362" y="44"/>
                    </a:lnTo>
                    <a:lnTo>
                      <a:pt x="364" y="44"/>
                    </a:lnTo>
                    <a:lnTo>
                      <a:pt x="365" y="44"/>
                    </a:lnTo>
                    <a:lnTo>
                      <a:pt x="367" y="46"/>
                    </a:lnTo>
                    <a:lnTo>
                      <a:pt x="367" y="47"/>
                    </a:lnTo>
                    <a:lnTo>
                      <a:pt x="368" y="48"/>
                    </a:lnTo>
                    <a:lnTo>
                      <a:pt x="369" y="50"/>
                    </a:lnTo>
                    <a:lnTo>
                      <a:pt x="371" y="48"/>
                    </a:lnTo>
                    <a:lnTo>
                      <a:pt x="371" y="47"/>
                    </a:lnTo>
                    <a:lnTo>
                      <a:pt x="372" y="46"/>
                    </a:lnTo>
                    <a:lnTo>
                      <a:pt x="375" y="44"/>
                    </a:lnTo>
                    <a:lnTo>
                      <a:pt x="378" y="43"/>
                    </a:lnTo>
                    <a:lnTo>
                      <a:pt x="381" y="41"/>
                    </a:lnTo>
                    <a:lnTo>
                      <a:pt x="381" y="40"/>
                    </a:lnTo>
                    <a:lnTo>
                      <a:pt x="382" y="38"/>
                    </a:lnTo>
                    <a:lnTo>
                      <a:pt x="382" y="37"/>
                    </a:lnTo>
                    <a:lnTo>
                      <a:pt x="384" y="37"/>
                    </a:lnTo>
                    <a:lnTo>
                      <a:pt x="385" y="36"/>
                    </a:lnTo>
                    <a:lnTo>
                      <a:pt x="387" y="36"/>
                    </a:lnTo>
                    <a:lnTo>
                      <a:pt x="388" y="36"/>
                    </a:lnTo>
                    <a:lnTo>
                      <a:pt x="391" y="34"/>
                    </a:lnTo>
                    <a:lnTo>
                      <a:pt x="392" y="34"/>
                    </a:lnTo>
                    <a:lnTo>
                      <a:pt x="394" y="34"/>
                    </a:lnTo>
                    <a:lnTo>
                      <a:pt x="395" y="34"/>
                    </a:lnTo>
                    <a:lnTo>
                      <a:pt x="395" y="33"/>
                    </a:lnTo>
                    <a:lnTo>
                      <a:pt x="397" y="33"/>
                    </a:lnTo>
                    <a:lnTo>
                      <a:pt x="397" y="31"/>
                    </a:lnTo>
                    <a:lnTo>
                      <a:pt x="398" y="31"/>
                    </a:lnTo>
                    <a:lnTo>
                      <a:pt x="398" y="30"/>
                    </a:lnTo>
                    <a:lnTo>
                      <a:pt x="398" y="28"/>
                    </a:lnTo>
                    <a:lnTo>
                      <a:pt x="401" y="28"/>
                    </a:lnTo>
                    <a:lnTo>
                      <a:pt x="402" y="28"/>
                    </a:lnTo>
                    <a:lnTo>
                      <a:pt x="404" y="28"/>
                    </a:lnTo>
                    <a:lnTo>
                      <a:pt x="405" y="28"/>
                    </a:lnTo>
                    <a:lnTo>
                      <a:pt x="424" y="54"/>
                    </a:lnTo>
                    <a:lnTo>
                      <a:pt x="425" y="56"/>
                    </a:lnTo>
                    <a:lnTo>
                      <a:pt x="427" y="57"/>
                    </a:lnTo>
                    <a:lnTo>
                      <a:pt x="429" y="58"/>
                    </a:lnTo>
                    <a:lnTo>
                      <a:pt x="429" y="60"/>
                    </a:lnTo>
                    <a:lnTo>
                      <a:pt x="444" y="53"/>
                    </a:lnTo>
                    <a:lnTo>
                      <a:pt x="445" y="54"/>
                    </a:lnTo>
                    <a:lnTo>
                      <a:pt x="445" y="56"/>
                    </a:lnTo>
                    <a:lnTo>
                      <a:pt x="447" y="58"/>
                    </a:lnTo>
                    <a:lnTo>
                      <a:pt x="447" y="60"/>
                    </a:lnTo>
                    <a:lnTo>
                      <a:pt x="444" y="61"/>
                    </a:lnTo>
                    <a:lnTo>
                      <a:pt x="444" y="63"/>
                    </a:lnTo>
                    <a:lnTo>
                      <a:pt x="445" y="64"/>
                    </a:lnTo>
                    <a:lnTo>
                      <a:pt x="447" y="64"/>
                    </a:lnTo>
                    <a:lnTo>
                      <a:pt x="447" y="66"/>
                    </a:lnTo>
                    <a:lnTo>
                      <a:pt x="447" y="67"/>
                    </a:lnTo>
                    <a:lnTo>
                      <a:pt x="447" y="68"/>
                    </a:lnTo>
                    <a:lnTo>
                      <a:pt x="448" y="71"/>
                    </a:lnTo>
                    <a:lnTo>
                      <a:pt x="449" y="71"/>
                    </a:lnTo>
                    <a:lnTo>
                      <a:pt x="452" y="73"/>
                    </a:lnTo>
                    <a:lnTo>
                      <a:pt x="454" y="71"/>
                    </a:lnTo>
                    <a:lnTo>
                      <a:pt x="455" y="71"/>
                    </a:lnTo>
                    <a:lnTo>
                      <a:pt x="457" y="70"/>
                    </a:lnTo>
                    <a:lnTo>
                      <a:pt x="458" y="70"/>
                    </a:lnTo>
                    <a:lnTo>
                      <a:pt x="459" y="71"/>
                    </a:lnTo>
                    <a:lnTo>
                      <a:pt x="459" y="73"/>
                    </a:lnTo>
                    <a:lnTo>
                      <a:pt x="461" y="73"/>
                    </a:lnTo>
                    <a:lnTo>
                      <a:pt x="461" y="74"/>
                    </a:lnTo>
                    <a:lnTo>
                      <a:pt x="462" y="77"/>
                    </a:lnTo>
                    <a:lnTo>
                      <a:pt x="464" y="77"/>
                    </a:lnTo>
                    <a:lnTo>
                      <a:pt x="465" y="78"/>
                    </a:lnTo>
                    <a:lnTo>
                      <a:pt x="467" y="78"/>
                    </a:lnTo>
                    <a:lnTo>
                      <a:pt x="467" y="81"/>
                    </a:lnTo>
                    <a:lnTo>
                      <a:pt x="467" y="83"/>
                    </a:lnTo>
                    <a:lnTo>
                      <a:pt x="467" y="84"/>
                    </a:lnTo>
                    <a:lnTo>
                      <a:pt x="467" y="86"/>
                    </a:lnTo>
                    <a:lnTo>
                      <a:pt x="467" y="88"/>
                    </a:lnTo>
                    <a:lnTo>
                      <a:pt x="467" y="90"/>
                    </a:lnTo>
                    <a:lnTo>
                      <a:pt x="467" y="91"/>
                    </a:lnTo>
                    <a:lnTo>
                      <a:pt x="468" y="93"/>
                    </a:lnTo>
                    <a:lnTo>
                      <a:pt x="468" y="94"/>
                    </a:lnTo>
                    <a:lnTo>
                      <a:pt x="469" y="96"/>
                    </a:lnTo>
                    <a:lnTo>
                      <a:pt x="469" y="97"/>
                    </a:lnTo>
                    <a:lnTo>
                      <a:pt x="469" y="98"/>
                    </a:lnTo>
                    <a:lnTo>
                      <a:pt x="471" y="100"/>
                    </a:lnTo>
                    <a:lnTo>
                      <a:pt x="472" y="100"/>
                    </a:lnTo>
                    <a:lnTo>
                      <a:pt x="475" y="98"/>
                    </a:lnTo>
                    <a:lnTo>
                      <a:pt x="477" y="97"/>
                    </a:lnTo>
                    <a:lnTo>
                      <a:pt x="478" y="97"/>
                    </a:lnTo>
                    <a:lnTo>
                      <a:pt x="481" y="97"/>
                    </a:lnTo>
                    <a:lnTo>
                      <a:pt x="485" y="97"/>
                    </a:lnTo>
                    <a:lnTo>
                      <a:pt x="488" y="97"/>
                    </a:lnTo>
                    <a:lnTo>
                      <a:pt x="508" y="91"/>
                    </a:lnTo>
                    <a:lnTo>
                      <a:pt x="510" y="91"/>
                    </a:lnTo>
                    <a:lnTo>
                      <a:pt x="520" y="107"/>
                    </a:lnTo>
                    <a:lnTo>
                      <a:pt x="521" y="110"/>
                    </a:lnTo>
                    <a:lnTo>
                      <a:pt x="522" y="110"/>
                    </a:lnTo>
                    <a:lnTo>
                      <a:pt x="524" y="111"/>
                    </a:lnTo>
                    <a:lnTo>
                      <a:pt x="524" y="113"/>
                    </a:lnTo>
                    <a:lnTo>
                      <a:pt x="525" y="114"/>
                    </a:lnTo>
                    <a:lnTo>
                      <a:pt x="527" y="114"/>
                    </a:lnTo>
                    <a:lnTo>
                      <a:pt x="528" y="119"/>
                    </a:lnTo>
                    <a:lnTo>
                      <a:pt x="530" y="127"/>
                    </a:lnTo>
                    <a:lnTo>
                      <a:pt x="530" y="129"/>
                    </a:lnTo>
                    <a:lnTo>
                      <a:pt x="531" y="133"/>
                    </a:lnTo>
                    <a:lnTo>
                      <a:pt x="532" y="136"/>
                    </a:lnTo>
                    <a:lnTo>
                      <a:pt x="534" y="140"/>
                    </a:lnTo>
                    <a:lnTo>
                      <a:pt x="534" y="144"/>
                    </a:lnTo>
                    <a:lnTo>
                      <a:pt x="532" y="150"/>
                    </a:lnTo>
                    <a:lnTo>
                      <a:pt x="525" y="160"/>
                    </a:lnTo>
                    <a:lnTo>
                      <a:pt x="524" y="166"/>
                    </a:lnTo>
                    <a:lnTo>
                      <a:pt x="522" y="171"/>
                    </a:lnTo>
                    <a:lnTo>
                      <a:pt x="522" y="179"/>
                    </a:lnTo>
                    <a:lnTo>
                      <a:pt x="522" y="184"/>
                    </a:lnTo>
                    <a:lnTo>
                      <a:pt x="522" y="190"/>
                    </a:lnTo>
                    <a:lnTo>
                      <a:pt x="522" y="191"/>
                    </a:lnTo>
                    <a:lnTo>
                      <a:pt x="521" y="201"/>
                    </a:lnTo>
                    <a:lnTo>
                      <a:pt x="514" y="210"/>
                    </a:lnTo>
                    <a:lnTo>
                      <a:pt x="512" y="217"/>
                    </a:lnTo>
                    <a:lnTo>
                      <a:pt x="508" y="223"/>
                    </a:lnTo>
                    <a:lnTo>
                      <a:pt x="505" y="230"/>
                    </a:lnTo>
                    <a:lnTo>
                      <a:pt x="502" y="234"/>
                    </a:lnTo>
                    <a:lnTo>
                      <a:pt x="501" y="237"/>
                    </a:lnTo>
                    <a:lnTo>
                      <a:pt x="502" y="239"/>
                    </a:lnTo>
                    <a:lnTo>
                      <a:pt x="502" y="240"/>
                    </a:lnTo>
                    <a:lnTo>
                      <a:pt x="504" y="241"/>
                    </a:lnTo>
                    <a:lnTo>
                      <a:pt x="504" y="243"/>
                    </a:lnTo>
                    <a:lnTo>
                      <a:pt x="505" y="244"/>
                    </a:lnTo>
                    <a:lnTo>
                      <a:pt x="505" y="246"/>
                    </a:lnTo>
                    <a:lnTo>
                      <a:pt x="507" y="249"/>
                    </a:lnTo>
                    <a:lnTo>
                      <a:pt x="507" y="251"/>
                    </a:lnTo>
                    <a:lnTo>
                      <a:pt x="508" y="253"/>
                    </a:lnTo>
                    <a:lnTo>
                      <a:pt x="507" y="259"/>
                    </a:lnTo>
                    <a:lnTo>
                      <a:pt x="507" y="264"/>
                    </a:lnTo>
                    <a:lnTo>
                      <a:pt x="505" y="267"/>
                    </a:lnTo>
                    <a:lnTo>
                      <a:pt x="504" y="273"/>
                    </a:lnTo>
                    <a:lnTo>
                      <a:pt x="507" y="281"/>
                    </a:lnTo>
                    <a:lnTo>
                      <a:pt x="514" y="294"/>
                    </a:lnTo>
                    <a:lnTo>
                      <a:pt x="517" y="302"/>
                    </a:lnTo>
                    <a:lnTo>
                      <a:pt x="517" y="313"/>
                    </a:lnTo>
                    <a:lnTo>
                      <a:pt x="517" y="320"/>
                    </a:lnTo>
                    <a:lnTo>
                      <a:pt x="518" y="326"/>
                    </a:lnTo>
                    <a:lnTo>
                      <a:pt x="520" y="336"/>
                    </a:lnTo>
                    <a:lnTo>
                      <a:pt x="520" y="340"/>
                    </a:lnTo>
                    <a:lnTo>
                      <a:pt x="521" y="346"/>
                    </a:lnTo>
                    <a:lnTo>
                      <a:pt x="524" y="349"/>
                    </a:lnTo>
                    <a:lnTo>
                      <a:pt x="524" y="353"/>
                    </a:lnTo>
                    <a:lnTo>
                      <a:pt x="525" y="356"/>
                    </a:lnTo>
                    <a:lnTo>
                      <a:pt x="527" y="360"/>
                    </a:lnTo>
                    <a:lnTo>
                      <a:pt x="527" y="364"/>
                    </a:lnTo>
                    <a:lnTo>
                      <a:pt x="528" y="369"/>
                    </a:lnTo>
                    <a:lnTo>
                      <a:pt x="528" y="372"/>
                    </a:lnTo>
                    <a:lnTo>
                      <a:pt x="531" y="376"/>
                    </a:lnTo>
                    <a:lnTo>
                      <a:pt x="532" y="380"/>
                    </a:lnTo>
                    <a:lnTo>
                      <a:pt x="534" y="386"/>
                    </a:lnTo>
                    <a:lnTo>
                      <a:pt x="534" y="390"/>
                    </a:lnTo>
                    <a:lnTo>
                      <a:pt x="534" y="393"/>
                    </a:lnTo>
                    <a:lnTo>
                      <a:pt x="535" y="397"/>
                    </a:lnTo>
                    <a:lnTo>
                      <a:pt x="535" y="400"/>
                    </a:lnTo>
                    <a:lnTo>
                      <a:pt x="537" y="404"/>
                    </a:lnTo>
                    <a:lnTo>
                      <a:pt x="537" y="407"/>
                    </a:lnTo>
                    <a:lnTo>
                      <a:pt x="537" y="410"/>
                    </a:lnTo>
                    <a:lnTo>
                      <a:pt x="538" y="416"/>
                    </a:lnTo>
                    <a:lnTo>
                      <a:pt x="540" y="420"/>
                    </a:lnTo>
                    <a:lnTo>
                      <a:pt x="542" y="424"/>
                    </a:lnTo>
                    <a:lnTo>
                      <a:pt x="545" y="430"/>
                    </a:lnTo>
                    <a:lnTo>
                      <a:pt x="548" y="433"/>
                    </a:lnTo>
                    <a:lnTo>
                      <a:pt x="550" y="433"/>
                    </a:lnTo>
                    <a:lnTo>
                      <a:pt x="550" y="437"/>
                    </a:lnTo>
                    <a:lnTo>
                      <a:pt x="550" y="440"/>
                    </a:lnTo>
                    <a:lnTo>
                      <a:pt x="548" y="442"/>
                    </a:lnTo>
                    <a:lnTo>
                      <a:pt x="548" y="444"/>
                    </a:lnTo>
                    <a:lnTo>
                      <a:pt x="547" y="447"/>
                    </a:lnTo>
                    <a:lnTo>
                      <a:pt x="547" y="452"/>
                    </a:lnTo>
                    <a:lnTo>
                      <a:pt x="545" y="453"/>
                    </a:lnTo>
                    <a:lnTo>
                      <a:pt x="544" y="454"/>
                    </a:lnTo>
                    <a:lnTo>
                      <a:pt x="541" y="457"/>
                    </a:lnTo>
                    <a:lnTo>
                      <a:pt x="535" y="460"/>
                    </a:lnTo>
                    <a:lnTo>
                      <a:pt x="532" y="463"/>
                    </a:lnTo>
                    <a:lnTo>
                      <a:pt x="531" y="466"/>
                    </a:lnTo>
                    <a:lnTo>
                      <a:pt x="534" y="470"/>
                    </a:lnTo>
                    <a:lnTo>
                      <a:pt x="537" y="476"/>
                    </a:lnTo>
                    <a:lnTo>
                      <a:pt x="537" y="480"/>
                    </a:lnTo>
                    <a:lnTo>
                      <a:pt x="537" y="486"/>
                    </a:lnTo>
                    <a:lnTo>
                      <a:pt x="535" y="492"/>
                    </a:lnTo>
                    <a:lnTo>
                      <a:pt x="534" y="496"/>
                    </a:lnTo>
                    <a:lnTo>
                      <a:pt x="534" y="499"/>
                    </a:lnTo>
                    <a:lnTo>
                      <a:pt x="532" y="503"/>
                    </a:lnTo>
                    <a:lnTo>
                      <a:pt x="531" y="507"/>
                    </a:lnTo>
                    <a:lnTo>
                      <a:pt x="530" y="512"/>
                    </a:lnTo>
                    <a:lnTo>
                      <a:pt x="528" y="516"/>
                    </a:lnTo>
                    <a:lnTo>
                      <a:pt x="525" y="522"/>
                    </a:lnTo>
                    <a:lnTo>
                      <a:pt x="522" y="525"/>
                    </a:lnTo>
                    <a:lnTo>
                      <a:pt x="521" y="529"/>
                    </a:lnTo>
                    <a:lnTo>
                      <a:pt x="517" y="533"/>
                    </a:lnTo>
                    <a:lnTo>
                      <a:pt x="515" y="539"/>
                    </a:lnTo>
                    <a:lnTo>
                      <a:pt x="514" y="546"/>
                    </a:lnTo>
                    <a:lnTo>
                      <a:pt x="514" y="552"/>
                    </a:lnTo>
                    <a:lnTo>
                      <a:pt x="515" y="557"/>
                    </a:lnTo>
                    <a:lnTo>
                      <a:pt x="515" y="560"/>
                    </a:lnTo>
                    <a:lnTo>
                      <a:pt x="511" y="567"/>
                    </a:lnTo>
                    <a:lnTo>
                      <a:pt x="508" y="573"/>
                    </a:lnTo>
                    <a:lnTo>
                      <a:pt x="514" y="575"/>
                    </a:lnTo>
                    <a:lnTo>
                      <a:pt x="518" y="575"/>
                    </a:lnTo>
                    <a:lnTo>
                      <a:pt x="520" y="575"/>
                    </a:lnTo>
                    <a:lnTo>
                      <a:pt x="521" y="576"/>
                    </a:lnTo>
                    <a:lnTo>
                      <a:pt x="520" y="585"/>
                    </a:lnTo>
                    <a:lnTo>
                      <a:pt x="517" y="605"/>
                    </a:lnTo>
                    <a:lnTo>
                      <a:pt x="510" y="646"/>
                    </a:lnTo>
                    <a:lnTo>
                      <a:pt x="512" y="646"/>
                    </a:lnTo>
                    <a:lnTo>
                      <a:pt x="514" y="646"/>
                    </a:lnTo>
                    <a:lnTo>
                      <a:pt x="532" y="648"/>
                    </a:lnTo>
                    <a:lnTo>
                      <a:pt x="534" y="648"/>
                    </a:lnTo>
                    <a:lnTo>
                      <a:pt x="535" y="646"/>
                    </a:lnTo>
                    <a:lnTo>
                      <a:pt x="537" y="646"/>
                    </a:lnTo>
                    <a:lnTo>
                      <a:pt x="538" y="646"/>
                    </a:lnTo>
                    <a:lnTo>
                      <a:pt x="540" y="645"/>
                    </a:lnTo>
                    <a:lnTo>
                      <a:pt x="541" y="646"/>
                    </a:lnTo>
                    <a:lnTo>
                      <a:pt x="541" y="645"/>
                    </a:lnTo>
                    <a:lnTo>
                      <a:pt x="542" y="649"/>
                    </a:lnTo>
                    <a:lnTo>
                      <a:pt x="544" y="650"/>
                    </a:lnTo>
                    <a:lnTo>
                      <a:pt x="545" y="655"/>
                    </a:lnTo>
                    <a:lnTo>
                      <a:pt x="542" y="656"/>
                    </a:lnTo>
                    <a:lnTo>
                      <a:pt x="542" y="659"/>
                    </a:lnTo>
                    <a:lnTo>
                      <a:pt x="544" y="662"/>
                    </a:lnTo>
                    <a:lnTo>
                      <a:pt x="545" y="665"/>
                    </a:lnTo>
                    <a:lnTo>
                      <a:pt x="547" y="668"/>
                    </a:lnTo>
                    <a:lnTo>
                      <a:pt x="548" y="672"/>
                    </a:lnTo>
                    <a:lnTo>
                      <a:pt x="548" y="673"/>
                    </a:lnTo>
                    <a:lnTo>
                      <a:pt x="547" y="678"/>
                    </a:lnTo>
                    <a:lnTo>
                      <a:pt x="547" y="682"/>
                    </a:lnTo>
                    <a:lnTo>
                      <a:pt x="547" y="685"/>
                    </a:lnTo>
                    <a:lnTo>
                      <a:pt x="548" y="689"/>
                    </a:lnTo>
                    <a:lnTo>
                      <a:pt x="547" y="692"/>
                    </a:lnTo>
                    <a:lnTo>
                      <a:pt x="547" y="698"/>
                    </a:lnTo>
                    <a:lnTo>
                      <a:pt x="548" y="700"/>
                    </a:lnTo>
                    <a:lnTo>
                      <a:pt x="550" y="702"/>
                    </a:lnTo>
                    <a:lnTo>
                      <a:pt x="551" y="705"/>
                    </a:lnTo>
                    <a:lnTo>
                      <a:pt x="552" y="708"/>
                    </a:lnTo>
                    <a:lnTo>
                      <a:pt x="555" y="710"/>
                    </a:lnTo>
                    <a:lnTo>
                      <a:pt x="558" y="712"/>
                    </a:lnTo>
                    <a:lnTo>
                      <a:pt x="561" y="715"/>
                    </a:lnTo>
                    <a:lnTo>
                      <a:pt x="562" y="716"/>
                    </a:lnTo>
                    <a:lnTo>
                      <a:pt x="565" y="718"/>
                    </a:lnTo>
                    <a:lnTo>
                      <a:pt x="567" y="719"/>
                    </a:lnTo>
                    <a:lnTo>
                      <a:pt x="568" y="720"/>
                    </a:lnTo>
                    <a:lnTo>
                      <a:pt x="570" y="720"/>
                    </a:lnTo>
                    <a:lnTo>
                      <a:pt x="571" y="720"/>
                    </a:lnTo>
                    <a:lnTo>
                      <a:pt x="575" y="720"/>
                    </a:lnTo>
                    <a:lnTo>
                      <a:pt x="580" y="723"/>
                    </a:lnTo>
                    <a:lnTo>
                      <a:pt x="582" y="725"/>
                    </a:lnTo>
                    <a:lnTo>
                      <a:pt x="585" y="726"/>
                    </a:lnTo>
                    <a:lnTo>
                      <a:pt x="587" y="728"/>
                    </a:lnTo>
                    <a:lnTo>
                      <a:pt x="588" y="729"/>
                    </a:lnTo>
                    <a:lnTo>
                      <a:pt x="590" y="729"/>
                    </a:lnTo>
                    <a:lnTo>
                      <a:pt x="591" y="730"/>
                    </a:lnTo>
                    <a:lnTo>
                      <a:pt x="595" y="729"/>
                    </a:lnTo>
                    <a:lnTo>
                      <a:pt x="597" y="729"/>
                    </a:lnTo>
                    <a:lnTo>
                      <a:pt x="598" y="728"/>
                    </a:lnTo>
                    <a:lnTo>
                      <a:pt x="600" y="728"/>
                    </a:lnTo>
                    <a:lnTo>
                      <a:pt x="601" y="728"/>
                    </a:lnTo>
                    <a:lnTo>
                      <a:pt x="602" y="728"/>
                    </a:lnTo>
                    <a:lnTo>
                      <a:pt x="604" y="728"/>
                    </a:lnTo>
                    <a:lnTo>
                      <a:pt x="605" y="726"/>
                    </a:lnTo>
                    <a:lnTo>
                      <a:pt x="607" y="726"/>
                    </a:lnTo>
                    <a:lnTo>
                      <a:pt x="608" y="726"/>
                    </a:lnTo>
                    <a:lnTo>
                      <a:pt x="610" y="726"/>
                    </a:lnTo>
                    <a:lnTo>
                      <a:pt x="611" y="726"/>
                    </a:lnTo>
                    <a:lnTo>
                      <a:pt x="611" y="725"/>
                    </a:lnTo>
                    <a:lnTo>
                      <a:pt x="612" y="725"/>
                    </a:lnTo>
                    <a:lnTo>
                      <a:pt x="614" y="725"/>
                    </a:lnTo>
                    <a:lnTo>
                      <a:pt x="615" y="725"/>
                    </a:lnTo>
                    <a:lnTo>
                      <a:pt x="617" y="725"/>
                    </a:lnTo>
                    <a:lnTo>
                      <a:pt x="618" y="725"/>
                    </a:lnTo>
                    <a:lnTo>
                      <a:pt x="620" y="725"/>
                    </a:lnTo>
                    <a:lnTo>
                      <a:pt x="621" y="723"/>
                    </a:lnTo>
                    <a:lnTo>
                      <a:pt x="622" y="723"/>
                    </a:lnTo>
                    <a:lnTo>
                      <a:pt x="624" y="723"/>
                    </a:lnTo>
                    <a:lnTo>
                      <a:pt x="625" y="723"/>
                    </a:lnTo>
                    <a:lnTo>
                      <a:pt x="627" y="722"/>
                    </a:lnTo>
                    <a:lnTo>
                      <a:pt x="628" y="722"/>
                    </a:lnTo>
                    <a:lnTo>
                      <a:pt x="630" y="722"/>
                    </a:lnTo>
                    <a:lnTo>
                      <a:pt x="631" y="722"/>
                    </a:lnTo>
                    <a:lnTo>
                      <a:pt x="633" y="720"/>
                    </a:lnTo>
                    <a:lnTo>
                      <a:pt x="634" y="720"/>
                    </a:lnTo>
                    <a:lnTo>
                      <a:pt x="635" y="720"/>
                    </a:lnTo>
                    <a:lnTo>
                      <a:pt x="637" y="722"/>
                    </a:lnTo>
                    <a:lnTo>
                      <a:pt x="638" y="722"/>
                    </a:lnTo>
                    <a:lnTo>
                      <a:pt x="640" y="723"/>
                    </a:lnTo>
                    <a:lnTo>
                      <a:pt x="641" y="723"/>
                    </a:lnTo>
                    <a:lnTo>
                      <a:pt x="641" y="725"/>
                    </a:lnTo>
                    <a:lnTo>
                      <a:pt x="643" y="725"/>
                    </a:lnTo>
                    <a:lnTo>
                      <a:pt x="644" y="725"/>
                    </a:lnTo>
                    <a:lnTo>
                      <a:pt x="644" y="726"/>
                    </a:lnTo>
                    <a:lnTo>
                      <a:pt x="645" y="726"/>
                    </a:lnTo>
                    <a:lnTo>
                      <a:pt x="647" y="726"/>
                    </a:lnTo>
                    <a:lnTo>
                      <a:pt x="647" y="728"/>
                    </a:lnTo>
                    <a:lnTo>
                      <a:pt x="648" y="728"/>
                    </a:lnTo>
                    <a:lnTo>
                      <a:pt x="650" y="728"/>
                    </a:lnTo>
                    <a:lnTo>
                      <a:pt x="651" y="728"/>
                    </a:lnTo>
                    <a:lnTo>
                      <a:pt x="651" y="729"/>
                    </a:lnTo>
                    <a:lnTo>
                      <a:pt x="653" y="729"/>
                    </a:lnTo>
                    <a:lnTo>
                      <a:pt x="654" y="729"/>
                    </a:lnTo>
                    <a:lnTo>
                      <a:pt x="655" y="729"/>
                    </a:lnTo>
                    <a:lnTo>
                      <a:pt x="655" y="730"/>
                    </a:lnTo>
                    <a:lnTo>
                      <a:pt x="657" y="730"/>
                    </a:lnTo>
                    <a:lnTo>
                      <a:pt x="660" y="730"/>
                    </a:lnTo>
                    <a:lnTo>
                      <a:pt x="661" y="730"/>
                    </a:lnTo>
                    <a:lnTo>
                      <a:pt x="663" y="732"/>
                    </a:lnTo>
                    <a:lnTo>
                      <a:pt x="664" y="732"/>
                    </a:lnTo>
                    <a:lnTo>
                      <a:pt x="665" y="732"/>
                    </a:lnTo>
                    <a:lnTo>
                      <a:pt x="667" y="732"/>
                    </a:lnTo>
                    <a:lnTo>
                      <a:pt x="668" y="732"/>
                    </a:lnTo>
                    <a:lnTo>
                      <a:pt x="670" y="732"/>
                    </a:lnTo>
                    <a:lnTo>
                      <a:pt x="671" y="732"/>
                    </a:lnTo>
                    <a:lnTo>
                      <a:pt x="673" y="732"/>
                    </a:lnTo>
                    <a:lnTo>
                      <a:pt x="674" y="733"/>
                    </a:lnTo>
                    <a:lnTo>
                      <a:pt x="675" y="733"/>
                    </a:lnTo>
                    <a:lnTo>
                      <a:pt x="677" y="733"/>
                    </a:lnTo>
                    <a:lnTo>
                      <a:pt x="678" y="733"/>
                    </a:lnTo>
                    <a:lnTo>
                      <a:pt x="680" y="735"/>
                    </a:lnTo>
                    <a:lnTo>
                      <a:pt x="681" y="735"/>
                    </a:lnTo>
                    <a:lnTo>
                      <a:pt x="681" y="736"/>
                    </a:lnTo>
                    <a:lnTo>
                      <a:pt x="683" y="736"/>
                    </a:lnTo>
                    <a:lnTo>
                      <a:pt x="684" y="736"/>
                    </a:lnTo>
                    <a:lnTo>
                      <a:pt x="685" y="738"/>
                    </a:lnTo>
                    <a:lnTo>
                      <a:pt x="687" y="738"/>
                    </a:lnTo>
                    <a:lnTo>
                      <a:pt x="688" y="738"/>
                    </a:lnTo>
                    <a:lnTo>
                      <a:pt x="690" y="738"/>
                    </a:lnTo>
                    <a:lnTo>
                      <a:pt x="691" y="738"/>
                    </a:lnTo>
                    <a:lnTo>
                      <a:pt x="693" y="738"/>
                    </a:lnTo>
                    <a:lnTo>
                      <a:pt x="695" y="738"/>
                    </a:lnTo>
                    <a:lnTo>
                      <a:pt x="698" y="735"/>
                    </a:lnTo>
                    <a:lnTo>
                      <a:pt x="700" y="732"/>
                    </a:lnTo>
                    <a:lnTo>
                      <a:pt x="701" y="732"/>
                    </a:lnTo>
                    <a:lnTo>
                      <a:pt x="703" y="730"/>
                    </a:lnTo>
                    <a:lnTo>
                      <a:pt x="705" y="733"/>
                    </a:lnTo>
                    <a:lnTo>
                      <a:pt x="708" y="735"/>
                    </a:lnTo>
                    <a:lnTo>
                      <a:pt x="710" y="739"/>
                    </a:lnTo>
                    <a:lnTo>
                      <a:pt x="711" y="742"/>
                    </a:lnTo>
                    <a:lnTo>
                      <a:pt x="711" y="745"/>
                    </a:lnTo>
                    <a:lnTo>
                      <a:pt x="711" y="748"/>
                    </a:lnTo>
                    <a:lnTo>
                      <a:pt x="710" y="752"/>
                    </a:lnTo>
                    <a:lnTo>
                      <a:pt x="707" y="758"/>
                    </a:lnTo>
                    <a:lnTo>
                      <a:pt x="707" y="760"/>
                    </a:lnTo>
                    <a:lnTo>
                      <a:pt x="707" y="762"/>
                    </a:lnTo>
                    <a:lnTo>
                      <a:pt x="705" y="766"/>
                    </a:lnTo>
                    <a:lnTo>
                      <a:pt x="703" y="769"/>
                    </a:lnTo>
                    <a:lnTo>
                      <a:pt x="700" y="773"/>
                    </a:lnTo>
                    <a:lnTo>
                      <a:pt x="700" y="778"/>
                    </a:lnTo>
                    <a:lnTo>
                      <a:pt x="698" y="782"/>
                    </a:lnTo>
                    <a:lnTo>
                      <a:pt x="698" y="788"/>
                    </a:lnTo>
                    <a:lnTo>
                      <a:pt x="698" y="792"/>
                    </a:lnTo>
                    <a:lnTo>
                      <a:pt x="697" y="795"/>
                    </a:lnTo>
                    <a:lnTo>
                      <a:pt x="695" y="799"/>
                    </a:lnTo>
                    <a:lnTo>
                      <a:pt x="694" y="803"/>
                    </a:lnTo>
                    <a:lnTo>
                      <a:pt x="691" y="806"/>
                    </a:lnTo>
                    <a:lnTo>
                      <a:pt x="688" y="809"/>
                    </a:lnTo>
                    <a:lnTo>
                      <a:pt x="685" y="810"/>
                    </a:lnTo>
                    <a:lnTo>
                      <a:pt x="683" y="812"/>
                    </a:lnTo>
                    <a:lnTo>
                      <a:pt x="677" y="813"/>
                    </a:lnTo>
                    <a:lnTo>
                      <a:pt x="673" y="815"/>
                    </a:lnTo>
                    <a:lnTo>
                      <a:pt x="670" y="818"/>
                    </a:lnTo>
                    <a:lnTo>
                      <a:pt x="667" y="821"/>
                    </a:lnTo>
                    <a:lnTo>
                      <a:pt x="665" y="825"/>
                    </a:lnTo>
                    <a:lnTo>
                      <a:pt x="664" y="828"/>
                    </a:lnTo>
                    <a:lnTo>
                      <a:pt x="665" y="829"/>
                    </a:lnTo>
                    <a:lnTo>
                      <a:pt x="667" y="831"/>
                    </a:lnTo>
                    <a:lnTo>
                      <a:pt x="670" y="833"/>
                    </a:lnTo>
                    <a:lnTo>
                      <a:pt x="673" y="833"/>
                    </a:lnTo>
                    <a:lnTo>
                      <a:pt x="675" y="835"/>
                    </a:lnTo>
                    <a:lnTo>
                      <a:pt x="678" y="836"/>
                    </a:lnTo>
                    <a:lnTo>
                      <a:pt x="680" y="839"/>
                    </a:lnTo>
                    <a:lnTo>
                      <a:pt x="684" y="841"/>
                    </a:lnTo>
                    <a:lnTo>
                      <a:pt x="687" y="842"/>
                    </a:lnTo>
                    <a:lnTo>
                      <a:pt x="693" y="841"/>
                    </a:lnTo>
                    <a:lnTo>
                      <a:pt x="695" y="842"/>
                    </a:lnTo>
                    <a:lnTo>
                      <a:pt x="700" y="839"/>
                    </a:lnTo>
                    <a:lnTo>
                      <a:pt x="705" y="836"/>
                    </a:lnTo>
                    <a:lnTo>
                      <a:pt x="708" y="836"/>
                    </a:lnTo>
                    <a:lnTo>
                      <a:pt x="713" y="836"/>
                    </a:lnTo>
                    <a:lnTo>
                      <a:pt x="715" y="836"/>
                    </a:lnTo>
                    <a:lnTo>
                      <a:pt x="720" y="835"/>
                    </a:lnTo>
                    <a:lnTo>
                      <a:pt x="721" y="836"/>
                    </a:lnTo>
                    <a:lnTo>
                      <a:pt x="723" y="836"/>
                    </a:lnTo>
                    <a:lnTo>
                      <a:pt x="724" y="836"/>
                    </a:lnTo>
                    <a:lnTo>
                      <a:pt x="727" y="836"/>
                    </a:lnTo>
                    <a:lnTo>
                      <a:pt x="730" y="836"/>
                    </a:lnTo>
                    <a:lnTo>
                      <a:pt x="733" y="839"/>
                    </a:lnTo>
                    <a:lnTo>
                      <a:pt x="737" y="839"/>
                    </a:lnTo>
                    <a:lnTo>
                      <a:pt x="743" y="841"/>
                    </a:lnTo>
                    <a:lnTo>
                      <a:pt x="747" y="839"/>
                    </a:lnTo>
                    <a:lnTo>
                      <a:pt x="750" y="839"/>
                    </a:lnTo>
                    <a:lnTo>
                      <a:pt x="754" y="839"/>
                    </a:lnTo>
                    <a:lnTo>
                      <a:pt x="755" y="842"/>
                    </a:lnTo>
                    <a:lnTo>
                      <a:pt x="758" y="845"/>
                    </a:lnTo>
                    <a:lnTo>
                      <a:pt x="761" y="845"/>
                    </a:lnTo>
                    <a:lnTo>
                      <a:pt x="763" y="845"/>
                    </a:lnTo>
                    <a:lnTo>
                      <a:pt x="764" y="845"/>
                    </a:lnTo>
                    <a:lnTo>
                      <a:pt x="767" y="846"/>
                    </a:lnTo>
                    <a:lnTo>
                      <a:pt x="767" y="848"/>
                    </a:lnTo>
                    <a:lnTo>
                      <a:pt x="768" y="849"/>
                    </a:lnTo>
                    <a:lnTo>
                      <a:pt x="771" y="851"/>
                    </a:lnTo>
                    <a:lnTo>
                      <a:pt x="771" y="852"/>
                    </a:lnTo>
                    <a:lnTo>
                      <a:pt x="773" y="852"/>
                    </a:lnTo>
                    <a:lnTo>
                      <a:pt x="773" y="851"/>
                    </a:lnTo>
                    <a:lnTo>
                      <a:pt x="774" y="851"/>
                    </a:lnTo>
                    <a:lnTo>
                      <a:pt x="774" y="849"/>
                    </a:lnTo>
                    <a:lnTo>
                      <a:pt x="776" y="849"/>
                    </a:lnTo>
                    <a:lnTo>
                      <a:pt x="776" y="848"/>
                    </a:lnTo>
                    <a:lnTo>
                      <a:pt x="776" y="846"/>
                    </a:lnTo>
                    <a:lnTo>
                      <a:pt x="774" y="845"/>
                    </a:lnTo>
                    <a:lnTo>
                      <a:pt x="774" y="843"/>
                    </a:lnTo>
                    <a:lnTo>
                      <a:pt x="776" y="843"/>
                    </a:lnTo>
                    <a:lnTo>
                      <a:pt x="776" y="842"/>
                    </a:lnTo>
                    <a:lnTo>
                      <a:pt x="774" y="841"/>
                    </a:lnTo>
                    <a:lnTo>
                      <a:pt x="773" y="839"/>
                    </a:lnTo>
                    <a:lnTo>
                      <a:pt x="771" y="838"/>
                    </a:lnTo>
                    <a:lnTo>
                      <a:pt x="771" y="836"/>
                    </a:lnTo>
                    <a:lnTo>
                      <a:pt x="770" y="835"/>
                    </a:lnTo>
                    <a:lnTo>
                      <a:pt x="770" y="833"/>
                    </a:lnTo>
                    <a:lnTo>
                      <a:pt x="770" y="832"/>
                    </a:lnTo>
                    <a:lnTo>
                      <a:pt x="770" y="831"/>
                    </a:lnTo>
                    <a:lnTo>
                      <a:pt x="770" y="829"/>
                    </a:lnTo>
                    <a:lnTo>
                      <a:pt x="768" y="828"/>
                    </a:lnTo>
                    <a:lnTo>
                      <a:pt x="768" y="826"/>
                    </a:lnTo>
                    <a:lnTo>
                      <a:pt x="768" y="823"/>
                    </a:lnTo>
                    <a:lnTo>
                      <a:pt x="768" y="822"/>
                    </a:lnTo>
                    <a:lnTo>
                      <a:pt x="770" y="818"/>
                    </a:lnTo>
                    <a:lnTo>
                      <a:pt x="771" y="816"/>
                    </a:lnTo>
                    <a:lnTo>
                      <a:pt x="773" y="815"/>
                    </a:lnTo>
                    <a:lnTo>
                      <a:pt x="773" y="813"/>
                    </a:lnTo>
                    <a:lnTo>
                      <a:pt x="773" y="812"/>
                    </a:lnTo>
                    <a:lnTo>
                      <a:pt x="773" y="810"/>
                    </a:lnTo>
                    <a:lnTo>
                      <a:pt x="771" y="809"/>
                    </a:lnTo>
                    <a:lnTo>
                      <a:pt x="770" y="809"/>
                    </a:lnTo>
                    <a:lnTo>
                      <a:pt x="768" y="809"/>
                    </a:lnTo>
                    <a:lnTo>
                      <a:pt x="767" y="808"/>
                    </a:lnTo>
                    <a:lnTo>
                      <a:pt x="765" y="808"/>
                    </a:lnTo>
                    <a:lnTo>
                      <a:pt x="764" y="806"/>
                    </a:lnTo>
                    <a:lnTo>
                      <a:pt x="763" y="805"/>
                    </a:lnTo>
                    <a:lnTo>
                      <a:pt x="767" y="799"/>
                    </a:lnTo>
                    <a:lnTo>
                      <a:pt x="767" y="798"/>
                    </a:lnTo>
                    <a:lnTo>
                      <a:pt x="768" y="798"/>
                    </a:lnTo>
                    <a:lnTo>
                      <a:pt x="770" y="799"/>
                    </a:lnTo>
                    <a:lnTo>
                      <a:pt x="771" y="798"/>
                    </a:lnTo>
                    <a:lnTo>
                      <a:pt x="771" y="796"/>
                    </a:lnTo>
                    <a:lnTo>
                      <a:pt x="773" y="796"/>
                    </a:lnTo>
                    <a:lnTo>
                      <a:pt x="773" y="795"/>
                    </a:lnTo>
                    <a:lnTo>
                      <a:pt x="777" y="793"/>
                    </a:lnTo>
                    <a:lnTo>
                      <a:pt x="778" y="792"/>
                    </a:lnTo>
                    <a:lnTo>
                      <a:pt x="778" y="790"/>
                    </a:lnTo>
                    <a:lnTo>
                      <a:pt x="778" y="789"/>
                    </a:lnTo>
                    <a:lnTo>
                      <a:pt x="778" y="788"/>
                    </a:lnTo>
                    <a:lnTo>
                      <a:pt x="778" y="786"/>
                    </a:lnTo>
                    <a:lnTo>
                      <a:pt x="780" y="786"/>
                    </a:lnTo>
                    <a:lnTo>
                      <a:pt x="781" y="786"/>
                    </a:lnTo>
                    <a:lnTo>
                      <a:pt x="783" y="786"/>
                    </a:lnTo>
                    <a:lnTo>
                      <a:pt x="784" y="786"/>
                    </a:lnTo>
                    <a:lnTo>
                      <a:pt x="786" y="785"/>
                    </a:lnTo>
                    <a:lnTo>
                      <a:pt x="786" y="783"/>
                    </a:lnTo>
                    <a:lnTo>
                      <a:pt x="786" y="782"/>
                    </a:lnTo>
                    <a:lnTo>
                      <a:pt x="783" y="782"/>
                    </a:lnTo>
                    <a:lnTo>
                      <a:pt x="781" y="780"/>
                    </a:lnTo>
                    <a:lnTo>
                      <a:pt x="783" y="780"/>
                    </a:lnTo>
                    <a:lnTo>
                      <a:pt x="784" y="779"/>
                    </a:lnTo>
                    <a:lnTo>
                      <a:pt x="786" y="779"/>
                    </a:lnTo>
                    <a:lnTo>
                      <a:pt x="786" y="778"/>
                    </a:lnTo>
                    <a:lnTo>
                      <a:pt x="787" y="778"/>
                    </a:lnTo>
                    <a:lnTo>
                      <a:pt x="787" y="776"/>
                    </a:lnTo>
                    <a:lnTo>
                      <a:pt x="788" y="775"/>
                    </a:lnTo>
                    <a:lnTo>
                      <a:pt x="788" y="773"/>
                    </a:lnTo>
                    <a:lnTo>
                      <a:pt x="788" y="772"/>
                    </a:lnTo>
                    <a:lnTo>
                      <a:pt x="790" y="772"/>
                    </a:lnTo>
                    <a:lnTo>
                      <a:pt x="790" y="770"/>
                    </a:lnTo>
                    <a:lnTo>
                      <a:pt x="790" y="769"/>
                    </a:lnTo>
                    <a:lnTo>
                      <a:pt x="788" y="769"/>
                    </a:lnTo>
                    <a:lnTo>
                      <a:pt x="788" y="768"/>
                    </a:lnTo>
                    <a:lnTo>
                      <a:pt x="787" y="766"/>
                    </a:lnTo>
                    <a:lnTo>
                      <a:pt x="787" y="765"/>
                    </a:lnTo>
                    <a:lnTo>
                      <a:pt x="786" y="763"/>
                    </a:lnTo>
                    <a:lnTo>
                      <a:pt x="786" y="762"/>
                    </a:lnTo>
                    <a:lnTo>
                      <a:pt x="786" y="760"/>
                    </a:lnTo>
                    <a:lnTo>
                      <a:pt x="786" y="759"/>
                    </a:lnTo>
                    <a:lnTo>
                      <a:pt x="786" y="758"/>
                    </a:lnTo>
                    <a:lnTo>
                      <a:pt x="786" y="756"/>
                    </a:lnTo>
                    <a:lnTo>
                      <a:pt x="786" y="755"/>
                    </a:lnTo>
                    <a:lnTo>
                      <a:pt x="786" y="753"/>
                    </a:lnTo>
                    <a:lnTo>
                      <a:pt x="786" y="752"/>
                    </a:lnTo>
                    <a:lnTo>
                      <a:pt x="784" y="752"/>
                    </a:lnTo>
                    <a:lnTo>
                      <a:pt x="784" y="750"/>
                    </a:lnTo>
                    <a:lnTo>
                      <a:pt x="784" y="749"/>
                    </a:lnTo>
                    <a:lnTo>
                      <a:pt x="784" y="748"/>
                    </a:lnTo>
                    <a:lnTo>
                      <a:pt x="786" y="743"/>
                    </a:lnTo>
                    <a:lnTo>
                      <a:pt x="787" y="740"/>
                    </a:lnTo>
                    <a:lnTo>
                      <a:pt x="787" y="739"/>
                    </a:lnTo>
                    <a:lnTo>
                      <a:pt x="787" y="738"/>
                    </a:lnTo>
                    <a:lnTo>
                      <a:pt x="787" y="736"/>
                    </a:lnTo>
                    <a:lnTo>
                      <a:pt x="787" y="735"/>
                    </a:lnTo>
                    <a:lnTo>
                      <a:pt x="788" y="733"/>
                    </a:lnTo>
                    <a:lnTo>
                      <a:pt x="787" y="733"/>
                    </a:lnTo>
                    <a:lnTo>
                      <a:pt x="787" y="732"/>
                    </a:lnTo>
                    <a:lnTo>
                      <a:pt x="788" y="730"/>
                    </a:lnTo>
                    <a:lnTo>
                      <a:pt x="788" y="729"/>
                    </a:lnTo>
                    <a:lnTo>
                      <a:pt x="788" y="728"/>
                    </a:lnTo>
                    <a:lnTo>
                      <a:pt x="788" y="726"/>
                    </a:lnTo>
                    <a:lnTo>
                      <a:pt x="788" y="725"/>
                    </a:lnTo>
                    <a:lnTo>
                      <a:pt x="788" y="723"/>
                    </a:lnTo>
                    <a:lnTo>
                      <a:pt x="788" y="722"/>
                    </a:lnTo>
                    <a:lnTo>
                      <a:pt x="788" y="720"/>
                    </a:lnTo>
                    <a:lnTo>
                      <a:pt x="788" y="719"/>
                    </a:lnTo>
                    <a:lnTo>
                      <a:pt x="788" y="718"/>
                    </a:lnTo>
                    <a:lnTo>
                      <a:pt x="790" y="718"/>
                    </a:lnTo>
                    <a:lnTo>
                      <a:pt x="790" y="716"/>
                    </a:lnTo>
                    <a:lnTo>
                      <a:pt x="790" y="715"/>
                    </a:lnTo>
                    <a:lnTo>
                      <a:pt x="791" y="715"/>
                    </a:lnTo>
                    <a:lnTo>
                      <a:pt x="791" y="713"/>
                    </a:lnTo>
                    <a:lnTo>
                      <a:pt x="791" y="712"/>
                    </a:lnTo>
                    <a:lnTo>
                      <a:pt x="791" y="710"/>
                    </a:lnTo>
                    <a:lnTo>
                      <a:pt x="790" y="710"/>
                    </a:lnTo>
                    <a:lnTo>
                      <a:pt x="790" y="709"/>
                    </a:lnTo>
                    <a:lnTo>
                      <a:pt x="788" y="708"/>
                    </a:lnTo>
                    <a:lnTo>
                      <a:pt x="787" y="708"/>
                    </a:lnTo>
                    <a:lnTo>
                      <a:pt x="787" y="706"/>
                    </a:lnTo>
                    <a:lnTo>
                      <a:pt x="786" y="705"/>
                    </a:lnTo>
                    <a:lnTo>
                      <a:pt x="786" y="703"/>
                    </a:lnTo>
                    <a:lnTo>
                      <a:pt x="787" y="703"/>
                    </a:lnTo>
                    <a:lnTo>
                      <a:pt x="788" y="702"/>
                    </a:lnTo>
                    <a:lnTo>
                      <a:pt x="790" y="702"/>
                    </a:lnTo>
                    <a:lnTo>
                      <a:pt x="790" y="703"/>
                    </a:lnTo>
                    <a:lnTo>
                      <a:pt x="791" y="703"/>
                    </a:lnTo>
                    <a:lnTo>
                      <a:pt x="793" y="703"/>
                    </a:lnTo>
                    <a:lnTo>
                      <a:pt x="794" y="702"/>
                    </a:lnTo>
                    <a:lnTo>
                      <a:pt x="796" y="699"/>
                    </a:lnTo>
                    <a:lnTo>
                      <a:pt x="797" y="698"/>
                    </a:lnTo>
                    <a:lnTo>
                      <a:pt x="798" y="698"/>
                    </a:lnTo>
                    <a:lnTo>
                      <a:pt x="800" y="698"/>
                    </a:lnTo>
                    <a:lnTo>
                      <a:pt x="800" y="699"/>
                    </a:lnTo>
                    <a:lnTo>
                      <a:pt x="801" y="699"/>
                    </a:lnTo>
                    <a:lnTo>
                      <a:pt x="803" y="699"/>
                    </a:lnTo>
                    <a:lnTo>
                      <a:pt x="804" y="699"/>
                    </a:lnTo>
                    <a:lnTo>
                      <a:pt x="806" y="699"/>
                    </a:lnTo>
                    <a:lnTo>
                      <a:pt x="806" y="698"/>
                    </a:lnTo>
                    <a:lnTo>
                      <a:pt x="807" y="698"/>
                    </a:lnTo>
                    <a:lnTo>
                      <a:pt x="807" y="696"/>
                    </a:lnTo>
                    <a:lnTo>
                      <a:pt x="808" y="698"/>
                    </a:lnTo>
                    <a:lnTo>
                      <a:pt x="808" y="699"/>
                    </a:lnTo>
                    <a:lnTo>
                      <a:pt x="810" y="699"/>
                    </a:lnTo>
                    <a:lnTo>
                      <a:pt x="811" y="699"/>
                    </a:lnTo>
                    <a:lnTo>
                      <a:pt x="813" y="699"/>
                    </a:lnTo>
                    <a:lnTo>
                      <a:pt x="814" y="699"/>
                    </a:lnTo>
                    <a:lnTo>
                      <a:pt x="816" y="699"/>
                    </a:lnTo>
                    <a:lnTo>
                      <a:pt x="817" y="699"/>
                    </a:lnTo>
                    <a:lnTo>
                      <a:pt x="818" y="698"/>
                    </a:lnTo>
                    <a:lnTo>
                      <a:pt x="820" y="698"/>
                    </a:lnTo>
                    <a:lnTo>
                      <a:pt x="821" y="698"/>
                    </a:lnTo>
                    <a:lnTo>
                      <a:pt x="823" y="696"/>
                    </a:lnTo>
                    <a:lnTo>
                      <a:pt x="823" y="695"/>
                    </a:lnTo>
                    <a:lnTo>
                      <a:pt x="824" y="695"/>
                    </a:lnTo>
                    <a:lnTo>
                      <a:pt x="824" y="693"/>
                    </a:lnTo>
                    <a:lnTo>
                      <a:pt x="826" y="693"/>
                    </a:lnTo>
                    <a:lnTo>
                      <a:pt x="826" y="692"/>
                    </a:lnTo>
                    <a:lnTo>
                      <a:pt x="827" y="690"/>
                    </a:lnTo>
                    <a:lnTo>
                      <a:pt x="827" y="689"/>
                    </a:lnTo>
                    <a:lnTo>
                      <a:pt x="827" y="688"/>
                    </a:lnTo>
                    <a:lnTo>
                      <a:pt x="828" y="688"/>
                    </a:lnTo>
                    <a:lnTo>
                      <a:pt x="828" y="686"/>
                    </a:lnTo>
                    <a:lnTo>
                      <a:pt x="828" y="685"/>
                    </a:lnTo>
                    <a:lnTo>
                      <a:pt x="830" y="683"/>
                    </a:lnTo>
                    <a:lnTo>
                      <a:pt x="830" y="682"/>
                    </a:lnTo>
                    <a:lnTo>
                      <a:pt x="830" y="680"/>
                    </a:lnTo>
                    <a:lnTo>
                      <a:pt x="830" y="679"/>
                    </a:lnTo>
                    <a:lnTo>
                      <a:pt x="830" y="678"/>
                    </a:lnTo>
                    <a:lnTo>
                      <a:pt x="828" y="678"/>
                    </a:lnTo>
                    <a:lnTo>
                      <a:pt x="827" y="678"/>
                    </a:lnTo>
                    <a:lnTo>
                      <a:pt x="826" y="676"/>
                    </a:lnTo>
                    <a:lnTo>
                      <a:pt x="824" y="676"/>
                    </a:lnTo>
                    <a:lnTo>
                      <a:pt x="823" y="676"/>
                    </a:lnTo>
                    <a:lnTo>
                      <a:pt x="823" y="678"/>
                    </a:lnTo>
                    <a:lnTo>
                      <a:pt x="821" y="678"/>
                    </a:lnTo>
                    <a:lnTo>
                      <a:pt x="820" y="678"/>
                    </a:lnTo>
                    <a:lnTo>
                      <a:pt x="820" y="679"/>
                    </a:lnTo>
                    <a:lnTo>
                      <a:pt x="818" y="680"/>
                    </a:lnTo>
                    <a:lnTo>
                      <a:pt x="817" y="680"/>
                    </a:lnTo>
                    <a:lnTo>
                      <a:pt x="816" y="680"/>
                    </a:lnTo>
                    <a:lnTo>
                      <a:pt x="814" y="680"/>
                    </a:lnTo>
                    <a:lnTo>
                      <a:pt x="813" y="680"/>
                    </a:lnTo>
                    <a:lnTo>
                      <a:pt x="814" y="679"/>
                    </a:lnTo>
                    <a:lnTo>
                      <a:pt x="814" y="678"/>
                    </a:lnTo>
                    <a:lnTo>
                      <a:pt x="816" y="676"/>
                    </a:lnTo>
                    <a:lnTo>
                      <a:pt x="816" y="675"/>
                    </a:lnTo>
                    <a:lnTo>
                      <a:pt x="816" y="673"/>
                    </a:lnTo>
                    <a:lnTo>
                      <a:pt x="817" y="672"/>
                    </a:lnTo>
                    <a:lnTo>
                      <a:pt x="817" y="670"/>
                    </a:lnTo>
                    <a:lnTo>
                      <a:pt x="817" y="669"/>
                    </a:lnTo>
                    <a:lnTo>
                      <a:pt x="817" y="668"/>
                    </a:lnTo>
                    <a:lnTo>
                      <a:pt x="817" y="666"/>
                    </a:lnTo>
                    <a:lnTo>
                      <a:pt x="818" y="666"/>
                    </a:lnTo>
                    <a:lnTo>
                      <a:pt x="818" y="665"/>
                    </a:lnTo>
                    <a:lnTo>
                      <a:pt x="818" y="663"/>
                    </a:lnTo>
                    <a:lnTo>
                      <a:pt x="820" y="663"/>
                    </a:lnTo>
                    <a:lnTo>
                      <a:pt x="821" y="663"/>
                    </a:lnTo>
                    <a:lnTo>
                      <a:pt x="821" y="662"/>
                    </a:lnTo>
                    <a:lnTo>
                      <a:pt x="823" y="662"/>
                    </a:lnTo>
                    <a:lnTo>
                      <a:pt x="823" y="660"/>
                    </a:lnTo>
                    <a:lnTo>
                      <a:pt x="824" y="660"/>
                    </a:lnTo>
                    <a:lnTo>
                      <a:pt x="826" y="660"/>
                    </a:lnTo>
                    <a:lnTo>
                      <a:pt x="827" y="660"/>
                    </a:lnTo>
                    <a:lnTo>
                      <a:pt x="828" y="660"/>
                    </a:lnTo>
                    <a:lnTo>
                      <a:pt x="828" y="662"/>
                    </a:lnTo>
                    <a:lnTo>
                      <a:pt x="830" y="662"/>
                    </a:lnTo>
                    <a:lnTo>
                      <a:pt x="831" y="662"/>
                    </a:lnTo>
                    <a:lnTo>
                      <a:pt x="833" y="662"/>
                    </a:lnTo>
                    <a:lnTo>
                      <a:pt x="833" y="663"/>
                    </a:lnTo>
                    <a:lnTo>
                      <a:pt x="834" y="663"/>
                    </a:lnTo>
                    <a:lnTo>
                      <a:pt x="836" y="663"/>
                    </a:lnTo>
                    <a:lnTo>
                      <a:pt x="836" y="665"/>
                    </a:lnTo>
                    <a:lnTo>
                      <a:pt x="837" y="665"/>
                    </a:lnTo>
                    <a:lnTo>
                      <a:pt x="837" y="663"/>
                    </a:lnTo>
                    <a:lnTo>
                      <a:pt x="837" y="662"/>
                    </a:lnTo>
                    <a:lnTo>
                      <a:pt x="837" y="660"/>
                    </a:lnTo>
                    <a:lnTo>
                      <a:pt x="837" y="659"/>
                    </a:lnTo>
                    <a:lnTo>
                      <a:pt x="837" y="658"/>
                    </a:lnTo>
                    <a:lnTo>
                      <a:pt x="838" y="656"/>
                    </a:lnTo>
                    <a:lnTo>
                      <a:pt x="838" y="655"/>
                    </a:lnTo>
                    <a:lnTo>
                      <a:pt x="838" y="653"/>
                    </a:lnTo>
                    <a:lnTo>
                      <a:pt x="838" y="652"/>
                    </a:lnTo>
                    <a:lnTo>
                      <a:pt x="838" y="650"/>
                    </a:lnTo>
                    <a:lnTo>
                      <a:pt x="838" y="649"/>
                    </a:lnTo>
                    <a:lnTo>
                      <a:pt x="838" y="648"/>
                    </a:lnTo>
                    <a:lnTo>
                      <a:pt x="837" y="646"/>
                    </a:lnTo>
                    <a:lnTo>
                      <a:pt x="836" y="645"/>
                    </a:lnTo>
                    <a:lnTo>
                      <a:pt x="834" y="643"/>
                    </a:lnTo>
                    <a:lnTo>
                      <a:pt x="834" y="642"/>
                    </a:lnTo>
                    <a:lnTo>
                      <a:pt x="834" y="640"/>
                    </a:lnTo>
                    <a:lnTo>
                      <a:pt x="834" y="639"/>
                    </a:lnTo>
                    <a:lnTo>
                      <a:pt x="836" y="639"/>
                    </a:lnTo>
                    <a:lnTo>
                      <a:pt x="836" y="637"/>
                    </a:lnTo>
                    <a:lnTo>
                      <a:pt x="837" y="637"/>
                    </a:lnTo>
                    <a:lnTo>
                      <a:pt x="838" y="637"/>
                    </a:lnTo>
                    <a:lnTo>
                      <a:pt x="840" y="637"/>
                    </a:lnTo>
                    <a:lnTo>
                      <a:pt x="840" y="639"/>
                    </a:lnTo>
                    <a:lnTo>
                      <a:pt x="840" y="640"/>
                    </a:lnTo>
                    <a:lnTo>
                      <a:pt x="841" y="640"/>
                    </a:lnTo>
                    <a:lnTo>
                      <a:pt x="843" y="639"/>
                    </a:lnTo>
                    <a:lnTo>
                      <a:pt x="844" y="639"/>
                    </a:lnTo>
                    <a:lnTo>
                      <a:pt x="846" y="639"/>
                    </a:lnTo>
                    <a:lnTo>
                      <a:pt x="846" y="637"/>
                    </a:lnTo>
                    <a:lnTo>
                      <a:pt x="847" y="637"/>
                    </a:lnTo>
                    <a:lnTo>
                      <a:pt x="850" y="637"/>
                    </a:lnTo>
                    <a:lnTo>
                      <a:pt x="851" y="639"/>
                    </a:lnTo>
                    <a:lnTo>
                      <a:pt x="853" y="639"/>
                    </a:lnTo>
                    <a:lnTo>
                      <a:pt x="854" y="640"/>
                    </a:lnTo>
                    <a:lnTo>
                      <a:pt x="856" y="640"/>
                    </a:lnTo>
                    <a:lnTo>
                      <a:pt x="856" y="642"/>
                    </a:lnTo>
                    <a:lnTo>
                      <a:pt x="856" y="643"/>
                    </a:lnTo>
                    <a:lnTo>
                      <a:pt x="856" y="645"/>
                    </a:lnTo>
                    <a:lnTo>
                      <a:pt x="856" y="646"/>
                    </a:lnTo>
                    <a:lnTo>
                      <a:pt x="856" y="648"/>
                    </a:lnTo>
                    <a:lnTo>
                      <a:pt x="857" y="649"/>
                    </a:lnTo>
                    <a:lnTo>
                      <a:pt x="858" y="650"/>
                    </a:lnTo>
                    <a:lnTo>
                      <a:pt x="860" y="650"/>
                    </a:lnTo>
                    <a:lnTo>
                      <a:pt x="861" y="652"/>
                    </a:lnTo>
                    <a:lnTo>
                      <a:pt x="861" y="653"/>
                    </a:lnTo>
                    <a:lnTo>
                      <a:pt x="863" y="655"/>
                    </a:lnTo>
                    <a:lnTo>
                      <a:pt x="863" y="656"/>
                    </a:lnTo>
                    <a:lnTo>
                      <a:pt x="863" y="658"/>
                    </a:lnTo>
                    <a:lnTo>
                      <a:pt x="863" y="659"/>
                    </a:lnTo>
                    <a:lnTo>
                      <a:pt x="864" y="659"/>
                    </a:lnTo>
                    <a:lnTo>
                      <a:pt x="864" y="660"/>
                    </a:lnTo>
                    <a:lnTo>
                      <a:pt x="866" y="662"/>
                    </a:lnTo>
                    <a:lnTo>
                      <a:pt x="867" y="663"/>
                    </a:lnTo>
                    <a:lnTo>
                      <a:pt x="870" y="666"/>
                    </a:lnTo>
                    <a:lnTo>
                      <a:pt x="874" y="668"/>
                    </a:lnTo>
                    <a:lnTo>
                      <a:pt x="880" y="668"/>
                    </a:lnTo>
                    <a:lnTo>
                      <a:pt x="883" y="668"/>
                    </a:lnTo>
                    <a:lnTo>
                      <a:pt x="884" y="668"/>
                    </a:lnTo>
                    <a:lnTo>
                      <a:pt x="886" y="668"/>
                    </a:lnTo>
                    <a:lnTo>
                      <a:pt x="887" y="668"/>
                    </a:lnTo>
                    <a:lnTo>
                      <a:pt x="887" y="669"/>
                    </a:lnTo>
                    <a:lnTo>
                      <a:pt x="888" y="670"/>
                    </a:lnTo>
                    <a:lnTo>
                      <a:pt x="888" y="672"/>
                    </a:lnTo>
                    <a:lnTo>
                      <a:pt x="890" y="673"/>
                    </a:lnTo>
                    <a:lnTo>
                      <a:pt x="890" y="675"/>
                    </a:lnTo>
                    <a:lnTo>
                      <a:pt x="891" y="676"/>
                    </a:lnTo>
                    <a:lnTo>
                      <a:pt x="893" y="679"/>
                    </a:lnTo>
                    <a:lnTo>
                      <a:pt x="891" y="683"/>
                    </a:lnTo>
                    <a:lnTo>
                      <a:pt x="891" y="685"/>
                    </a:lnTo>
                    <a:lnTo>
                      <a:pt x="893" y="685"/>
                    </a:lnTo>
                    <a:lnTo>
                      <a:pt x="896" y="685"/>
                    </a:lnTo>
                    <a:lnTo>
                      <a:pt x="898" y="686"/>
                    </a:lnTo>
                    <a:lnTo>
                      <a:pt x="903" y="686"/>
                    </a:lnTo>
                    <a:lnTo>
                      <a:pt x="904" y="686"/>
                    </a:lnTo>
                    <a:lnTo>
                      <a:pt x="908" y="688"/>
                    </a:lnTo>
                    <a:lnTo>
                      <a:pt x="911" y="688"/>
                    </a:lnTo>
                    <a:lnTo>
                      <a:pt x="914" y="688"/>
                    </a:lnTo>
                    <a:lnTo>
                      <a:pt x="916" y="688"/>
                    </a:lnTo>
                    <a:lnTo>
                      <a:pt x="917" y="688"/>
                    </a:lnTo>
                    <a:lnTo>
                      <a:pt x="920" y="688"/>
                    </a:lnTo>
                    <a:lnTo>
                      <a:pt x="921" y="689"/>
                    </a:lnTo>
                    <a:lnTo>
                      <a:pt x="923" y="689"/>
                    </a:lnTo>
                    <a:lnTo>
                      <a:pt x="924" y="688"/>
                    </a:lnTo>
                    <a:lnTo>
                      <a:pt x="924" y="686"/>
                    </a:lnTo>
                    <a:lnTo>
                      <a:pt x="926" y="686"/>
                    </a:lnTo>
                    <a:lnTo>
                      <a:pt x="924" y="685"/>
                    </a:lnTo>
                    <a:lnTo>
                      <a:pt x="924" y="683"/>
                    </a:lnTo>
                    <a:lnTo>
                      <a:pt x="924" y="682"/>
                    </a:lnTo>
                    <a:lnTo>
                      <a:pt x="923" y="679"/>
                    </a:lnTo>
                    <a:lnTo>
                      <a:pt x="923" y="678"/>
                    </a:lnTo>
                    <a:lnTo>
                      <a:pt x="921" y="676"/>
                    </a:lnTo>
                    <a:lnTo>
                      <a:pt x="921" y="675"/>
                    </a:lnTo>
                    <a:lnTo>
                      <a:pt x="920" y="672"/>
                    </a:lnTo>
                    <a:lnTo>
                      <a:pt x="919" y="669"/>
                    </a:lnTo>
                    <a:lnTo>
                      <a:pt x="917" y="666"/>
                    </a:lnTo>
                    <a:lnTo>
                      <a:pt x="917" y="665"/>
                    </a:lnTo>
                    <a:lnTo>
                      <a:pt x="916" y="663"/>
                    </a:lnTo>
                    <a:lnTo>
                      <a:pt x="916" y="662"/>
                    </a:lnTo>
                    <a:lnTo>
                      <a:pt x="914" y="660"/>
                    </a:lnTo>
                    <a:lnTo>
                      <a:pt x="913" y="659"/>
                    </a:lnTo>
                    <a:lnTo>
                      <a:pt x="911" y="658"/>
                    </a:lnTo>
                    <a:lnTo>
                      <a:pt x="910" y="656"/>
                    </a:lnTo>
                    <a:lnTo>
                      <a:pt x="908" y="653"/>
                    </a:lnTo>
                    <a:lnTo>
                      <a:pt x="908" y="650"/>
                    </a:lnTo>
                    <a:lnTo>
                      <a:pt x="907" y="648"/>
                    </a:lnTo>
                    <a:lnTo>
                      <a:pt x="907" y="646"/>
                    </a:lnTo>
                    <a:lnTo>
                      <a:pt x="906" y="643"/>
                    </a:lnTo>
                    <a:lnTo>
                      <a:pt x="906" y="642"/>
                    </a:lnTo>
                    <a:lnTo>
                      <a:pt x="904" y="640"/>
                    </a:lnTo>
                    <a:lnTo>
                      <a:pt x="903" y="637"/>
                    </a:lnTo>
                    <a:lnTo>
                      <a:pt x="901" y="632"/>
                    </a:lnTo>
                    <a:lnTo>
                      <a:pt x="901" y="630"/>
                    </a:lnTo>
                    <a:lnTo>
                      <a:pt x="900" y="627"/>
                    </a:lnTo>
                    <a:lnTo>
                      <a:pt x="900" y="625"/>
                    </a:lnTo>
                    <a:lnTo>
                      <a:pt x="900" y="623"/>
                    </a:lnTo>
                    <a:lnTo>
                      <a:pt x="900" y="622"/>
                    </a:lnTo>
                    <a:lnTo>
                      <a:pt x="901" y="619"/>
                    </a:lnTo>
                    <a:lnTo>
                      <a:pt x="901" y="616"/>
                    </a:lnTo>
                    <a:lnTo>
                      <a:pt x="901" y="615"/>
                    </a:lnTo>
                    <a:lnTo>
                      <a:pt x="901" y="612"/>
                    </a:lnTo>
                    <a:lnTo>
                      <a:pt x="903" y="610"/>
                    </a:lnTo>
                    <a:lnTo>
                      <a:pt x="903" y="607"/>
                    </a:lnTo>
                    <a:lnTo>
                      <a:pt x="903" y="605"/>
                    </a:lnTo>
                    <a:lnTo>
                      <a:pt x="903" y="603"/>
                    </a:lnTo>
                    <a:lnTo>
                      <a:pt x="903" y="602"/>
                    </a:lnTo>
                    <a:lnTo>
                      <a:pt x="903" y="599"/>
                    </a:lnTo>
                    <a:lnTo>
                      <a:pt x="904" y="597"/>
                    </a:lnTo>
                    <a:lnTo>
                      <a:pt x="903" y="596"/>
                    </a:lnTo>
                    <a:lnTo>
                      <a:pt x="901" y="595"/>
                    </a:lnTo>
                    <a:lnTo>
                      <a:pt x="900" y="593"/>
                    </a:lnTo>
                    <a:lnTo>
                      <a:pt x="898" y="592"/>
                    </a:lnTo>
                    <a:lnTo>
                      <a:pt x="897" y="589"/>
                    </a:lnTo>
                    <a:lnTo>
                      <a:pt x="896" y="587"/>
                    </a:lnTo>
                    <a:lnTo>
                      <a:pt x="896" y="586"/>
                    </a:lnTo>
                    <a:lnTo>
                      <a:pt x="896" y="585"/>
                    </a:lnTo>
                    <a:lnTo>
                      <a:pt x="894" y="583"/>
                    </a:lnTo>
                    <a:lnTo>
                      <a:pt x="894" y="582"/>
                    </a:lnTo>
                    <a:lnTo>
                      <a:pt x="897" y="580"/>
                    </a:lnTo>
                    <a:lnTo>
                      <a:pt x="898" y="579"/>
                    </a:lnTo>
                    <a:lnTo>
                      <a:pt x="900" y="577"/>
                    </a:lnTo>
                    <a:lnTo>
                      <a:pt x="901" y="576"/>
                    </a:lnTo>
                    <a:lnTo>
                      <a:pt x="901" y="575"/>
                    </a:lnTo>
                    <a:lnTo>
                      <a:pt x="903" y="572"/>
                    </a:lnTo>
                    <a:lnTo>
                      <a:pt x="903" y="570"/>
                    </a:lnTo>
                    <a:lnTo>
                      <a:pt x="903" y="569"/>
                    </a:lnTo>
                    <a:lnTo>
                      <a:pt x="903" y="567"/>
                    </a:lnTo>
                    <a:lnTo>
                      <a:pt x="904" y="566"/>
                    </a:lnTo>
                    <a:lnTo>
                      <a:pt x="904" y="565"/>
                    </a:lnTo>
                    <a:lnTo>
                      <a:pt x="906" y="563"/>
                    </a:lnTo>
                    <a:lnTo>
                      <a:pt x="907" y="562"/>
                    </a:lnTo>
                    <a:lnTo>
                      <a:pt x="908" y="562"/>
                    </a:lnTo>
                    <a:lnTo>
                      <a:pt x="910" y="560"/>
                    </a:lnTo>
                    <a:lnTo>
                      <a:pt x="911" y="560"/>
                    </a:lnTo>
                    <a:lnTo>
                      <a:pt x="913" y="559"/>
                    </a:lnTo>
                    <a:lnTo>
                      <a:pt x="914" y="559"/>
                    </a:lnTo>
                    <a:lnTo>
                      <a:pt x="916" y="559"/>
                    </a:lnTo>
                    <a:lnTo>
                      <a:pt x="917" y="560"/>
                    </a:lnTo>
                    <a:lnTo>
                      <a:pt x="919" y="560"/>
                    </a:lnTo>
                    <a:lnTo>
                      <a:pt x="920" y="560"/>
                    </a:lnTo>
                    <a:lnTo>
                      <a:pt x="919" y="559"/>
                    </a:lnTo>
                    <a:lnTo>
                      <a:pt x="914" y="553"/>
                    </a:lnTo>
                    <a:lnTo>
                      <a:pt x="911" y="550"/>
                    </a:lnTo>
                    <a:lnTo>
                      <a:pt x="908" y="545"/>
                    </a:lnTo>
                    <a:lnTo>
                      <a:pt x="908" y="543"/>
                    </a:lnTo>
                    <a:lnTo>
                      <a:pt x="910" y="540"/>
                    </a:lnTo>
                    <a:lnTo>
                      <a:pt x="913" y="539"/>
                    </a:lnTo>
                    <a:lnTo>
                      <a:pt x="914" y="539"/>
                    </a:lnTo>
                    <a:lnTo>
                      <a:pt x="916" y="537"/>
                    </a:lnTo>
                    <a:lnTo>
                      <a:pt x="917" y="539"/>
                    </a:lnTo>
                    <a:lnTo>
                      <a:pt x="917" y="537"/>
                    </a:lnTo>
                    <a:lnTo>
                      <a:pt x="919" y="535"/>
                    </a:lnTo>
                    <a:lnTo>
                      <a:pt x="920" y="533"/>
                    </a:lnTo>
                    <a:lnTo>
                      <a:pt x="920" y="532"/>
                    </a:lnTo>
                    <a:lnTo>
                      <a:pt x="920" y="530"/>
                    </a:lnTo>
                    <a:lnTo>
                      <a:pt x="920" y="529"/>
                    </a:lnTo>
                    <a:lnTo>
                      <a:pt x="921" y="527"/>
                    </a:lnTo>
                    <a:lnTo>
                      <a:pt x="923" y="527"/>
                    </a:lnTo>
                    <a:lnTo>
                      <a:pt x="924" y="526"/>
                    </a:lnTo>
                    <a:lnTo>
                      <a:pt x="926" y="526"/>
                    </a:lnTo>
                    <a:lnTo>
                      <a:pt x="926" y="525"/>
                    </a:lnTo>
                    <a:lnTo>
                      <a:pt x="927" y="522"/>
                    </a:lnTo>
                    <a:lnTo>
                      <a:pt x="929" y="520"/>
                    </a:lnTo>
                    <a:lnTo>
                      <a:pt x="931" y="520"/>
                    </a:lnTo>
                    <a:lnTo>
                      <a:pt x="931" y="519"/>
                    </a:lnTo>
                    <a:lnTo>
                      <a:pt x="930" y="517"/>
                    </a:lnTo>
                    <a:lnTo>
                      <a:pt x="930" y="516"/>
                    </a:lnTo>
                    <a:lnTo>
                      <a:pt x="927" y="516"/>
                    </a:lnTo>
                    <a:lnTo>
                      <a:pt x="924" y="513"/>
                    </a:lnTo>
                    <a:lnTo>
                      <a:pt x="924" y="512"/>
                    </a:lnTo>
                    <a:lnTo>
                      <a:pt x="924" y="509"/>
                    </a:lnTo>
                    <a:lnTo>
                      <a:pt x="926" y="507"/>
                    </a:lnTo>
                    <a:lnTo>
                      <a:pt x="926" y="506"/>
                    </a:lnTo>
                    <a:lnTo>
                      <a:pt x="924" y="503"/>
                    </a:lnTo>
                    <a:lnTo>
                      <a:pt x="923" y="502"/>
                    </a:lnTo>
                    <a:lnTo>
                      <a:pt x="923" y="500"/>
                    </a:lnTo>
                    <a:lnTo>
                      <a:pt x="923" y="499"/>
                    </a:lnTo>
                    <a:lnTo>
                      <a:pt x="923" y="497"/>
                    </a:lnTo>
                    <a:lnTo>
                      <a:pt x="924" y="495"/>
                    </a:lnTo>
                    <a:lnTo>
                      <a:pt x="927" y="495"/>
                    </a:lnTo>
                    <a:lnTo>
                      <a:pt x="930" y="493"/>
                    </a:lnTo>
                    <a:lnTo>
                      <a:pt x="931" y="492"/>
                    </a:lnTo>
                    <a:lnTo>
                      <a:pt x="934" y="492"/>
                    </a:lnTo>
                    <a:lnTo>
                      <a:pt x="937" y="490"/>
                    </a:lnTo>
                    <a:lnTo>
                      <a:pt x="939" y="490"/>
                    </a:lnTo>
                    <a:lnTo>
                      <a:pt x="940" y="489"/>
                    </a:lnTo>
                    <a:lnTo>
                      <a:pt x="943" y="489"/>
                    </a:lnTo>
                    <a:lnTo>
                      <a:pt x="944" y="487"/>
                    </a:lnTo>
                    <a:lnTo>
                      <a:pt x="946" y="487"/>
                    </a:lnTo>
                    <a:lnTo>
                      <a:pt x="947" y="487"/>
                    </a:lnTo>
                    <a:lnTo>
                      <a:pt x="950" y="487"/>
                    </a:lnTo>
                    <a:lnTo>
                      <a:pt x="951" y="489"/>
                    </a:lnTo>
                    <a:lnTo>
                      <a:pt x="954" y="490"/>
                    </a:lnTo>
                    <a:lnTo>
                      <a:pt x="956" y="492"/>
                    </a:lnTo>
                    <a:lnTo>
                      <a:pt x="957" y="493"/>
                    </a:lnTo>
                    <a:lnTo>
                      <a:pt x="957" y="495"/>
                    </a:lnTo>
                    <a:lnTo>
                      <a:pt x="959" y="496"/>
                    </a:lnTo>
                    <a:lnTo>
                      <a:pt x="960" y="497"/>
                    </a:lnTo>
                    <a:lnTo>
                      <a:pt x="960" y="499"/>
                    </a:lnTo>
                    <a:lnTo>
                      <a:pt x="961" y="502"/>
                    </a:lnTo>
                    <a:lnTo>
                      <a:pt x="961" y="503"/>
                    </a:lnTo>
                    <a:lnTo>
                      <a:pt x="963" y="505"/>
                    </a:lnTo>
                    <a:lnTo>
                      <a:pt x="963" y="506"/>
                    </a:lnTo>
                    <a:lnTo>
                      <a:pt x="963" y="507"/>
                    </a:lnTo>
                    <a:lnTo>
                      <a:pt x="964" y="509"/>
                    </a:lnTo>
                    <a:lnTo>
                      <a:pt x="967" y="507"/>
                    </a:lnTo>
                    <a:lnTo>
                      <a:pt x="971" y="503"/>
                    </a:lnTo>
                    <a:lnTo>
                      <a:pt x="974" y="500"/>
                    </a:lnTo>
                    <a:lnTo>
                      <a:pt x="976" y="500"/>
                    </a:lnTo>
                    <a:lnTo>
                      <a:pt x="981" y="499"/>
                    </a:lnTo>
                    <a:lnTo>
                      <a:pt x="983" y="497"/>
                    </a:lnTo>
                    <a:lnTo>
                      <a:pt x="984" y="496"/>
                    </a:lnTo>
                    <a:lnTo>
                      <a:pt x="989" y="492"/>
                    </a:lnTo>
                    <a:lnTo>
                      <a:pt x="991" y="489"/>
                    </a:lnTo>
                    <a:lnTo>
                      <a:pt x="996" y="486"/>
                    </a:lnTo>
                    <a:lnTo>
                      <a:pt x="997" y="485"/>
                    </a:lnTo>
                    <a:lnTo>
                      <a:pt x="1000" y="486"/>
                    </a:lnTo>
                    <a:lnTo>
                      <a:pt x="1003" y="485"/>
                    </a:lnTo>
                    <a:lnTo>
                      <a:pt x="1004" y="485"/>
                    </a:lnTo>
                    <a:lnTo>
                      <a:pt x="1006" y="485"/>
                    </a:lnTo>
                    <a:lnTo>
                      <a:pt x="1007" y="486"/>
                    </a:lnTo>
                    <a:lnTo>
                      <a:pt x="1007" y="487"/>
                    </a:lnTo>
                    <a:lnTo>
                      <a:pt x="1009" y="490"/>
                    </a:lnTo>
                    <a:lnTo>
                      <a:pt x="1010" y="490"/>
                    </a:lnTo>
                    <a:lnTo>
                      <a:pt x="1014" y="490"/>
                    </a:lnTo>
                    <a:lnTo>
                      <a:pt x="1016" y="489"/>
                    </a:lnTo>
                    <a:lnTo>
                      <a:pt x="1017" y="485"/>
                    </a:lnTo>
                    <a:lnTo>
                      <a:pt x="1017" y="480"/>
                    </a:lnTo>
                    <a:lnTo>
                      <a:pt x="1019" y="476"/>
                    </a:lnTo>
                    <a:lnTo>
                      <a:pt x="1019" y="473"/>
                    </a:lnTo>
                    <a:lnTo>
                      <a:pt x="1021" y="469"/>
                    </a:lnTo>
                    <a:lnTo>
                      <a:pt x="1021" y="466"/>
                    </a:lnTo>
                    <a:lnTo>
                      <a:pt x="1021" y="463"/>
                    </a:lnTo>
                    <a:lnTo>
                      <a:pt x="1021" y="462"/>
                    </a:lnTo>
                    <a:lnTo>
                      <a:pt x="1021" y="460"/>
                    </a:lnTo>
                    <a:lnTo>
                      <a:pt x="1021" y="457"/>
                    </a:lnTo>
                    <a:lnTo>
                      <a:pt x="1021" y="456"/>
                    </a:lnTo>
                    <a:lnTo>
                      <a:pt x="1024" y="454"/>
                    </a:lnTo>
                    <a:lnTo>
                      <a:pt x="1026" y="453"/>
                    </a:lnTo>
                    <a:lnTo>
                      <a:pt x="1027" y="452"/>
                    </a:lnTo>
                    <a:lnTo>
                      <a:pt x="1029" y="450"/>
                    </a:lnTo>
                    <a:lnTo>
                      <a:pt x="1031" y="447"/>
                    </a:lnTo>
                    <a:lnTo>
                      <a:pt x="1034" y="443"/>
                    </a:lnTo>
                    <a:lnTo>
                      <a:pt x="1039" y="437"/>
                    </a:lnTo>
                    <a:lnTo>
                      <a:pt x="1040" y="437"/>
                    </a:lnTo>
                    <a:lnTo>
                      <a:pt x="1040" y="436"/>
                    </a:lnTo>
                    <a:lnTo>
                      <a:pt x="1041" y="434"/>
                    </a:lnTo>
                    <a:lnTo>
                      <a:pt x="1043" y="429"/>
                    </a:lnTo>
                    <a:lnTo>
                      <a:pt x="1046" y="427"/>
                    </a:lnTo>
                    <a:lnTo>
                      <a:pt x="1047" y="426"/>
                    </a:lnTo>
                    <a:lnTo>
                      <a:pt x="1050" y="424"/>
                    </a:lnTo>
                    <a:lnTo>
                      <a:pt x="1053" y="423"/>
                    </a:lnTo>
                    <a:lnTo>
                      <a:pt x="1053" y="420"/>
                    </a:lnTo>
                    <a:lnTo>
                      <a:pt x="1054" y="416"/>
                    </a:lnTo>
                    <a:lnTo>
                      <a:pt x="1056" y="414"/>
                    </a:lnTo>
                    <a:lnTo>
                      <a:pt x="1057" y="409"/>
                    </a:lnTo>
                    <a:lnTo>
                      <a:pt x="1057" y="406"/>
                    </a:lnTo>
                    <a:lnTo>
                      <a:pt x="1056" y="403"/>
                    </a:lnTo>
                    <a:lnTo>
                      <a:pt x="1054" y="402"/>
                    </a:lnTo>
                    <a:lnTo>
                      <a:pt x="1050" y="399"/>
                    </a:lnTo>
                    <a:lnTo>
                      <a:pt x="1050" y="396"/>
                    </a:lnTo>
                    <a:lnTo>
                      <a:pt x="1051" y="387"/>
                    </a:lnTo>
                    <a:lnTo>
                      <a:pt x="1051" y="383"/>
                    </a:lnTo>
                    <a:lnTo>
                      <a:pt x="1051" y="380"/>
                    </a:lnTo>
                    <a:lnTo>
                      <a:pt x="1053" y="377"/>
                    </a:lnTo>
                    <a:lnTo>
                      <a:pt x="1054" y="374"/>
                    </a:lnTo>
                    <a:lnTo>
                      <a:pt x="1056" y="373"/>
                    </a:lnTo>
                    <a:lnTo>
                      <a:pt x="1062" y="372"/>
                    </a:lnTo>
                    <a:lnTo>
                      <a:pt x="1066" y="372"/>
                    </a:lnTo>
                    <a:lnTo>
                      <a:pt x="1067" y="369"/>
                    </a:lnTo>
                    <a:lnTo>
                      <a:pt x="1066" y="366"/>
                    </a:lnTo>
                    <a:lnTo>
                      <a:pt x="1067" y="364"/>
                    </a:lnTo>
                    <a:lnTo>
                      <a:pt x="1069" y="364"/>
                    </a:lnTo>
                    <a:lnTo>
                      <a:pt x="1069" y="363"/>
                    </a:lnTo>
                    <a:lnTo>
                      <a:pt x="1069" y="362"/>
                    </a:lnTo>
                    <a:lnTo>
                      <a:pt x="1070" y="362"/>
                    </a:lnTo>
                    <a:lnTo>
                      <a:pt x="1070" y="357"/>
                    </a:lnTo>
                    <a:lnTo>
                      <a:pt x="1069" y="357"/>
                    </a:lnTo>
                    <a:lnTo>
                      <a:pt x="1066" y="357"/>
                    </a:lnTo>
                    <a:lnTo>
                      <a:pt x="1066" y="356"/>
                    </a:lnTo>
                    <a:lnTo>
                      <a:pt x="1063" y="356"/>
                    </a:lnTo>
                    <a:lnTo>
                      <a:pt x="1062" y="354"/>
                    </a:lnTo>
                    <a:lnTo>
                      <a:pt x="1063" y="353"/>
                    </a:lnTo>
                    <a:lnTo>
                      <a:pt x="1064" y="352"/>
                    </a:lnTo>
                    <a:lnTo>
                      <a:pt x="1062" y="349"/>
                    </a:lnTo>
                    <a:lnTo>
                      <a:pt x="1060" y="346"/>
                    </a:lnTo>
                    <a:lnTo>
                      <a:pt x="1059" y="343"/>
                    </a:lnTo>
                    <a:lnTo>
                      <a:pt x="1054" y="343"/>
                    </a:lnTo>
                    <a:lnTo>
                      <a:pt x="1054" y="340"/>
                    </a:lnTo>
                    <a:lnTo>
                      <a:pt x="1054" y="339"/>
                    </a:lnTo>
                    <a:lnTo>
                      <a:pt x="1056" y="337"/>
                    </a:lnTo>
                    <a:lnTo>
                      <a:pt x="1056" y="336"/>
                    </a:lnTo>
                    <a:lnTo>
                      <a:pt x="1059" y="334"/>
                    </a:lnTo>
                    <a:lnTo>
                      <a:pt x="1059" y="333"/>
                    </a:lnTo>
                    <a:lnTo>
                      <a:pt x="1059" y="332"/>
                    </a:lnTo>
                    <a:lnTo>
                      <a:pt x="1057" y="330"/>
                    </a:lnTo>
                    <a:lnTo>
                      <a:pt x="1056" y="330"/>
                    </a:lnTo>
                    <a:lnTo>
                      <a:pt x="1051" y="330"/>
                    </a:lnTo>
                    <a:lnTo>
                      <a:pt x="1050" y="329"/>
                    </a:lnTo>
                    <a:lnTo>
                      <a:pt x="1050" y="327"/>
                    </a:lnTo>
                    <a:lnTo>
                      <a:pt x="1050" y="326"/>
                    </a:lnTo>
                    <a:lnTo>
                      <a:pt x="1051" y="326"/>
                    </a:lnTo>
                    <a:lnTo>
                      <a:pt x="1053" y="324"/>
                    </a:lnTo>
                    <a:lnTo>
                      <a:pt x="1051" y="323"/>
                    </a:lnTo>
                    <a:lnTo>
                      <a:pt x="1050" y="322"/>
                    </a:lnTo>
                    <a:lnTo>
                      <a:pt x="1050" y="320"/>
                    </a:lnTo>
                    <a:lnTo>
                      <a:pt x="1049" y="320"/>
                    </a:lnTo>
                    <a:lnTo>
                      <a:pt x="1046" y="320"/>
                    </a:lnTo>
                    <a:lnTo>
                      <a:pt x="1044" y="322"/>
                    </a:lnTo>
                    <a:lnTo>
                      <a:pt x="1043" y="322"/>
                    </a:lnTo>
                    <a:lnTo>
                      <a:pt x="1044" y="319"/>
                    </a:lnTo>
                    <a:lnTo>
                      <a:pt x="1044" y="317"/>
                    </a:lnTo>
                    <a:lnTo>
                      <a:pt x="1044" y="316"/>
                    </a:lnTo>
                    <a:lnTo>
                      <a:pt x="1043" y="316"/>
                    </a:lnTo>
                    <a:lnTo>
                      <a:pt x="1041" y="316"/>
                    </a:lnTo>
                    <a:lnTo>
                      <a:pt x="1040" y="316"/>
                    </a:lnTo>
                    <a:lnTo>
                      <a:pt x="1037" y="313"/>
                    </a:lnTo>
                    <a:lnTo>
                      <a:pt x="1036" y="313"/>
                    </a:lnTo>
                    <a:lnTo>
                      <a:pt x="1034" y="313"/>
                    </a:lnTo>
                    <a:lnTo>
                      <a:pt x="1031" y="310"/>
                    </a:lnTo>
                    <a:lnTo>
                      <a:pt x="1031" y="307"/>
                    </a:lnTo>
                    <a:lnTo>
                      <a:pt x="1029" y="309"/>
                    </a:lnTo>
                    <a:lnTo>
                      <a:pt x="1029" y="306"/>
                    </a:lnTo>
                    <a:lnTo>
                      <a:pt x="1029" y="304"/>
                    </a:lnTo>
                    <a:lnTo>
                      <a:pt x="1026" y="303"/>
                    </a:lnTo>
                    <a:lnTo>
                      <a:pt x="1026" y="302"/>
                    </a:lnTo>
                    <a:lnTo>
                      <a:pt x="1029" y="300"/>
                    </a:lnTo>
                    <a:lnTo>
                      <a:pt x="1029" y="299"/>
                    </a:lnTo>
                    <a:lnTo>
                      <a:pt x="1029" y="297"/>
                    </a:lnTo>
                    <a:lnTo>
                      <a:pt x="1029" y="294"/>
                    </a:lnTo>
                    <a:lnTo>
                      <a:pt x="1026" y="294"/>
                    </a:lnTo>
                    <a:lnTo>
                      <a:pt x="1024" y="293"/>
                    </a:lnTo>
                    <a:lnTo>
                      <a:pt x="1023" y="289"/>
                    </a:lnTo>
                    <a:lnTo>
                      <a:pt x="1023" y="286"/>
                    </a:lnTo>
                    <a:lnTo>
                      <a:pt x="1021" y="283"/>
                    </a:lnTo>
                    <a:lnTo>
                      <a:pt x="1020" y="280"/>
                    </a:lnTo>
                    <a:lnTo>
                      <a:pt x="1021" y="280"/>
                    </a:lnTo>
                    <a:lnTo>
                      <a:pt x="1023" y="280"/>
                    </a:lnTo>
                    <a:lnTo>
                      <a:pt x="1024" y="281"/>
                    </a:lnTo>
                    <a:lnTo>
                      <a:pt x="1026" y="281"/>
                    </a:lnTo>
                    <a:lnTo>
                      <a:pt x="1027" y="280"/>
                    </a:lnTo>
                    <a:lnTo>
                      <a:pt x="1029" y="280"/>
                    </a:lnTo>
                    <a:lnTo>
                      <a:pt x="1030" y="280"/>
                    </a:lnTo>
                    <a:lnTo>
                      <a:pt x="1031" y="280"/>
                    </a:lnTo>
                    <a:lnTo>
                      <a:pt x="1033" y="279"/>
                    </a:lnTo>
                    <a:lnTo>
                      <a:pt x="1034" y="279"/>
                    </a:lnTo>
                    <a:lnTo>
                      <a:pt x="1036" y="279"/>
                    </a:lnTo>
                    <a:lnTo>
                      <a:pt x="1036" y="277"/>
                    </a:lnTo>
                    <a:lnTo>
                      <a:pt x="1039" y="277"/>
                    </a:lnTo>
                    <a:lnTo>
                      <a:pt x="1039" y="276"/>
                    </a:lnTo>
                    <a:lnTo>
                      <a:pt x="1040" y="276"/>
                    </a:lnTo>
                    <a:lnTo>
                      <a:pt x="1041" y="274"/>
                    </a:lnTo>
                    <a:lnTo>
                      <a:pt x="1043" y="274"/>
                    </a:lnTo>
                    <a:lnTo>
                      <a:pt x="1044" y="273"/>
                    </a:lnTo>
                    <a:lnTo>
                      <a:pt x="1044" y="271"/>
                    </a:lnTo>
                    <a:lnTo>
                      <a:pt x="1046" y="270"/>
                    </a:lnTo>
                    <a:lnTo>
                      <a:pt x="1046" y="269"/>
                    </a:lnTo>
                    <a:lnTo>
                      <a:pt x="1047" y="269"/>
                    </a:lnTo>
                    <a:lnTo>
                      <a:pt x="1047" y="267"/>
                    </a:lnTo>
                    <a:lnTo>
                      <a:pt x="1049" y="266"/>
                    </a:lnTo>
                    <a:lnTo>
                      <a:pt x="1049" y="264"/>
                    </a:lnTo>
                    <a:lnTo>
                      <a:pt x="1050" y="263"/>
                    </a:lnTo>
                    <a:lnTo>
                      <a:pt x="1050" y="261"/>
                    </a:lnTo>
                    <a:lnTo>
                      <a:pt x="1051" y="260"/>
                    </a:lnTo>
                    <a:lnTo>
                      <a:pt x="1053" y="259"/>
                    </a:lnTo>
                    <a:lnTo>
                      <a:pt x="1054" y="257"/>
                    </a:lnTo>
                    <a:lnTo>
                      <a:pt x="1056" y="257"/>
                    </a:lnTo>
                    <a:lnTo>
                      <a:pt x="1057" y="257"/>
                    </a:lnTo>
                    <a:lnTo>
                      <a:pt x="1059" y="256"/>
                    </a:lnTo>
                    <a:lnTo>
                      <a:pt x="1060" y="256"/>
                    </a:lnTo>
                    <a:lnTo>
                      <a:pt x="1062" y="256"/>
                    </a:lnTo>
                    <a:lnTo>
                      <a:pt x="1063" y="256"/>
                    </a:lnTo>
                    <a:lnTo>
                      <a:pt x="1064" y="257"/>
                    </a:lnTo>
                    <a:lnTo>
                      <a:pt x="1066" y="257"/>
                    </a:lnTo>
                    <a:lnTo>
                      <a:pt x="1067" y="259"/>
                    </a:lnTo>
                    <a:lnTo>
                      <a:pt x="1067" y="260"/>
                    </a:lnTo>
                    <a:lnTo>
                      <a:pt x="1069" y="260"/>
                    </a:lnTo>
                    <a:lnTo>
                      <a:pt x="1070" y="260"/>
                    </a:lnTo>
                    <a:lnTo>
                      <a:pt x="1072" y="260"/>
                    </a:lnTo>
                    <a:lnTo>
                      <a:pt x="1073" y="260"/>
                    </a:lnTo>
                    <a:lnTo>
                      <a:pt x="1074" y="260"/>
                    </a:lnTo>
                    <a:lnTo>
                      <a:pt x="1076" y="259"/>
                    </a:lnTo>
                    <a:lnTo>
                      <a:pt x="1077" y="259"/>
                    </a:lnTo>
                    <a:lnTo>
                      <a:pt x="1080" y="257"/>
                    </a:lnTo>
                    <a:lnTo>
                      <a:pt x="1082" y="257"/>
                    </a:lnTo>
                    <a:lnTo>
                      <a:pt x="1084" y="256"/>
                    </a:lnTo>
                    <a:lnTo>
                      <a:pt x="1086" y="256"/>
                    </a:lnTo>
                    <a:lnTo>
                      <a:pt x="1087" y="256"/>
                    </a:lnTo>
                    <a:lnTo>
                      <a:pt x="1090" y="256"/>
                    </a:lnTo>
                    <a:lnTo>
                      <a:pt x="1093" y="256"/>
                    </a:lnTo>
                    <a:lnTo>
                      <a:pt x="1094" y="256"/>
                    </a:lnTo>
                    <a:lnTo>
                      <a:pt x="1097" y="256"/>
                    </a:lnTo>
                    <a:lnTo>
                      <a:pt x="1099" y="256"/>
                    </a:lnTo>
                    <a:lnTo>
                      <a:pt x="1102" y="254"/>
                    </a:lnTo>
                    <a:lnTo>
                      <a:pt x="1103" y="254"/>
                    </a:lnTo>
                    <a:lnTo>
                      <a:pt x="1104" y="254"/>
                    </a:lnTo>
                    <a:lnTo>
                      <a:pt x="1107" y="254"/>
                    </a:lnTo>
                    <a:lnTo>
                      <a:pt x="1110" y="253"/>
                    </a:lnTo>
                    <a:lnTo>
                      <a:pt x="1112" y="253"/>
                    </a:lnTo>
                    <a:lnTo>
                      <a:pt x="1114" y="251"/>
                    </a:lnTo>
                    <a:lnTo>
                      <a:pt x="1116" y="251"/>
                    </a:lnTo>
                    <a:lnTo>
                      <a:pt x="1117" y="250"/>
                    </a:lnTo>
                    <a:lnTo>
                      <a:pt x="1119" y="250"/>
                    </a:lnTo>
                    <a:lnTo>
                      <a:pt x="1120" y="249"/>
                    </a:lnTo>
                    <a:lnTo>
                      <a:pt x="1122" y="249"/>
                    </a:lnTo>
                    <a:lnTo>
                      <a:pt x="1122" y="247"/>
                    </a:lnTo>
                    <a:lnTo>
                      <a:pt x="1123" y="247"/>
                    </a:lnTo>
                    <a:lnTo>
                      <a:pt x="1123" y="246"/>
                    </a:lnTo>
                    <a:lnTo>
                      <a:pt x="1124" y="246"/>
                    </a:lnTo>
                    <a:lnTo>
                      <a:pt x="1126" y="244"/>
                    </a:lnTo>
                    <a:lnTo>
                      <a:pt x="1126" y="241"/>
                    </a:lnTo>
                    <a:lnTo>
                      <a:pt x="1126" y="240"/>
                    </a:lnTo>
                    <a:lnTo>
                      <a:pt x="1126" y="239"/>
                    </a:lnTo>
                    <a:lnTo>
                      <a:pt x="1127" y="237"/>
                    </a:lnTo>
                    <a:lnTo>
                      <a:pt x="1126" y="236"/>
                    </a:lnTo>
                    <a:lnTo>
                      <a:pt x="1124" y="234"/>
                    </a:lnTo>
                    <a:lnTo>
                      <a:pt x="1123" y="234"/>
                    </a:lnTo>
                    <a:lnTo>
                      <a:pt x="1122" y="233"/>
                    </a:lnTo>
                    <a:lnTo>
                      <a:pt x="1120" y="233"/>
                    </a:lnTo>
                    <a:lnTo>
                      <a:pt x="1119" y="231"/>
                    </a:lnTo>
                    <a:lnTo>
                      <a:pt x="1117" y="230"/>
                    </a:lnTo>
                    <a:lnTo>
                      <a:pt x="1116" y="229"/>
                    </a:lnTo>
                    <a:lnTo>
                      <a:pt x="1114" y="227"/>
                    </a:lnTo>
                    <a:lnTo>
                      <a:pt x="1114" y="226"/>
                    </a:lnTo>
                    <a:lnTo>
                      <a:pt x="1116" y="226"/>
                    </a:lnTo>
                    <a:lnTo>
                      <a:pt x="1117" y="224"/>
                    </a:lnTo>
                    <a:lnTo>
                      <a:pt x="1120" y="224"/>
                    </a:lnTo>
                    <a:lnTo>
                      <a:pt x="1122" y="224"/>
                    </a:lnTo>
                    <a:lnTo>
                      <a:pt x="1123" y="224"/>
                    </a:lnTo>
                    <a:lnTo>
                      <a:pt x="1124" y="224"/>
                    </a:lnTo>
                    <a:lnTo>
                      <a:pt x="1127" y="224"/>
                    </a:lnTo>
                    <a:lnTo>
                      <a:pt x="1130" y="223"/>
                    </a:lnTo>
                    <a:lnTo>
                      <a:pt x="1132" y="223"/>
                    </a:lnTo>
                    <a:lnTo>
                      <a:pt x="1133" y="223"/>
                    </a:lnTo>
                    <a:lnTo>
                      <a:pt x="1134" y="223"/>
                    </a:lnTo>
                    <a:lnTo>
                      <a:pt x="1136" y="221"/>
                    </a:lnTo>
                    <a:lnTo>
                      <a:pt x="1137" y="220"/>
                    </a:lnTo>
                    <a:lnTo>
                      <a:pt x="1139" y="219"/>
                    </a:lnTo>
                    <a:lnTo>
                      <a:pt x="1140" y="217"/>
                    </a:lnTo>
                    <a:lnTo>
                      <a:pt x="1142" y="217"/>
                    </a:lnTo>
                    <a:lnTo>
                      <a:pt x="1143" y="216"/>
                    </a:lnTo>
                    <a:lnTo>
                      <a:pt x="1144" y="214"/>
                    </a:lnTo>
                    <a:lnTo>
                      <a:pt x="1146" y="214"/>
                    </a:lnTo>
                    <a:lnTo>
                      <a:pt x="1147" y="214"/>
                    </a:lnTo>
                    <a:lnTo>
                      <a:pt x="1149" y="214"/>
                    </a:lnTo>
                    <a:lnTo>
                      <a:pt x="1152" y="214"/>
                    </a:lnTo>
                    <a:lnTo>
                      <a:pt x="1153" y="214"/>
                    </a:lnTo>
                    <a:lnTo>
                      <a:pt x="1154" y="214"/>
                    </a:lnTo>
                    <a:lnTo>
                      <a:pt x="1157" y="214"/>
                    </a:lnTo>
                    <a:lnTo>
                      <a:pt x="1160" y="214"/>
                    </a:lnTo>
                    <a:lnTo>
                      <a:pt x="1162" y="216"/>
                    </a:lnTo>
                    <a:lnTo>
                      <a:pt x="1163" y="216"/>
                    </a:lnTo>
                    <a:lnTo>
                      <a:pt x="1164" y="216"/>
                    </a:lnTo>
                    <a:lnTo>
                      <a:pt x="1166" y="216"/>
                    </a:lnTo>
                    <a:lnTo>
                      <a:pt x="1169" y="216"/>
                    </a:lnTo>
                    <a:lnTo>
                      <a:pt x="1170" y="217"/>
                    </a:lnTo>
                    <a:lnTo>
                      <a:pt x="1172" y="217"/>
                    </a:lnTo>
                    <a:lnTo>
                      <a:pt x="1173" y="217"/>
                    </a:lnTo>
                    <a:lnTo>
                      <a:pt x="1174" y="219"/>
                    </a:lnTo>
                    <a:lnTo>
                      <a:pt x="1176" y="219"/>
                    </a:lnTo>
                    <a:lnTo>
                      <a:pt x="1177" y="219"/>
                    </a:lnTo>
                    <a:lnTo>
                      <a:pt x="1179" y="220"/>
                    </a:lnTo>
                    <a:lnTo>
                      <a:pt x="1182" y="220"/>
                    </a:lnTo>
                    <a:lnTo>
                      <a:pt x="1184" y="221"/>
                    </a:lnTo>
                    <a:lnTo>
                      <a:pt x="1186" y="221"/>
                    </a:lnTo>
                    <a:lnTo>
                      <a:pt x="1187" y="221"/>
                    </a:lnTo>
                    <a:lnTo>
                      <a:pt x="1189" y="223"/>
                    </a:lnTo>
                    <a:lnTo>
                      <a:pt x="1190" y="223"/>
                    </a:lnTo>
                    <a:lnTo>
                      <a:pt x="1192" y="224"/>
                    </a:lnTo>
                    <a:lnTo>
                      <a:pt x="1193" y="224"/>
                    </a:lnTo>
                    <a:lnTo>
                      <a:pt x="1194" y="224"/>
                    </a:lnTo>
                    <a:lnTo>
                      <a:pt x="1196" y="226"/>
                    </a:lnTo>
                    <a:lnTo>
                      <a:pt x="1196" y="227"/>
                    </a:lnTo>
                    <a:lnTo>
                      <a:pt x="1197" y="227"/>
                    </a:lnTo>
                    <a:lnTo>
                      <a:pt x="1199" y="227"/>
                    </a:lnTo>
                    <a:lnTo>
                      <a:pt x="1200" y="229"/>
                    </a:lnTo>
                    <a:lnTo>
                      <a:pt x="1202" y="230"/>
                    </a:lnTo>
                    <a:lnTo>
                      <a:pt x="1203" y="230"/>
                    </a:lnTo>
                    <a:lnTo>
                      <a:pt x="1206" y="231"/>
                    </a:lnTo>
                    <a:lnTo>
                      <a:pt x="1207" y="233"/>
                    </a:lnTo>
                    <a:lnTo>
                      <a:pt x="1209" y="233"/>
                    </a:lnTo>
                    <a:lnTo>
                      <a:pt x="1210" y="234"/>
                    </a:lnTo>
                    <a:lnTo>
                      <a:pt x="1212" y="234"/>
                    </a:lnTo>
                    <a:lnTo>
                      <a:pt x="1213" y="236"/>
                    </a:lnTo>
                    <a:lnTo>
                      <a:pt x="1215" y="236"/>
                    </a:lnTo>
                    <a:lnTo>
                      <a:pt x="1216" y="237"/>
                    </a:lnTo>
                    <a:lnTo>
                      <a:pt x="1217" y="239"/>
                    </a:lnTo>
                    <a:lnTo>
                      <a:pt x="1219" y="239"/>
                    </a:lnTo>
                    <a:lnTo>
                      <a:pt x="1220" y="240"/>
                    </a:lnTo>
                    <a:lnTo>
                      <a:pt x="1220" y="241"/>
                    </a:lnTo>
                    <a:lnTo>
                      <a:pt x="1222" y="241"/>
                    </a:lnTo>
                    <a:lnTo>
                      <a:pt x="1225" y="243"/>
                    </a:lnTo>
                    <a:lnTo>
                      <a:pt x="1225" y="244"/>
                    </a:lnTo>
                    <a:lnTo>
                      <a:pt x="1226" y="244"/>
                    </a:lnTo>
                    <a:lnTo>
                      <a:pt x="1227" y="246"/>
                    </a:lnTo>
                    <a:lnTo>
                      <a:pt x="1229" y="246"/>
                    </a:lnTo>
                    <a:lnTo>
                      <a:pt x="1229" y="247"/>
                    </a:lnTo>
                    <a:lnTo>
                      <a:pt x="1230" y="247"/>
                    </a:lnTo>
                    <a:lnTo>
                      <a:pt x="1230" y="249"/>
                    </a:lnTo>
                    <a:lnTo>
                      <a:pt x="1232" y="249"/>
                    </a:lnTo>
                    <a:lnTo>
                      <a:pt x="1232" y="250"/>
                    </a:lnTo>
                    <a:lnTo>
                      <a:pt x="1233" y="251"/>
                    </a:lnTo>
                    <a:lnTo>
                      <a:pt x="1235" y="253"/>
                    </a:lnTo>
                    <a:lnTo>
                      <a:pt x="1235" y="254"/>
                    </a:lnTo>
                    <a:lnTo>
                      <a:pt x="1236" y="256"/>
                    </a:lnTo>
                    <a:lnTo>
                      <a:pt x="1236" y="257"/>
                    </a:lnTo>
                    <a:lnTo>
                      <a:pt x="1235" y="259"/>
                    </a:lnTo>
                    <a:lnTo>
                      <a:pt x="1235" y="260"/>
                    </a:lnTo>
                    <a:lnTo>
                      <a:pt x="1235" y="261"/>
                    </a:lnTo>
                    <a:lnTo>
                      <a:pt x="1233" y="263"/>
                    </a:lnTo>
                    <a:lnTo>
                      <a:pt x="1232" y="264"/>
                    </a:lnTo>
                    <a:lnTo>
                      <a:pt x="1232" y="267"/>
                    </a:lnTo>
                    <a:lnTo>
                      <a:pt x="1230" y="269"/>
                    </a:lnTo>
                    <a:lnTo>
                      <a:pt x="1230" y="270"/>
                    </a:lnTo>
                    <a:lnTo>
                      <a:pt x="1229" y="270"/>
                    </a:lnTo>
                    <a:lnTo>
                      <a:pt x="1229" y="271"/>
                    </a:lnTo>
                    <a:lnTo>
                      <a:pt x="1227" y="273"/>
                    </a:lnTo>
                    <a:lnTo>
                      <a:pt x="1227" y="274"/>
                    </a:lnTo>
                    <a:lnTo>
                      <a:pt x="1227" y="276"/>
                    </a:lnTo>
                    <a:lnTo>
                      <a:pt x="1227" y="277"/>
                    </a:lnTo>
                    <a:lnTo>
                      <a:pt x="1229" y="277"/>
                    </a:lnTo>
                    <a:lnTo>
                      <a:pt x="1230" y="277"/>
                    </a:lnTo>
                    <a:lnTo>
                      <a:pt x="1230" y="276"/>
                    </a:lnTo>
                    <a:lnTo>
                      <a:pt x="1232" y="276"/>
                    </a:lnTo>
                    <a:lnTo>
                      <a:pt x="1233" y="276"/>
                    </a:lnTo>
                    <a:lnTo>
                      <a:pt x="1235" y="276"/>
                    </a:lnTo>
                    <a:lnTo>
                      <a:pt x="1236" y="279"/>
                    </a:lnTo>
                    <a:lnTo>
                      <a:pt x="1239" y="281"/>
                    </a:lnTo>
                    <a:lnTo>
                      <a:pt x="1240" y="283"/>
                    </a:lnTo>
                    <a:lnTo>
                      <a:pt x="1243" y="286"/>
                    </a:lnTo>
                    <a:lnTo>
                      <a:pt x="1245" y="287"/>
                    </a:lnTo>
                    <a:lnTo>
                      <a:pt x="1246" y="289"/>
                    </a:lnTo>
                    <a:lnTo>
                      <a:pt x="1247" y="290"/>
                    </a:lnTo>
                    <a:lnTo>
                      <a:pt x="1252" y="292"/>
                    </a:lnTo>
                    <a:lnTo>
                      <a:pt x="1255" y="292"/>
                    </a:lnTo>
                    <a:lnTo>
                      <a:pt x="1259" y="292"/>
                    </a:lnTo>
                    <a:lnTo>
                      <a:pt x="1260" y="290"/>
                    </a:lnTo>
                    <a:lnTo>
                      <a:pt x="1263" y="290"/>
                    </a:lnTo>
                    <a:lnTo>
                      <a:pt x="1263" y="289"/>
                    </a:lnTo>
                    <a:lnTo>
                      <a:pt x="1266" y="289"/>
                    </a:lnTo>
                    <a:lnTo>
                      <a:pt x="1267" y="287"/>
                    </a:lnTo>
                    <a:lnTo>
                      <a:pt x="1270" y="286"/>
                    </a:lnTo>
                    <a:lnTo>
                      <a:pt x="1273" y="284"/>
                    </a:lnTo>
                    <a:lnTo>
                      <a:pt x="1275" y="283"/>
                    </a:lnTo>
                    <a:lnTo>
                      <a:pt x="1277" y="281"/>
                    </a:lnTo>
                    <a:lnTo>
                      <a:pt x="1279" y="280"/>
                    </a:lnTo>
                    <a:lnTo>
                      <a:pt x="1280" y="280"/>
                    </a:lnTo>
                    <a:lnTo>
                      <a:pt x="1282" y="279"/>
                    </a:lnTo>
                    <a:lnTo>
                      <a:pt x="1283" y="279"/>
                    </a:lnTo>
                    <a:lnTo>
                      <a:pt x="1285" y="279"/>
                    </a:lnTo>
                    <a:lnTo>
                      <a:pt x="1286" y="279"/>
                    </a:lnTo>
                    <a:lnTo>
                      <a:pt x="1287" y="279"/>
                    </a:lnTo>
                    <a:lnTo>
                      <a:pt x="1289" y="279"/>
                    </a:lnTo>
                    <a:lnTo>
                      <a:pt x="1290" y="277"/>
                    </a:lnTo>
                    <a:lnTo>
                      <a:pt x="1292" y="277"/>
                    </a:lnTo>
                    <a:lnTo>
                      <a:pt x="1295" y="276"/>
                    </a:lnTo>
                    <a:lnTo>
                      <a:pt x="1296" y="276"/>
                    </a:lnTo>
                    <a:lnTo>
                      <a:pt x="1299" y="274"/>
                    </a:lnTo>
                    <a:lnTo>
                      <a:pt x="1302" y="273"/>
                    </a:lnTo>
                    <a:lnTo>
                      <a:pt x="1303" y="273"/>
                    </a:lnTo>
                    <a:lnTo>
                      <a:pt x="1307" y="271"/>
                    </a:lnTo>
                    <a:lnTo>
                      <a:pt x="1310" y="270"/>
                    </a:lnTo>
                    <a:lnTo>
                      <a:pt x="1313" y="270"/>
                    </a:lnTo>
                    <a:lnTo>
                      <a:pt x="1316" y="269"/>
                    </a:lnTo>
                    <a:lnTo>
                      <a:pt x="1319" y="269"/>
                    </a:lnTo>
                    <a:lnTo>
                      <a:pt x="1320" y="269"/>
                    </a:lnTo>
                    <a:lnTo>
                      <a:pt x="1323" y="269"/>
                    </a:lnTo>
                    <a:lnTo>
                      <a:pt x="1325" y="267"/>
                    </a:lnTo>
                    <a:lnTo>
                      <a:pt x="1326" y="267"/>
                    </a:lnTo>
                    <a:lnTo>
                      <a:pt x="1327" y="267"/>
                    </a:lnTo>
                    <a:lnTo>
                      <a:pt x="1329" y="267"/>
                    </a:lnTo>
                    <a:lnTo>
                      <a:pt x="1330" y="269"/>
                    </a:lnTo>
                    <a:lnTo>
                      <a:pt x="1332" y="270"/>
                    </a:lnTo>
                    <a:lnTo>
                      <a:pt x="1332" y="271"/>
                    </a:lnTo>
                    <a:lnTo>
                      <a:pt x="1333" y="274"/>
                    </a:lnTo>
                    <a:lnTo>
                      <a:pt x="1335" y="276"/>
                    </a:lnTo>
                    <a:lnTo>
                      <a:pt x="1337" y="279"/>
                    </a:lnTo>
                    <a:lnTo>
                      <a:pt x="1340" y="281"/>
                    </a:lnTo>
                    <a:lnTo>
                      <a:pt x="1343" y="284"/>
                    </a:lnTo>
                    <a:lnTo>
                      <a:pt x="1345" y="287"/>
                    </a:lnTo>
                    <a:lnTo>
                      <a:pt x="1346" y="290"/>
                    </a:lnTo>
                    <a:lnTo>
                      <a:pt x="1347" y="292"/>
                    </a:lnTo>
                    <a:lnTo>
                      <a:pt x="1349" y="294"/>
                    </a:lnTo>
                    <a:lnTo>
                      <a:pt x="1350" y="296"/>
                    </a:lnTo>
                    <a:lnTo>
                      <a:pt x="1352" y="297"/>
                    </a:lnTo>
                    <a:lnTo>
                      <a:pt x="1353" y="299"/>
                    </a:lnTo>
                    <a:lnTo>
                      <a:pt x="1355" y="299"/>
                    </a:lnTo>
                    <a:lnTo>
                      <a:pt x="1356" y="302"/>
                    </a:lnTo>
                    <a:lnTo>
                      <a:pt x="1358" y="302"/>
                    </a:lnTo>
                    <a:lnTo>
                      <a:pt x="1359" y="303"/>
                    </a:lnTo>
                    <a:lnTo>
                      <a:pt x="1360" y="304"/>
                    </a:lnTo>
                    <a:lnTo>
                      <a:pt x="1362" y="306"/>
                    </a:lnTo>
                    <a:lnTo>
                      <a:pt x="1363" y="307"/>
                    </a:lnTo>
                    <a:lnTo>
                      <a:pt x="1365" y="309"/>
                    </a:lnTo>
                    <a:lnTo>
                      <a:pt x="1366" y="310"/>
                    </a:lnTo>
                    <a:lnTo>
                      <a:pt x="1366" y="312"/>
                    </a:lnTo>
                    <a:lnTo>
                      <a:pt x="1368" y="313"/>
                    </a:lnTo>
                    <a:lnTo>
                      <a:pt x="1368" y="314"/>
                    </a:lnTo>
                    <a:lnTo>
                      <a:pt x="1369" y="316"/>
                    </a:lnTo>
                    <a:lnTo>
                      <a:pt x="1370" y="319"/>
                    </a:lnTo>
                    <a:lnTo>
                      <a:pt x="1372" y="320"/>
                    </a:lnTo>
                    <a:lnTo>
                      <a:pt x="1373" y="322"/>
                    </a:lnTo>
                    <a:lnTo>
                      <a:pt x="1375" y="323"/>
                    </a:lnTo>
                    <a:lnTo>
                      <a:pt x="1376" y="324"/>
                    </a:lnTo>
                    <a:lnTo>
                      <a:pt x="1378" y="324"/>
                    </a:lnTo>
                    <a:lnTo>
                      <a:pt x="1379" y="326"/>
                    </a:lnTo>
                    <a:lnTo>
                      <a:pt x="1380" y="327"/>
                    </a:lnTo>
                    <a:lnTo>
                      <a:pt x="1382" y="327"/>
                    </a:lnTo>
                    <a:lnTo>
                      <a:pt x="1382" y="329"/>
                    </a:lnTo>
                    <a:lnTo>
                      <a:pt x="1383" y="330"/>
                    </a:lnTo>
                    <a:lnTo>
                      <a:pt x="1383" y="332"/>
                    </a:lnTo>
                    <a:lnTo>
                      <a:pt x="1383" y="334"/>
                    </a:lnTo>
                    <a:lnTo>
                      <a:pt x="1383" y="336"/>
                    </a:lnTo>
                    <a:lnTo>
                      <a:pt x="1383" y="337"/>
                    </a:lnTo>
                    <a:lnTo>
                      <a:pt x="1382" y="339"/>
                    </a:lnTo>
                    <a:lnTo>
                      <a:pt x="1380" y="344"/>
                    </a:lnTo>
                    <a:lnTo>
                      <a:pt x="1380" y="346"/>
                    </a:lnTo>
                    <a:lnTo>
                      <a:pt x="1380" y="349"/>
                    </a:lnTo>
                    <a:lnTo>
                      <a:pt x="1380" y="352"/>
                    </a:lnTo>
                    <a:lnTo>
                      <a:pt x="1380" y="353"/>
                    </a:lnTo>
                    <a:lnTo>
                      <a:pt x="1379" y="356"/>
                    </a:lnTo>
                    <a:lnTo>
                      <a:pt x="1379" y="357"/>
                    </a:lnTo>
                    <a:lnTo>
                      <a:pt x="1378" y="359"/>
                    </a:lnTo>
                    <a:lnTo>
                      <a:pt x="1378" y="362"/>
                    </a:lnTo>
                    <a:lnTo>
                      <a:pt x="1376" y="363"/>
                    </a:lnTo>
                    <a:lnTo>
                      <a:pt x="1376" y="364"/>
                    </a:lnTo>
                    <a:lnTo>
                      <a:pt x="1376" y="366"/>
                    </a:lnTo>
                    <a:lnTo>
                      <a:pt x="1375" y="369"/>
                    </a:lnTo>
                    <a:lnTo>
                      <a:pt x="1375" y="373"/>
                    </a:lnTo>
                    <a:lnTo>
                      <a:pt x="1375" y="376"/>
                    </a:lnTo>
                    <a:lnTo>
                      <a:pt x="1375" y="377"/>
                    </a:lnTo>
                    <a:lnTo>
                      <a:pt x="1373" y="380"/>
                    </a:lnTo>
                    <a:lnTo>
                      <a:pt x="1373" y="382"/>
                    </a:lnTo>
                    <a:lnTo>
                      <a:pt x="1372" y="384"/>
                    </a:lnTo>
                    <a:lnTo>
                      <a:pt x="1372" y="386"/>
                    </a:lnTo>
                    <a:lnTo>
                      <a:pt x="1370" y="387"/>
                    </a:lnTo>
                    <a:lnTo>
                      <a:pt x="1369" y="389"/>
                    </a:lnTo>
                    <a:lnTo>
                      <a:pt x="1368" y="389"/>
                    </a:lnTo>
                    <a:lnTo>
                      <a:pt x="1366" y="390"/>
                    </a:lnTo>
                    <a:lnTo>
                      <a:pt x="1365" y="392"/>
                    </a:lnTo>
                    <a:lnTo>
                      <a:pt x="1363" y="392"/>
                    </a:lnTo>
                    <a:lnTo>
                      <a:pt x="1362" y="392"/>
                    </a:lnTo>
                    <a:lnTo>
                      <a:pt x="1360" y="392"/>
                    </a:lnTo>
                    <a:lnTo>
                      <a:pt x="1359" y="392"/>
                    </a:lnTo>
                    <a:lnTo>
                      <a:pt x="1358" y="390"/>
                    </a:lnTo>
                    <a:lnTo>
                      <a:pt x="1355" y="390"/>
                    </a:lnTo>
                    <a:lnTo>
                      <a:pt x="1353" y="389"/>
                    </a:lnTo>
                    <a:lnTo>
                      <a:pt x="1352" y="387"/>
                    </a:lnTo>
                    <a:lnTo>
                      <a:pt x="1350" y="387"/>
                    </a:lnTo>
                    <a:lnTo>
                      <a:pt x="1349" y="386"/>
                    </a:lnTo>
                    <a:lnTo>
                      <a:pt x="1347" y="386"/>
                    </a:lnTo>
                    <a:lnTo>
                      <a:pt x="1346" y="386"/>
                    </a:lnTo>
                    <a:lnTo>
                      <a:pt x="1345" y="386"/>
                    </a:lnTo>
                    <a:lnTo>
                      <a:pt x="1343" y="386"/>
                    </a:lnTo>
                    <a:lnTo>
                      <a:pt x="1342" y="387"/>
                    </a:lnTo>
                    <a:lnTo>
                      <a:pt x="1342" y="390"/>
                    </a:lnTo>
                    <a:lnTo>
                      <a:pt x="1343" y="392"/>
                    </a:lnTo>
                    <a:lnTo>
                      <a:pt x="1343" y="393"/>
                    </a:lnTo>
                    <a:lnTo>
                      <a:pt x="1345" y="393"/>
                    </a:lnTo>
                    <a:lnTo>
                      <a:pt x="1345" y="394"/>
                    </a:lnTo>
                    <a:lnTo>
                      <a:pt x="1345" y="396"/>
                    </a:lnTo>
                    <a:lnTo>
                      <a:pt x="1345" y="397"/>
                    </a:lnTo>
                    <a:lnTo>
                      <a:pt x="1345" y="399"/>
                    </a:lnTo>
                    <a:lnTo>
                      <a:pt x="1343" y="400"/>
                    </a:lnTo>
                    <a:lnTo>
                      <a:pt x="1343" y="402"/>
                    </a:lnTo>
                    <a:lnTo>
                      <a:pt x="1342" y="404"/>
                    </a:lnTo>
                    <a:lnTo>
                      <a:pt x="1340" y="406"/>
                    </a:lnTo>
                    <a:lnTo>
                      <a:pt x="1340" y="407"/>
                    </a:lnTo>
                    <a:lnTo>
                      <a:pt x="1339" y="407"/>
                    </a:lnTo>
                    <a:lnTo>
                      <a:pt x="1337" y="410"/>
                    </a:lnTo>
                    <a:lnTo>
                      <a:pt x="1337" y="413"/>
                    </a:lnTo>
                    <a:lnTo>
                      <a:pt x="1336" y="416"/>
                    </a:lnTo>
                    <a:lnTo>
                      <a:pt x="1335" y="419"/>
                    </a:lnTo>
                    <a:lnTo>
                      <a:pt x="1333" y="420"/>
                    </a:lnTo>
                    <a:lnTo>
                      <a:pt x="1332" y="423"/>
                    </a:lnTo>
                    <a:lnTo>
                      <a:pt x="1332" y="424"/>
                    </a:lnTo>
                    <a:lnTo>
                      <a:pt x="1330" y="427"/>
                    </a:lnTo>
                    <a:lnTo>
                      <a:pt x="1329" y="429"/>
                    </a:lnTo>
                    <a:lnTo>
                      <a:pt x="1329" y="430"/>
                    </a:lnTo>
                    <a:lnTo>
                      <a:pt x="1327" y="433"/>
                    </a:lnTo>
                    <a:lnTo>
                      <a:pt x="1326" y="434"/>
                    </a:lnTo>
                    <a:lnTo>
                      <a:pt x="1326" y="436"/>
                    </a:lnTo>
                    <a:lnTo>
                      <a:pt x="1325" y="437"/>
                    </a:lnTo>
                    <a:lnTo>
                      <a:pt x="1323" y="439"/>
                    </a:lnTo>
                    <a:lnTo>
                      <a:pt x="1322" y="440"/>
                    </a:lnTo>
                    <a:lnTo>
                      <a:pt x="1322" y="442"/>
                    </a:lnTo>
                    <a:lnTo>
                      <a:pt x="1320" y="443"/>
                    </a:lnTo>
                    <a:lnTo>
                      <a:pt x="1317" y="443"/>
                    </a:lnTo>
                    <a:lnTo>
                      <a:pt x="1316" y="444"/>
                    </a:lnTo>
                    <a:lnTo>
                      <a:pt x="1312" y="446"/>
                    </a:lnTo>
                    <a:lnTo>
                      <a:pt x="1310" y="447"/>
                    </a:lnTo>
                    <a:lnTo>
                      <a:pt x="1307" y="449"/>
                    </a:lnTo>
                    <a:lnTo>
                      <a:pt x="1306" y="450"/>
                    </a:lnTo>
                    <a:lnTo>
                      <a:pt x="1303" y="452"/>
                    </a:lnTo>
                    <a:lnTo>
                      <a:pt x="1302" y="452"/>
                    </a:lnTo>
                    <a:lnTo>
                      <a:pt x="1300" y="453"/>
                    </a:lnTo>
                    <a:lnTo>
                      <a:pt x="1297" y="454"/>
                    </a:lnTo>
                    <a:lnTo>
                      <a:pt x="1296" y="454"/>
                    </a:lnTo>
                    <a:lnTo>
                      <a:pt x="1293" y="456"/>
                    </a:lnTo>
                    <a:lnTo>
                      <a:pt x="1290" y="457"/>
                    </a:lnTo>
                    <a:lnTo>
                      <a:pt x="1289" y="457"/>
                    </a:lnTo>
                    <a:lnTo>
                      <a:pt x="1286" y="459"/>
                    </a:lnTo>
                    <a:lnTo>
                      <a:pt x="1283" y="460"/>
                    </a:lnTo>
                    <a:lnTo>
                      <a:pt x="1282" y="460"/>
                    </a:lnTo>
                    <a:lnTo>
                      <a:pt x="1280" y="462"/>
                    </a:lnTo>
                    <a:lnTo>
                      <a:pt x="1279" y="462"/>
                    </a:lnTo>
                    <a:lnTo>
                      <a:pt x="1277" y="463"/>
                    </a:lnTo>
                    <a:lnTo>
                      <a:pt x="1276" y="463"/>
                    </a:lnTo>
                    <a:lnTo>
                      <a:pt x="1275" y="465"/>
                    </a:lnTo>
                    <a:lnTo>
                      <a:pt x="1273" y="466"/>
                    </a:lnTo>
                    <a:lnTo>
                      <a:pt x="1272" y="466"/>
                    </a:lnTo>
                    <a:lnTo>
                      <a:pt x="1270" y="469"/>
                    </a:lnTo>
                    <a:lnTo>
                      <a:pt x="1269" y="470"/>
                    </a:lnTo>
                    <a:lnTo>
                      <a:pt x="1266" y="472"/>
                    </a:lnTo>
                    <a:lnTo>
                      <a:pt x="1265" y="473"/>
                    </a:lnTo>
                    <a:lnTo>
                      <a:pt x="1262" y="476"/>
                    </a:lnTo>
                    <a:lnTo>
                      <a:pt x="1259" y="476"/>
                    </a:lnTo>
                    <a:lnTo>
                      <a:pt x="1257" y="479"/>
                    </a:lnTo>
                    <a:lnTo>
                      <a:pt x="1256" y="480"/>
                    </a:lnTo>
                    <a:lnTo>
                      <a:pt x="1255" y="482"/>
                    </a:lnTo>
                    <a:lnTo>
                      <a:pt x="1253" y="483"/>
                    </a:lnTo>
                    <a:lnTo>
                      <a:pt x="1250" y="486"/>
                    </a:lnTo>
                    <a:lnTo>
                      <a:pt x="1249" y="487"/>
                    </a:lnTo>
                    <a:lnTo>
                      <a:pt x="1246" y="490"/>
                    </a:lnTo>
                    <a:lnTo>
                      <a:pt x="1245" y="492"/>
                    </a:lnTo>
                    <a:lnTo>
                      <a:pt x="1243" y="493"/>
                    </a:lnTo>
                    <a:lnTo>
                      <a:pt x="1242" y="496"/>
                    </a:lnTo>
                    <a:lnTo>
                      <a:pt x="1240" y="496"/>
                    </a:lnTo>
                    <a:lnTo>
                      <a:pt x="1239" y="499"/>
                    </a:lnTo>
                    <a:lnTo>
                      <a:pt x="1237" y="500"/>
                    </a:lnTo>
                    <a:lnTo>
                      <a:pt x="1236" y="502"/>
                    </a:lnTo>
                    <a:lnTo>
                      <a:pt x="1235" y="503"/>
                    </a:lnTo>
                    <a:lnTo>
                      <a:pt x="1235" y="505"/>
                    </a:lnTo>
                    <a:lnTo>
                      <a:pt x="1230" y="507"/>
                    </a:lnTo>
                    <a:lnTo>
                      <a:pt x="1229" y="509"/>
                    </a:lnTo>
                    <a:lnTo>
                      <a:pt x="1227" y="510"/>
                    </a:lnTo>
                    <a:lnTo>
                      <a:pt x="1225" y="512"/>
                    </a:lnTo>
                    <a:lnTo>
                      <a:pt x="1222" y="513"/>
                    </a:lnTo>
                    <a:lnTo>
                      <a:pt x="1220" y="513"/>
                    </a:lnTo>
                    <a:lnTo>
                      <a:pt x="1219" y="515"/>
                    </a:lnTo>
                    <a:lnTo>
                      <a:pt x="1219" y="516"/>
                    </a:lnTo>
                    <a:lnTo>
                      <a:pt x="1217" y="517"/>
                    </a:lnTo>
                    <a:lnTo>
                      <a:pt x="1216" y="517"/>
                    </a:lnTo>
                    <a:lnTo>
                      <a:pt x="1213" y="519"/>
                    </a:lnTo>
                    <a:lnTo>
                      <a:pt x="1212" y="519"/>
                    </a:lnTo>
                    <a:lnTo>
                      <a:pt x="1210" y="519"/>
                    </a:lnTo>
                    <a:lnTo>
                      <a:pt x="1210" y="520"/>
                    </a:lnTo>
                    <a:lnTo>
                      <a:pt x="1210" y="523"/>
                    </a:lnTo>
                    <a:lnTo>
                      <a:pt x="1210" y="525"/>
                    </a:lnTo>
                    <a:lnTo>
                      <a:pt x="1209" y="526"/>
                    </a:lnTo>
                    <a:lnTo>
                      <a:pt x="1207" y="529"/>
                    </a:lnTo>
                    <a:lnTo>
                      <a:pt x="1207" y="532"/>
                    </a:lnTo>
                    <a:lnTo>
                      <a:pt x="1205" y="533"/>
                    </a:lnTo>
                    <a:lnTo>
                      <a:pt x="1203" y="533"/>
                    </a:lnTo>
                    <a:lnTo>
                      <a:pt x="1202" y="533"/>
                    </a:lnTo>
                    <a:lnTo>
                      <a:pt x="1200" y="533"/>
                    </a:lnTo>
                    <a:lnTo>
                      <a:pt x="1199" y="535"/>
                    </a:lnTo>
                    <a:lnTo>
                      <a:pt x="1197" y="535"/>
                    </a:lnTo>
                    <a:lnTo>
                      <a:pt x="1197" y="536"/>
                    </a:lnTo>
                    <a:lnTo>
                      <a:pt x="1196" y="536"/>
                    </a:lnTo>
                    <a:lnTo>
                      <a:pt x="1194" y="537"/>
                    </a:lnTo>
                    <a:lnTo>
                      <a:pt x="1193" y="537"/>
                    </a:lnTo>
                    <a:lnTo>
                      <a:pt x="1193" y="539"/>
                    </a:lnTo>
                    <a:lnTo>
                      <a:pt x="1193" y="542"/>
                    </a:lnTo>
                    <a:lnTo>
                      <a:pt x="1192" y="543"/>
                    </a:lnTo>
                    <a:lnTo>
                      <a:pt x="1189" y="543"/>
                    </a:lnTo>
                    <a:lnTo>
                      <a:pt x="1189" y="545"/>
                    </a:lnTo>
                    <a:lnTo>
                      <a:pt x="1189" y="546"/>
                    </a:lnTo>
                    <a:lnTo>
                      <a:pt x="1189" y="547"/>
                    </a:lnTo>
                    <a:lnTo>
                      <a:pt x="1190" y="549"/>
                    </a:lnTo>
                    <a:lnTo>
                      <a:pt x="1190" y="550"/>
                    </a:lnTo>
                    <a:lnTo>
                      <a:pt x="1192" y="553"/>
                    </a:lnTo>
                    <a:lnTo>
                      <a:pt x="1193" y="555"/>
                    </a:lnTo>
                    <a:lnTo>
                      <a:pt x="1193" y="556"/>
                    </a:lnTo>
                    <a:lnTo>
                      <a:pt x="1193" y="557"/>
                    </a:lnTo>
                    <a:lnTo>
                      <a:pt x="1193" y="559"/>
                    </a:lnTo>
                    <a:lnTo>
                      <a:pt x="1193" y="562"/>
                    </a:lnTo>
                    <a:lnTo>
                      <a:pt x="1192" y="563"/>
                    </a:lnTo>
                    <a:lnTo>
                      <a:pt x="1192" y="565"/>
                    </a:lnTo>
                    <a:lnTo>
                      <a:pt x="1192" y="567"/>
                    </a:lnTo>
                    <a:lnTo>
                      <a:pt x="1192" y="569"/>
                    </a:lnTo>
                    <a:lnTo>
                      <a:pt x="1192" y="570"/>
                    </a:lnTo>
                    <a:lnTo>
                      <a:pt x="1190" y="572"/>
                    </a:lnTo>
                    <a:lnTo>
                      <a:pt x="1190" y="573"/>
                    </a:lnTo>
                    <a:lnTo>
                      <a:pt x="1189" y="575"/>
                    </a:lnTo>
                    <a:lnTo>
                      <a:pt x="1187" y="576"/>
                    </a:lnTo>
                    <a:lnTo>
                      <a:pt x="1186" y="576"/>
                    </a:lnTo>
                    <a:lnTo>
                      <a:pt x="1184" y="576"/>
                    </a:lnTo>
                    <a:lnTo>
                      <a:pt x="1183" y="576"/>
                    </a:lnTo>
                    <a:lnTo>
                      <a:pt x="1182" y="576"/>
                    </a:lnTo>
                    <a:lnTo>
                      <a:pt x="1182" y="577"/>
                    </a:lnTo>
                    <a:lnTo>
                      <a:pt x="1180" y="577"/>
                    </a:lnTo>
                    <a:lnTo>
                      <a:pt x="1180" y="579"/>
                    </a:lnTo>
                    <a:lnTo>
                      <a:pt x="1180" y="580"/>
                    </a:lnTo>
                    <a:lnTo>
                      <a:pt x="1180" y="582"/>
                    </a:lnTo>
                    <a:lnTo>
                      <a:pt x="1182" y="585"/>
                    </a:lnTo>
                    <a:lnTo>
                      <a:pt x="1183" y="586"/>
                    </a:lnTo>
                    <a:lnTo>
                      <a:pt x="1184" y="589"/>
                    </a:lnTo>
                    <a:lnTo>
                      <a:pt x="1186" y="590"/>
                    </a:lnTo>
                    <a:lnTo>
                      <a:pt x="1187" y="593"/>
                    </a:lnTo>
                    <a:lnTo>
                      <a:pt x="1189" y="595"/>
                    </a:lnTo>
                    <a:lnTo>
                      <a:pt x="1192" y="596"/>
                    </a:lnTo>
                    <a:lnTo>
                      <a:pt x="1194" y="597"/>
                    </a:lnTo>
                    <a:lnTo>
                      <a:pt x="1196" y="600"/>
                    </a:lnTo>
                    <a:lnTo>
                      <a:pt x="1197" y="602"/>
                    </a:lnTo>
                    <a:lnTo>
                      <a:pt x="1199" y="603"/>
                    </a:lnTo>
                    <a:lnTo>
                      <a:pt x="1202" y="606"/>
                    </a:lnTo>
                    <a:lnTo>
                      <a:pt x="1203" y="609"/>
                    </a:lnTo>
                    <a:lnTo>
                      <a:pt x="1205" y="612"/>
                    </a:lnTo>
                    <a:lnTo>
                      <a:pt x="1205" y="615"/>
                    </a:lnTo>
                    <a:lnTo>
                      <a:pt x="1205" y="617"/>
                    </a:lnTo>
                    <a:lnTo>
                      <a:pt x="1205" y="619"/>
                    </a:lnTo>
                    <a:lnTo>
                      <a:pt x="1205" y="622"/>
                    </a:lnTo>
                    <a:lnTo>
                      <a:pt x="1203" y="625"/>
                    </a:lnTo>
                    <a:lnTo>
                      <a:pt x="1203" y="626"/>
                    </a:lnTo>
                    <a:lnTo>
                      <a:pt x="1202" y="629"/>
                    </a:lnTo>
                    <a:lnTo>
                      <a:pt x="1202" y="630"/>
                    </a:lnTo>
                    <a:lnTo>
                      <a:pt x="1200" y="633"/>
                    </a:lnTo>
                    <a:lnTo>
                      <a:pt x="1199" y="635"/>
                    </a:lnTo>
                    <a:lnTo>
                      <a:pt x="1197" y="637"/>
                    </a:lnTo>
                    <a:lnTo>
                      <a:pt x="1196" y="639"/>
                    </a:lnTo>
                    <a:lnTo>
                      <a:pt x="1196" y="640"/>
                    </a:lnTo>
                    <a:lnTo>
                      <a:pt x="1194" y="642"/>
                    </a:lnTo>
                    <a:lnTo>
                      <a:pt x="1194" y="643"/>
                    </a:lnTo>
                    <a:lnTo>
                      <a:pt x="1193" y="646"/>
                    </a:lnTo>
                    <a:lnTo>
                      <a:pt x="1193" y="650"/>
                    </a:lnTo>
                    <a:lnTo>
                      <a:pt x="1193" y="652"/>
                    </a:lnTo>
                    <a:lnTo>
                      <a:pt x="1193" y="655"/>
                    </a:lnTo>
                    <a:lnTo>
                      <a:pt x="1192" y="658"/>
                    </a:lnTo>
                    <a:lnTo>
                      <a:pt x="1190" y="659"/>
                    </a:lnTo>
                    <a:lnTo>
                      <a:pt x="1190" y="662"/>
                    </a:lnTo>
                    <a:lnTo>
                      <a:pt x="1190" y="665"/>
                    </a:lnTo>
                    <a:lnTo>
                      <a:pt x="1189" y="666"/>
                    </a:lnTo>
                    <a:lnTo>
                      <a:pt x="1189" y="668"/>
                    </a:lnTo>
                    <a:lnTo>
                      <a:pt x="1189" y="672"/>
                    </a:lnTo>
                    <a:lnTo>
                      <a:pt x="1189" y="675"/>
                    </a:lnTo>
                    <a:lnTo>
                      <a:pt x="1189" y="676"/>
                    </a:lnTo>
                    <a:lnTo>
                      <a:pt x="1187" y="679"/>
                    </a:lnTo>
                    <a:lnTo>
                      <a:pt x="1187" y="680"/>
                    </a:lnTo>
                    <a:lnTo>
                      <a:pt x="1186" y="683"/>
                    </a:lnTo>
                    <a:lnTo>
                      <a:pt x="1186" y="685"/>
                    </a:lnTo>
                    <a:lnTo>
                      <a:pt x="1184" y="688"/>
                    </a:lnTo>
                    <a:lnTo>
                      <a:pt x="1183" y="690"/>
                    </a:lnTo>
                    <a:lnTo>
                      <a:pt x="1182" y="692"/>
                    </a:lnTo>
                    <a:lnTo>
                      <a:pt x="1182" y="695"/>
                    </a:lnTo>
                    <a:lnTo>
                      <a:pt x="1180" y="698"/>
                    </a:lnTo>
                    <a:lnTo>
                      <a:pt x="1180" y="700"/>
                    </a:lnTo>
                    <a:lnTo>
                      <a:pt x="1179" y="703"/>
                    </a:lnTo>
                    <a:lnTo>
                      <a:pt x="1177" y="706"/>
                    </a:lnTo>
                    <a:lnTo>
                      <a:pt x="1177" y="708"/>
                    </a:lnTo>
                    <a:lnTo>
                      <a:pt x="1177" y="712"/>
                    </a:lnTo>
                    <a:lnTo>
                      <a:pt x="1177" y="715"/>
                    </a:lnTo>
                    <a:lnTo>
                      <a:pt x="1179" y="718"/>
                    </a:lnTo>
                    <a:lnTo>
                      <a:pt x="1179" y="720"/>
                    </a:lnTo>
                    <a:lnTo>
                      <a:pt x="1179" y="723"/>
                    </a:lnTo>
                    <a:lnTo>
                      <a:pt x="1180" y="726"/>
                    </a:lnTo>
                    <a:lnTo>
                      <a:pt x="1179" y="729"/>
                    </a:lnTo>
                    <a:lnTo>
                      <a:pt x="1179" y="732"/>
                    </a:lnTo>
                    <a:lnTo>
                      <a:pt x="1179" y="736"/>
                    </a:lnTo>
                    <a:lnTo>
                      <a:pt x="1177" y="739"/>
                    </a:lnTo>
                    <a:lnTo>
                      <a:pt x="1177" y="743"/>
                    </a:lnTo>
                    <a:lnTo>
                      <a:pt x="1176" y="748"/>
                    </a:lnTo>
                    <a:lnTo>
                      <a:pt x="1176" y="750"/>
                    </a:lnTo>
                    <a:lnTo>
                      <a:pt x="1174" y="753"/>
                    </a:lnTo>
                    <a:lnTo>
                      <a:pt x="1174" y="755"/>
                    </a:lnTo>
                    <a:lnTo>
                      <a:pt x="1173" y="756"/>
                    </a:lnTo>
                    <a:lnTo>
                      <a:pt x="1169" y="760"/>
                    </a:lnTo>
                    <a:lnTo>
                      <a:pt x="1167" y="762"/>
                    </a:lnTo>
                    <a:lnTo>
                      <a:pt x="1164" y="765"/>
                    </a:lnTo>
                    <a:lnTo>
                      <a:pt x="1162" y="768"/>
                    </a:lnTo>
                    <a:lnTo>
                      <a:pt x="1159" y="769"/>
                    </a:lnTo>
                    <a:lnTo>
                      <a:pt x="1156" y="772"/>
                    </a:lnTo>
                    <a:lnTo>
                      <a:pt x="1154" y="773"/>
                    </a:lnTo>
                    <a:lnTo>
                      <a:pt x="1153" y="775"/>
                    </a:lnTo>
                    <a:lnTo>
                      <a:pt x="1153" y="778"/>
                    </a:lnTo>
                    <a:lnTo>
                      <a:pt x="1152" y="779"/>
                    </a:lnTo>
                    <a:lnTo>
                      <a:pt x="1150" y="780"/>
                    </a:lnTo>
                    <a:lnTo>
                      <a:pt x="1152" y="783"/>
                    </a:lnTo>
                    <a:lnTo>
                      <a:pt x="1153" y="785"/>
                    </a:lnTo>
                    <a:lnTo>
                      <a:pt x="1152" y="785"/>
                    </a:lnTo>
                    <a:lnTo>
                      <a:pt x="1150" y="786"/>
                    </a:lnTo>
                    <a:lnTo>
                      <a:pt x="1150" y="788"/>
                    </a:lnTo>
                    <a:lnTo>
                      <a:pt x="1150" y="789"/>
                    </a:lnTo>
                    <a:lnTo>
                      <a:pt x="1149" y="788"/>
                    </a:lnTo>
                    <a:lnTo>
                      <a:pt x="1147" y="790"/>
                    </a:lnTo>
                    <a:lnTo>
                      <a:pt x="1146" y="792"/>
                    </a:lnTo>
                    <a:lnTo>
                      <a:pt x="1144" y="792"/>
                    </a:lnTo>
                    <a:lnTo>
                      <a:pt x="1143" y="793"/>
                    </a:lnTo>
                    <a:lnTo>
                      <a:pt x="1143" y="795"/>
                    </a:lnTo>
                    <a:lnTo>
                      <a:pt x="1142" y="796"/>
                    </a:lnTo>
                    <a:lnTo>
                      <a:pt x="1140" y="798"/>
                    </a:lnTo>
                    <a:lnTo>
                      <a:pt x="1142" y="798"/>
                    </a:lnTo>
                    <a:lnTo>
                      <a:pt x="1143" y="799"/>
                    </a:lnTo>
                    <a:lnTo>
                      <a:pt x="1144" y="800"/>
                    </a:lnTo>
                    <a:lnTo>
                      <a:pt x="1144" y="802"/>
                    </a:lnTo>
                    <a:lnTo>
                      <a:pt x="1143" y="802"/>
                    </a:lnTo>
                    <a:lnTo>
                      <a:pt x="1142" y="802"/>
                    </a:lnTo>
                    <a:lnTo>
                      <a:pt x="1140" y="803"/>
                    </a:lnTo>
                    <a:lnTo>
                      <a:pt x="1140" y="802"/>
                    </a:lnTo>
                    <a:lnTo>
                      <a:pt x="1139" y="803"/>
                    </a:lnTo>
                    <a:lnTo>
                      <a:pt x="1139" y="805"/>
                    </a:lnTo>
                    <a:lnTo>
                      <a:pt x="1139" y="806"/>
                    </a:lnTo>
                    <a:lnTo>
                      <a:pt x="1134" y="809"/>
                    </a:lnTo>
                    <a:lnTo>
                      <a:pt x="1134" y="810"/>
                    </a:lnTo>
                    <a:lnTo>
                      <a:pt x="1134" y="812"/>
                    </a:lnTo>
                    <a:lnTo>
                      <a:pt x="1133" y="815"/>
                    </a:lnTo>
                    <a:lnTo>
                      <a:pt x="1130" y="815"/>
                    </a:lnTo>
                    <a:lnTo>
                      <a:pt x="1129" y="815"/>
                    </a:lnTo>
                    <a:lnTo>
                      <a:pt x="1129" y="818"/>
                    </a:lnTo>
                    <a:lnTo>
                      <a:pt x="1129" y="819"/>
                    </a:lnTo>
                    <a:lnTo>
                      <a:pt x="1130" y="821"/>
                    </a:lnTo>
                    <a:lnTo>
                      <a:pt x="1130" y="822"/>
                    </a:lnTo>
                    <a:lnTo>
                      <a:pt x="1130" y="823"/>
                    </a:lnTo>
                    <a:lnTo>
                      <a:pt x="1129" y="825"/>
                    </a:lnTo>
                    <a:lnTo>
                      <a:pt x="1126" y="826"/>
                    </a:lnTo>
                    <a:lnTo>
                      <a:pt x="1123" y="826"/>
                    </a:lnTo>
                    <a:lnTo>
                      <a:pt x="1122" y="826"/>
                    </a:lnTo>
                    <a:lnTo>
                      <a:pt x="1120" y="828"/>
                    </a:lnTo>
                    <a:lnTo>
                      <a:pt x="1119" y="829"/>
                    </a:lnTo>
                    <a:lnTo>
                      <a:pt x="1117" y="832"/>
                    </a:lnTo>
                    <a:lnTo>
                      <a:pt x="1116" y="835"/>
                    </a:lnTo>
                    <a:lnTo>
                      <a:pt x="1116" y="838"/>
                    </a:lnTo>
                    <a:lnTo>
                      <a:pt x="1117" y="841"/>
                    </a:lnTo>
                    <a:lnTo>
                      <a:pt x="1119" y="842"/>
                    </a:lnTo>
                    <a:lnTo>
                      <a:pt x="1120" y="843"/>
                    </a:lnTo>
                    <a:lnTo>
                      <a:pt x="1122" y="845"/>
                    </a:lnTo>
                    <a:lnTo>
                      <a:pt x="1123" y="846"/>
                    </a:lnTo>
                    <a:lnTo>
                      <a:pt x="1122" y="846"/>
                    </a:lnTo>
                    <a:lnTo>
                      <a:pt x="1123" y="846"/>
                    </a:lnTo>
                    <a:lnTo>
                      <a:pt x="1122" y="846"/>
                    </a:lnTo>
                    <a:lnTo>
                      <a:pt x="1120" y="846"/>
                    </a:lnTo>
                    <a:lnTo>
                      <a:pt x="1122" y="848"/>
                    </a:lnTo>
                    <a:lnTo>
                      <a:pt x="1123" y="849"/>
                    </a:lnTo>
                    <a:lnTo>
                      <a:pt x="1123" y="851"/>
                    </a:lnTo>
                    <a:lnTo>
                      <a:pt x="1122" y="852"/>
                    </a:lnTo>
                    <a:lnTo>
                      <a:pt x="1120" y="853"/>
                    </a:lnTo>
                    <a:lnTo>
                      <a:pt x="1120" y="852"/>
                    </a:lnTo>
                    <a:lnTo>
                      <a:pt x="1119" y="853"/>
                    </a:lnTo>
                    <a:lnTo>
                      <a:pt x="1117" y="853"/>
                    </a:lnTo>
                    <a:lnTo>
                      <a:pt x="1117" y="855"/>
                    </a:lnTo>
                    <a:lnTo>
                      <a:pt x="1116" y="855"/>
                    </a:lnTo>
                    <a:lnTo>
                      <a:pt x="1114" y="855"/>
                    </a:lnTo>
                    <a:lnTo>
                      <a:pt x="1113" y="856"/>
                    </a:lnTo>
                    <a:lnTo>
                      <a:pt x="1112" y="856"/>
                    </a:lnTo>
                    <a:lnTo>
                      <a:pt x="1110" y="856"/>
                    </a:lnTo>
                    <a:lnTo>
                      <a:pt x="1109" y="855"/>
                    </a:lnTo>
                    <a:lnTo>
                      <a:pt x="1107" y="853"/>
                    </a:lnTo>
                    <a:lnTo>
                      <a:pt x="1106" y="853"/>
                    </a:lnTo>
                    <a:lnTo>
                      <a:pt x="1104" y="853"/>
                    </a:lnTo>
                    <a:lnTo>
                      <a:pt x="1103" y="853"/>
                    </a:lnTo>
                    <a:lnTo>
                      <a:pt x="1102" y="853"/>
                    </a:lnTo>
                    <a:lnTo>
                      <a:pt x="1100" y="853"/>
                    </a:lnTo>
                    <a:lnTo>
                      <a:pt x="1100" y="855"/>
                    </a:lnTo>
                    <a:lnTo>
                      <a:pt x="1099" y="855"/>
                    </a:lnTo>
                    <a:lnTo>
                      <a:pt x="1097" y="856"/>
                    </a:lnTo>
                    <a:lnTo>
                      <a:pt x="1097" y="858"/>
                    </a:lnTo>
                    <a:lnTo>
                      <a:pt x="1096" y="858"/>
                    </a:lnTo>
                    <a:lnTo>
                      <a:pt x="1094" y="859"/>
                    </a:lnTo>
                    <a:lnTo>
                      <a:pt x="1094" y="861"/>
                    </a:lnTo>
                    <a:lnTo>
                      <a:pt x="1093" y="863"/>
                    </a:lnTo>
                    <a:lnTo>
                      <a:pt x="1093" y="865"/>
                    </a:lnTo>
                    <a:lnTo>
                      <a:pt x="1093" y="866"/>
                    </a:lnTo>
                    <a:lnTo>
                      <a:pt x="1092" y="866"/>
                    </a:lnTo>
                    <a:lnTo>
                      <a:pt x="1092" y="868"/>
                    </a:lnTo>
                    <a:lnTo>
                      <a:pt x="1090" y="868"/>
                    </a:lnTo>
                    <a:lnTo>
                      <a:pt x="1090" y="871"/>
                    </a:lnTo>
                    <a:lnTo>
                      <a:pt x="1090" y="872"/>
                    </a:lnTo>
                    <a:lnTo>
                      <a:pt x="1090" y="873"/>
                    </a:lnTo>
                    <a:lnTo>
                      <a:pt x="1090" y="875"/>
                    </a:lnTo>
                    <a:lnTo>
                      <a:pt x="1089" y="876"/>
                    </a:lnTo>
                    <a:lnTo>
                      <a:pt x="1089" y="878"/>
                    </a:lnTo>
                    <a:lnTo>
                      <a:pt x="1090" y="879"/>
                    </a:lnTo>
                    <a:lnTo>
                      <a:pt x="1090" y="881"/>
                    </a:lnTo>
                    <a:lnTo>
                      <a:pt x="1092" y="882"/>
                    </a:lnTo>
                    <a:lnTo>
                      <a:pt x="1092" y="883"/>
                    </a:lnTo>
                    <a:lnTo>
                      <a:pt x="1093" y="883"/>
                    </a:lnTo>
                    <a:lnTo>
                      <a:pt x="1093" y="885"/>
                    </a:lnTo>
                    <a:lnTo>
                      <a:pt x="1093" y="886"/>
                    </a:lnTo>
                    <a:lnTo>
                      <a:pt x="1093" y="888"/>
                    </a:lnTo>
                    <a:lnTo>
                      <a:pt x="1092" y="888"/>
                    </a:lnTo>
                    <a:lnTo>
                      <a:pt x="1090" y="888"/>
                    </a:lnTo>
                    <a:lnTo>
                      <a:pt x="1089" y="889"/>
                    </a:lnTo>
                    <a:lnTo>
                      <a:pt x="1087" y="889"/>
                    </a:lnTo>
                    <a:lnTo>
                      <a:pt x="1086" y="888"/>
                    </a:lnTo>
                    <a:lnTo>
                      <a:pt x="1084" y="888"/>
                    </a:lnTo>
                    <a:lnTo>
                      <a:pt x="1083" y="886"/>
                    </a:lnTo>
                    <a:lnTo>
                      <a:pt x="1083" y="885"/>
                    </a:lnTo>
                    <a:lnTo>
                      <a:pt x="1083" y="886"/>
                    </a:lnTo>
                    <a:lnTo>
                      <a:pt x="1083" y="888"/>
                    </a:lnTo>
                    <a:lnTo>
                      <a:pt x="1084" y="888"/>
                    </a:lnTo>
                    <a:lnTo>
                      <a:pt x="1086" y="888"/>
                    </a:lnTo>
                    <a:lnTo>
                      <a:pt x="1086" y="889"/>
                    </a:lnTo>
                    <a:lnTo>
                      <a:pt x="1086" y="891"/>
                    </a:lnTo>
                    <a:lnTo>
                      <a:pt x="1086" y="892"/>
                    </a:lnTo>
                    <a:lnTo>
                      <a:pt x="1084" y="892"/>
                    </a:lnTo>
                    <a:lnTo>
                      <a:pt x="1083" y="892"/>
                    </a:lnTo>
                    <a:lnTo>
                      <a:pt x="1082" y="892"/>
                    </a:lnTo>
                    <a:lnTo>
                      <a:pt x="1080" y="892"/>
                    </a:lnTo>
                    <a:lnTo>
                      <a:pt x="1079" y="893"/>
                    </a:lnTo>
                    <a:lnTo>
                      <a:pt x="1077" y="893"/>
                    </a:lnTo>
                    <a:lnTo>
                      <a:pt x="1076" y="892"/>
                    </a:lnTo>
                    <a:lnTo>
                      <a:pt x="1074" y="891"/>
                    </a:lnTo>
                    <a:lnTo>
                      <a:pt x="1073" y="891"/>
                    </a:lnTo>
                    <a:lnTo>
                      <a:pt x="1072" y="891"/>
                    </a:lnTo>
                    <a:lnTo>
                      <a:pt x="1070" y="891"/>
                    </a:lnTo>
                    <a:lnTo>
                      <a:pt x="1070" y="889"/>
                    </a:lnTo>
                    <a:lnTo>
                      <a:pt x="1070" y="888"/>
                    </a:lnTo>
                    <a:lnTo>
                      <a:pt x="1070" y="886"/>
                    </a:lnTo>
                    <a:lnTo>
                      <a:pt x="1072" y="886"/>
                    </a:lnTo>
                    <a:lnTo>
                      <a:pt x="1072" y="885"/>
                    </a:lnTo>
                    <a:lnTo>
                      <a:pt x="1072" y="883"/>
                    </a:lnTo>
                    <a:lnTo>
                      <a:pt x="1072" y="882"/>
                    </a:lnTo>
                    <a:lnTo>
                      <a:pt x="1073" y="882"/>
                    </a:lnTo>
                    <a:lnTo>
                      <a:pt x="1073" y="881"/>
                    </a:lnTo>
                    <a:lnTo>
                      <a:pt x="1074" y="881"/>
                    </a:lnTo>
                    <a:lnTo>
                      <a:pt x="1074" y="882"/>
                    </a:lnTo>
                    <a:lnTo>
                      <a:pt x="1076" y="882"/>
                    </a:lnTo>
                    <a:lnTo>
                      <a:pt x="1074" y="882"/>
                    </a:lnTo>
                    <a:lnTo>
                      <a:pt x="1074" y="881"/>
                    </a:lnTo>
                    <a:lnTo>
                      <a:pt x="1076" y="881"/>
                    </a:lnTo>
                    <a:lnTo>
                      <a:pt x="1077" y="882"/>
                    </a:lnTo>
                    <a:lnTo>
                      <a:pt x="1077" y="881"/>
                    </a:lnTo>
                    <a:lnTo>
                      <a:pt x="1079" y="881"/>
                    </a:lnTo>
                    <a:lnTo>
                      <a:pt x="1080" y="881"/>
                    </a:lnTo>
                    <a:lnTo>
                      <a:pt x="1080" y="879"/>
                    </a:lnTo>
                    <a:lnTo>
                      <a:pt x="1082" y="879"/>
                    </a:lnTo>
                    <a:lnTo>
                      <a:pt x="1083" y="876"/>
                    </a:lnTo>
                    <a:lnTo>
                      <a:pt x="1084" y="876"/>
                    </a:lnTo>
                    <a:lnTo>
                      <a:pt x="1086" y="876"/>
                    </a:lnTo>
                    <a:lnTo>
                      <a:pt x="1086" y="875"/>
                    </a:lnTo>
                    <a:lnTo>
                      <a:pt x="1086" y="873"/>
                    </a:lnTo>
                    <a:lnTo>
                      <a:pt x="1086" y="872"/>
                    </a:lnTo>
                    <a:lnTo>
                      <a:pt x="1084" y="871"/>
                    </a:lnTo>
                    <a:lnTo>
                      <a:pt x="1083" y="869"/>
                    </a:lnTo>
                    <a:lnTo>
                      <a:pt x="1083" y="868"/>
                    </a:lnTo>
                    <a:lnTo>
                      <a:pt x="1082" y="868"/>
                    </a:lnTo>
                    <a:lnTo>
                      <a:pt x="1082" y="869"/>
                    </a:lnTo>
                    <a:lnTo>
                      <a:pt x="1083" y="869"/>
                    </a:lnTo>
                    <a:lnTo>
                      <a:pt x="1083" y="871"/>
                    </a:lnTo>
                    <a:lnTo>
                      <a:pt x="1084" y="871"/>
                    </a:lnTo>
                    <a:lnTo>
                      <a:pt x="1084" y="872"/>
                    </a:lnTo>
                    <a:lnTo>
                      <a:pt x="1084" y="873"/>
                    </a:lnTo>
                    <a:lnTo>
                      <a:pt x="1084" y="875"/>
                    </a:lnTo>
                    <a:lnTo>
                      <a:pt x="1084" y="876"/>
                    </a:lnTo>
                    <a:lnTo>
                      <a:pt x="1083" y="876"/>
                    </a:lnTo>
                    <a:lnTo>
                      <a:pt x="1082" y="876"/>
                    </a:lnTo>
                    <a:lnTo>
                      <a:pt x="1080" y="876"/>
                    </a:lnTo>
                    <a:lnTo>
                      <a:pt x="1080" y="878"/>
                    </a:lnTo>
                    <a:lnTo>
                      <a:pt x="1080" y="879"/>
                    </a:lnTo>
                    <a:lnTo>
                      <a:pt x="1079" y="879"/>
                    </a:lnTo>
                    <a:lnTo>
                      <a:pt x="1079" y="881"/>
                    </a:lnTo>
                    <a:lnTo>
                      <a:pt x="1077" y="881"/>
                    </a:lnTo>
                    <a:lnTo>
                      <a:pt x="1077" y="879"/>
                    </a:lnTo>
                    <a:lnTo>
                      <a:pt x="1076" y="879"/>
                    </a:lnTo>
                    <a:lnTo>
                      <a:pt x="1074" y="878"/>
                    </a:lnTo>
                    <a:lnTo>
                      <a:pt x="1074" y="876"/>
                    </a:lnTo>
                    <a:lnTo>
                      <a:pt x="1073" y="876"/>
                    </a:lnTo>
                    <a:lnTo>
                      <a:pt x="1073" y="875"/>
                    </a:lnTo>
                    <a:lnTo>
                      <a:pt x="1072" y="875"/>
                    </a:lnTo>
                    <a:lnTo>
                      <a:pt x="1072" y="873"/>
                    </a:lnTo>
                    <a:lnTo>
                      <a:pt x="1072" y="872"/>
                    </a:lnTo>
                    <a:lnTo>
                      <a:pt x="1072" y="871"/>
                    </a:lnTo>
                    <a:lnTo>
                      <a:pt x="1073" y="871"/>
                    </a:lnTo>
                    <a:lnTo>
                      <a:pt x="1073" y="869"/>
                    </a:lnTo>
                    <a:lnTo>
                      <a:pt x="1074" y="869"/>
                    </a:lnTo>
                    <a:lnTo>
                      <a:pt x="1074" y="868"/>
                    </a:lnTo>
                    <a:lnTo>
                      <a:pt x="1074" y="866"/>
                    </a:lnTo>
                    <a:lnTo>
                      <a:pt x="1074" y="865"/>
                    </a:lnTo>
                    <a:lnTo>
                      <a:pt x="1076" y="865"/>
                    </a:lnTo>
                    <a:lnTo>
                      <a:pt x="1077" y="865"/>
                    </a:lnTo>
                    <a:lnTo>
                      <a:pt x="1079" y="863"/>
                    </a:lnTo>
                    <a:lnTo>
                      <a:pt x="1077" y="865"/>
                    </a:lnTo>
                    <a:lnTo>
                      <a:pt x="1076" y="865"/>
                    </a:lnTo>
                    <a:lnTo>
                      <a:pt x="1076" y="863"/>
                    </a:lnTo>
                    <a:lnTo>
                      <a:pt x="1074" y="863"/>
                    </a:lnTo>
                    <a:lnTo>
                      <a:pt x="1074" y="865"/>
                    </a:lnTo>
                    <a:lnTo>
                      <a:pt x="1073" y="866"/>
                    </a:lnTo>
                    <a:lnTo>
                      <a:pt x="1073" y="868"/>
                    </a:lnTo>
                    <a:lnTo>
                      <a:pt x="1073" y="869"/>
                    </a:lnTo>
                    <a:lnTo>
                      <a:pt x="1072" y="869"/>
                    </a:lnTo>
                    <a:lnTo>
                      <a:pt x="1072" y="871"/>
                    </a:lnTo>
                    <a:lnTo>
                      <a:pt x="1072" y="872"/>
                    </a:lnTo>
                    <a:lnTo>
                      <a:pt x="1070" y="872"/>
                    </a:lnTo>
                    <a:lnTo>
                      <a:pt x="1070" y="873"/>
                    </a:lnTo>
                    <a:lnTo>
                      <a:pt x="1070" y="875"/>
                    </a:lnTo>
                    <a:lnTo>
                      <a:pt x="1069" y="876"/>
                    </a:lnTo>
                    <a:lnTo>
                      <a:pt x="1069" y="878"/>
                    </a:lnTo>
                    <a:lnTo>
                      <a:pt x="1067" y="878"/>
                    </a:lnTo>
                    <a:lnTo>
                      <a:pt x="1067" y="879"/>
                    </a:lnTo>
                    <a:lnTo>
                      <a:pt x="1066" y="879"/>
                    </a:lnTo>
                    <a:lnTo>
                      <a:pt x="1064" y="879"/>
                    </a:lnTo>
                    <a:lnTo>
                      <a:pt x="1063" y="879"/>
                    </a:lnTo>
                    <a:lnTo>
                      <a:pt x="1063" y="881"/>
                    </a:lnTo>
                    <a:lnTo>
                      <a:pt x="1062" y="881"/>
                    </a:lnTo>
                    <a:lnTo>
                      <a:pt x="1060" y="882"/>
                    </a:lnTo>
                    <a:lnTo>
                      <a:pt x="1059" y="882"/>
                    </a:lnTo>
                    <a:lnTo>
                      <a:pt x="1059" y="881"/>
                    </a:lnTo>
                    <a:lnTo>
                      <a:pt x="1057" y="881"/>
                    </a:lnTo>
                    <a:lnTo>
                      <a:pt x="1056" y="881"/>
                    </a:lnTo>
                    <a:lnTo>
                      <a:pt x="1056" y="879"/>
                    </a:lnTo>
                    <a:lnTo>
                      <a:pt x="1054" y="878"/>
                    </a:lnTo>
                    <a:lnTo>
                      <a:pt x="1054" y="876"/>
                    </a:lnTo>
                    <a:lnTo>
                      <a:pt x="1053" y="876"/>
                    </a:lnTo>
                    <a:lnTo>
                      <a:pt x="1054" y="878"/>
                    </a:lnTo>
                    <a:lnTo>
                      <a:pt x="1054" y="879"/>
                    </a:lnTo>
                    <a:lnTo>
                      <a:pt x="1053" y="879"/>
                    </a:lnTo>
                    <a:lnTo>
                      <a:pt x="1053" y="881"/>
                    </a:lnTo>
                    <a:lnTo>
                      <a:pt x="1053" y="879"/>
                    </a:lnTo>
                    <a:lnTo>
                      <a:pt x="1051" y="878"/>
                    </a:lnTo>
                    <a:lnTo>
                      <a:pt x="1050" y="878"/>
                    </a:lnTo>
                    <a:lnTo>
                      <a:pt x="1050" y="876"/>
                    </a:lnTo>
                    <a:lnTo>
                      <a:pt x="1049" y="876"/>
                    </a:lnTo>
                    <a:lnTo>
                      <a:pt x="1049" y="875"/>
                    </a:lnTo>
                    <a:lnTo>
                      <a:pt x="1047" y="875"/>
                    </a:lnTo>
                    <a:lnTo>
                      <a:pt x="1047" y="873"/>
                    </a:lnTo>
                    <a:lnTo>
                      <a:pt x="1049" y="873"/>
                    </a:lnTo>
                    <a:lnTo>
                      <a:pt x="1049" y="872"/>
                    </a:lnTo>
                    <a:lnTo>
                      <a:pt x="1050" y="872"/>
                    </a:lnTo>
                    <a:lnTo>
                      <a:pt x="1050" y="871"/>
                    </a:lnTo>
                    <a:lnTo>
                      <a:pt x="1051" y="871"/>
                    </a:lnTo>
                    <a:lnTo>
                      <a:pt x="1053" y="869"/>
                    </a:lnTo>
                    <a:lnTo>
                      <a:pt x="1054" y="869"/>
                    </a:lnTo>
                    <a:lnTo>
                      <a:pt x="1056" y="869"/>
                    </a:lnTo>
                    <a:lnTo>
                      <a:pt x="1057" y="869"/>
                    </a:lnTo>
                    <a:lnTo>
                      <a:pt x="1057" y="868"/>
                    </a:lnTo>
                    <a:lnTo>
                      <a:pt x="1056" y="868"/>
                    </a:lnTo>
                    <a:lnTo>
                      <a:pt x="1056" y="866"/>
                    </a:lnTo>
                    <a:lnTo>
                      <a:pt x="1057" y="866"/>
                    </a:lnTo>
                    <a:lnTo>
                      <a:pt x="1057" y="868"/>
                    </a:lnTo>
                    <a:lnTo>
                      <a:pt x="1059" y="868"/>
                    </a:lnTo>
                    <a:lnTo>
                      <a:pt x="1060" y="868"/>
                    </a:lnTo>
                    <a:lnTo>
                      <a:pt x="1060" y="866"/>
                    </a:lnTo>
                    <a:lnTo>
                      <a:pt x="1060" y="868"/>
                    </a:lnTo>
                    <a:lnTo>
                      <a:pt x="1062" y="868"/>
                    </a:lnTo>
                    <a:lnTo>
                      <a:pt x="1062" y="869"/>
                    </a:lnTo>
                    <a:lnTo>
                      <a:pt x="1063" y="869"/>
                    </a:lnTo>
                    <a:lnTo>
                      <a:pt x="1063" y="868"/>
                    </a:lnTo>
                    <a:lnTo>
                      <a:pt x="1063" y="866"/>
                    </a:lnTo>
                    <a:lnTo>
                      <a:pt x="1064" y="868"/>
                    </a:lnTo>
                    <a:lnTo>
                      <a:pt x="1064" y="866"/>
                    </a:lnTo>
                    <a:lnTo>
                      <a:pt x="1063" y="865"/>
                    </a:lnTo>
                    <a:lnTo>
                      <a:pt x="1064" y="865"/>
                    </a:lnTo>
                    <a:lnTo>
                      <a:pt x="1064" y="863"/>
                    </a:lnTo>
                    <a:lnTo>
                      <a:pt x="1064" y="862"/>
                    </a:lnTo>
                    <a:lnTo>
                      <a:pt x="1063" y="862"/>
                    </a:lnTo>
                    <a:lnTo>
                      <a:pt x="1062" y="862"/>
                    </a:lnTo>
                    <a:lnTo>
                      <a:pt x="1063" y="862"/>
                    </a:lnTo>
                    <a:lnTo>
                      <a:pt x="1063" y="863"/>
                    </a:lnTo>
                    <a:lnTo>
                      <a:pt x="1063" y="865"/>
                    </a:lnTo>
                    <a:lnTo>
                      <a:pt x="1063" y="866"/>
                    </a:lnTo>
                    <a:lnTo>
                      <a:pt x="1063" y="868"/>
                    </a:lnTo>
                    <a:lnTo>
                      <a:pt x="1062" y="868"/>
                    </a:lnTo>
                    <a:lnTo>
                      <a:pt x="1062" y="866"/>
                    </a:lnTo>
                    <a:lnTo>
                      <a:pt x="1060" y="866"/>
                    </a:lnTo>
                    <a:lnTo>
                      <a:pt x="1059" y="868"/>
                    </a:lnTo>
                    <a:lnTo>
                      <a:pt x="1059" y="866"/>
                    </a:lnTo>
                    <a:lnTo>
                      <a:pt x="1057" y="866"/>
                    </a:lnTo>
                    <a:lnTo>
                      <a:pt x="1056" y="866"/>
                    </a:lnTo>
                    <a:lnTo>
                      <a:pt x="1054" y="866"/>
                    </a:lnTo>
                    <a:lnTo>
                      <a:pt x="1054" y="868"/>
                    </a:lnTo>
                    <a:lnTo>
                      <a:pt x="1056" y="868"/>
                    </a:lnTo>
                    <a:lnTo>
                      <a:pt x="1056" y="869"/>
                    </a:lnTo>
                    <a:lnTo>
                      <a:pt x="1054" y="869"/>
                    </a:lnTo>
                    <a:lnTo>
                      <a:pt x="1053" y="869"/>
                    </a:lnTo>
                    <a:lnTo>
                      <a:pt x="1051" y="868"/>
                    </a:lnTo>
                    <a:lnTo>
                      <a:pt x="1051" y="866"/>
                    </a:lnTo>
                    <a:lnTo>
                      <a:pt x="1053" y="866"/>
                    </a:lnTo>
                    <a:lnTo>
                      <a:pt x="1053" y="865"/>
                    </a:lnTo>
                    <a:lnTo>
                      <a:pt x="1053" y="863"/>
                    </a:lnTo>
                    <a:lnTo>
                      <a:pt x="1054" y="863"/>
                    </a:lnTo>
                    <a:lnTo>
                      <a:pt x="1054" y="862"/>
                    </a:lnTo>
                    <a:lnTo>
                      <a:pt x="1054" y="861"/>
                    </a:lnTo>
                    <a:lnTo>
                      <a:pt x="1056" y="859"/>
                    </a:lnTo>
                    <a:lnTo>
                      <a:pt x="1056" y="856"/>
                    </a:lnTo>
                    <a:lnTo>
                      <a:pt x="1056" y="855"/>
                    </a:lnTo>
                    <a:lnTo>
                      <a:pt x="1057" y="853"/>
                    </a:lnTo>
                    <a:lnTo>
                      <a:pt x="1057" y="852"/>
                    </a:lnTo>
                    <a:lnTo>
                      <a:pt x="1057" y="851"/>
                    </a:lnTo>
                    <a:lnTo>
                      <a:pt x="1057" y="849"/>
                    </a:lnTo>
                    <a:lnTo>
                      <a:pt x="1056" y="848"/>
                    </a:lnTo>
                    <a:lnTo>
                      <a:pt x="1056" y="846"/>
                    </a:lnTo>
                    <a:lnTo>
                      <a:pt x="1053" y="846"/>
                    </a:lnTo>
                    <a:lnTo>
                      <a:pt x="1054" y="848"/>
                    </a:lnTo>
                    <a:lnTo>
                      <a:pt x="1054" y="849"/>
                    </a:lnTo>
                    <a:lnTo>
                      <a:pt x="1056" y="852"/>
                    </a:lnTo>
                    <a:lnTo>
                      <a:pt x="1056" y="853"/>
                    </a:lnTo>
                    <a:lnTo>
                      <a:pt x="1054" y="855"/>
                    </a:lnTo>
                    <a:lnTo>
                      <a:pt x="1053" y="858"/>
                    </a:lnTo>
                    <a:lnTo>
                      <a:pt x="1053" y="859"/>
                    </a:lnTo>
                    <a:lnTo>
                      <a:pt x="1053" y="861"/>
                    </a:lnTo>
                    <a:lnTo>
                      <a:pt x="1053" y="862"/>
                    </a:lnTo>
                    <a:lnTo>
                      <a:pt x="1053" y="863"/>
                    </a:lnTo>
                    <a:lnTo>
                      <a:pt x="1051" y="863"/>
                    </a:lnTo>
                    <a:lnTo>
                      <a:pt x="1051" y="865"/>
                    </a:lnTo>
                    <a:lnTo>
                      <a:pt x="1050" y="865"/>
                    </a:lnTo>
                    <a:lnTo>
                      <a:pt x="1049" y="865"/>
                    </a:lnTo>
                    <a:lnTo>
                      <a:pt x="1049" y="866"/>
                    </a:lnTo>
                    <a:lnTo>
                      <a:pt x="1047" y="866"/>
                    </a:lnTo>
                    <a:lnTo>
                      <a:pt x="1046" y="866"/>
                    </a:lnTo>
                    <a:lnTo>
                      <a:pt x="1044" y="866"/>
                    </a:lnTo>
                    <a:lnTo>
                      <a:pt x="1043" y="866"/>
                    </a:lnTo>
                    <a:lnTo>
                      <a:pt x="1041" y="866"/>
                    </a:lnTo>
                    <a:lnTo>
                      <a:pt x="1041" y="865"/>
                    </a:lnTo>
                    <a:lnTo>
                      <a:pt x="1040" y="865"/>
                    </a:lnTo>
                    <a:lnTo>
                      <a:pt x="1040" y="863"/>
                    </a:lnTo>
                    <a:lnTo>
                      <a:pt x="1041" y="863"/>
                    </a:lnTo>
                    <a:lnTo>
                      <a:pt x="1041" y="862"/>
                    </a:lnTo>
                    <a:lnTo>
                      <a:pt x="1040" y="863"/>
                    </a:lnTo>
                    <a:lnTo>
                      <a:pt x="1039" y="863"/>
                    </a:lnTo>
                    <a:lnTo>
                      <a:pt x="1037" y="862"/>
                    </a:lnTo>
                    <a:lnTo>
                      <a:pt x="1036" y="862"/>
                    </a:lnTo>
                    <a:lnTo>
                      <a:pt x="1036" y="861"/>
                    </a:lnTo>
                    <a:lnTo>
                      <a:pt x="1034" y="861"/>
                    </a:lnTo>
                    <a:lnTo>
                      <a:pt x="1033" y="859"/>
                    </a:lnTo>
                    <a:lnTo>
                      <a:pt x="1033" y="858"/>
                    </a:lnTo>
                    <a:lnTo>
                      <a:pt x="1031" y="858"/>
                    </a:lnTo>
                    <a:lnTo>
                      <a:pt x="1031" y="856"/>
                    </a:lnTo>
                    <a:lnTo>
                      <a:pt x="1031" y="855"/>
                    </a:lnTo>
                    <a:lnTo>
                      <a:pt x="1033" y="853"/>
                    </a:lnTo>
                    <a:lnTo>
                      <a:pt x="1033" y="852"/>
                    </a:lnTo>
                    <a:lnTo>
                      <a:pt x="1033" y="851"/>
                    </a:lnTo>
                    <a:lnTo>
                      <a:pt x="1034" y="851"/>
                    </a:lnTo>
                    <a:lnTo>
                      <a:pt x="1034" y="852"/>
                    </a:lnTo>
                    <a:lnTo>
                      <a:pt x="1034" y="853"/>
                    </a:lnTo>
                    <a:lnTo>
                      <a:pt x="1036" y="853"/>
                    </a:lnTo>
                    <a:lnTo>
                      <a:pt x="1037" y="853"/>
                    </a:lnTo>
                    <a:lnTo>
                      <a:pt x="1037" y="852"/>
                    </a:lnTo>
                    <a:lnTo>
                      <a:pt x="1037" y="851"/>
                    </a:lnTo>
                    <a:lnTo>
                      <a:pt x="1039" y="849"/>
                    </a:lnTo>
                    <a:lnTo>
                      <a:pt x="1040" y="849"/>
                    </a:lnTo>
                    <a:lnTo>
                      <a:pt x="1041" y="848"/>
                    </a:lnTo>
                    <a:lnTo>
                      <a:pt x="1040" y="848"/>
                    </a:lnTo>
                    <a:lnTo>
                      <a:pt x="1039" y="848"/>
                    </a:lnTo>
                    <a:lnTo>
                      <a:pt x="1039" y="849"/>
                    </a:lnTo>
                    <a:lnTo>
                      <a:pt x="1037" y="849"/>
                    </a:lnTo>
                    <a:lnTo>
                      <a:pt x="1037" y="851"/>
                    </a:lnTo>
                    <a:lnTo>
                      <a:pt x="1037" y="852"/>
                    </a:lnTo>
                    <a:lnTo>
                      <a:pt x="1036" y="853"/>
                    </a:lnTo>
                    <a:lnTo>
                      <a:pt x="1034" y="853"/>
                    </a:lnTo>
                    <a:lnTo>
                      <a:pt x="1034" y="852"/>
                    </a:lnTo>
                    <a:lnTo>
                      <a:pt x="1034" y="851"/>
                    </a:lnTo>
                    <a:lnTo>
                      <a:pt x="1033" y="851"/>
                    </a:lnTo>
                    <a:lnTo>
                      <a:pt x="1031" y="852"/>
                    </a:lnTo>
                    <a:lnTo>
                      <a:pt x="1030" y="852"/>
                    </a:lnTo>
                    <a:lnTo>
                      <a:pt x="1029" y="852"/>
                    </a:lnTo>
                    <a:lnTo>
                      <a:pt x="1029" y="851"/>
                    </a:lnTo>
                    <a:lnTo>
                      <a:pt x="1027" y="849"/>
                    </a:lnTo>
                    <a:lnTo>
                      <a:pt x="1026" y="849"/>
                    </a:lnTo>
                    <a:lnTo>
                      <a:pt x="1026" y="848"/>
                    </a:lnTo>
                    <a:lnTo>
                      <a:pt x="1024" y="848"/>
                    </a:lnTo>
                    <a:lnTo>
                      <a:pt x="1014" y="848"/>
                    </a:lnTo>
                    <a:lnTo>
                      <a:pt x="1011" y="851"/>
                    </a:lnTo>
                    <a:lnTo>
                      <a:pt x="1011" y="852"/>
                    </a:lnTo>
                    <a:lnTo>
                      <a:pt x="1010" y="852"/>
                    </a:lnTo>
                    <a:lnTo>
                      <a:pt x="1007" y="855"/>
                    </a:lnTo>
                    <a:lnTo>
                      <a:pt x="1009" y="856"/>
                    </a:lnTo>
                    <a:lnTo>
                      <a:pt x="1009" y="858"/>
                    </a:lnTo>
                    <a:lnTo>
                      <a:pt x="1010" y="859"/>
                    </a:lnTo>
                    <a:lnTo>
                      <a:pt x="1010" y="861"/>
                    </a:lnTo>
                    <a:lnTo>
                      <a:pt x="1011" y="861"/>
                    </a:lnTo>
                    <a:lnTo>
                      <a:pt x="1011" y="862"/>
                    </a:lnTo>
                    <a:lnTo>
                      <a:pt x="1011" y="863"/>
                    </a:lnTo>
                    <a:lnTo>
                      <a:pt x="1013" y="863"/>
                    </a:lnTo>
                    <a:lnTo>
                      <a:pt x="1016" y="865"/>
                    </a:lnTo>
                    <a:lnTo>
                      <a:pt x="1017" y="866"/>
                    </a:lnTo>
                    <a:lnTo>
                      <a:pt x="1019" y="866"/>
                    </a:lnTo>
                    <a:lnTo>
                      <a:pt x="1019" y="868"/>
                    </a:lnTo>
                    <a:lnTo>
                      <a:pt x="1020" y="868"/>
                    </a:lnTo>
                    <a:lnTo>
                      <a:pt x="1021" y="868"/>
                    </a:lnTo>
                    <a:lnTo>
                      <a:pt x="1021" y="869"/>
                    </a:lnTo>
                    <a:lnTo>
                      <a:pt x="1024" y="872"/>
                    </a:lnTo>
                    <a:lnTo>
                      <a:pt x="1026" y="873"/>
                    </a:lnTo>
                    <a:lnTo>
                      <a:pt x="1027" y="875"/>
                    </a:lnTo>
                    <a:lnTo>
                      <a:pt x="1027" y="876"/>
                    </a:lnTo>
                    <a:lnTo>
                      <a:pt x="1026" y="876"/>
                    </a:lnTo>
                    <a:lnTo>
                      <a:pt x="1026" y="878"/>
                    </a:lnTo>
                    <a:lnTo>
                      <a:pt x="1026" y="879"/>
                    </a:lnTo>
                    <a:lnTo>
                      <a:pt x="1026" y="881"/>
                    </a:lnTo>
                    <a:lnTo>
                      <a:pt x="1026" y="882"/>
                    </a:lnTo>
                    <a:lnTo>
                      <a:pt x="1026" y="883"/>
                    </a:lnTo>
                    <a:lnTo>
                      <a:pt x="1026" y="882"/>
                    </a:lnTo>
                    <a:lnTo>
                      <a:pt x="1024" y="882"/>
                    </a:lnTo>
                    <a:lnTo>
                      <a:pt x="1024" y="881"/>
                    </a:lnTo>
                    <a:lnTo>
                      <a:pt x="1023" y="879"/>
                    </a:lnTo>
                    <a:lnTo>
                      <a:pt x="1023" y="878"/>
                    </a:lnTo>
                    <a:lnTo>
                      <a:pt x="1021" y="876"/>
                    </a:lnTo>
                    <a:lnTo>
                      <a:pt x="1020" y="876"/>
                    </a:lnTo>
                    <a:lnTo>
                      <a:pt x="1021" y="876"/>
                    </a:lnTo>
                    <a:lnTo>
                      <a:pt x="1021" y="879"/>
                    </a:lnTo>
                    <a:lnTo>
                      <a:pt x="1023" y="879"/>
                    </a:lnTo>
                    <a:lnTo>
                      <a:pt x="1023" y="881"/>
                    </a:lnTo>
                    <a:lnTo>
                      <a:pt x="1024" y="882"/>
                    </a:lnTo>
                    <a:lnTo>
                      <a:pt x="1024" y="883"/>
                    </a:lnTo>
                    <a:lnTo>
                      <a:pt x="1026" y="883"/>
                    </a:lnTo>
                    <a:lnTo>
                      <a:pt x="1026" y="885"/>
                    </a:lnTo>
                    <a:lnTo>
                      <a:pt x="1024" y="885"/>
                    </a:lnTo>
                    <a:lnTo>
                      <a:pt x="1023" y="883"/>
                    </a:lnTo>
                    <a:lnTo>
                      <a:pt x="1023" y="885"/>
                    </a:lnTo>
                    <a:lnTo>
                      <a:pt x="1023" y="883"/>
                    </a:lnTo>
                    <a:lnTo>
                      <a:pt x="1023" y="885"/>
                    </a:lnTo>
                    <a:lnTo>
                      <a:pt x="1021" y="885"/>
                    </a:lnTo>
                    <a:lnTo>
                      <a:pt x="1020" y="885"/>
                    </a:lnTo>
                    <a:lnTo>
                      <a:pt x="1020" y="886"/>
                    </a:lnTo>
                    <a:lnTo>
                      <a:pt x="1019" y="886"/>
                    </a:lnTo>
                    <a:lnTo>
                      <a:pt x="1017" y="886"/>
                    </a:lnTo>
                    <a:lnTo>
                      <a:pt x="1017" y="885"/>
                    </a:lnTo>
                    <a:lnTo>
                      <a:pt x="1016" y="885"/>
                    </a:lnTo>
                    <a:lnTo>
                      <a:pt x="1014" y="885"/>
                    </a:lnTo>
                    <a:lnTo>
                      <a:pt x="1016" y="885"/>
                    </a:lnTo>
                    <a:lnTo>
                      <a:pt x="1016" y="886"/>
                    </a:lnTo>
                    <a:lnTo>
                      <a:pt x="1017" y="886"/>
                    </a:lnTo>
                    <a:lnTo>
                      <a:pt x="1017" y="888"/>
                    </a:lnTo>
                    <a:lnTo>
                      <a:pt x="1019" y="886"/>
                    </a:lnTo>
                    <a:lnTo>
                      <a:pt x="1020" y="888"/>
                    </a:lnTo>
                    <a:lnTo>
                      <a:pt x="1020" y="886"/>
                    </a:lnTo>
                    <a:lnTo>
                      <a:pt x="1021" y="885"/>
                    </a:lnTo>
                    <a:lnTo>
                      <a:pt x="1021" y="886"/>
                    </a:lnTo>
                    <a:lnTo>
                      <a:pt x="1023" y="885"/>
                    </a:lnTo>
                    <a:lnTo>
                      <a:pt x="1024" y="885"/>
                    </a:lnTo>
                    <a:lnTo>
                      <a:pt x="1024" y="886"/>
                    </a:lnTo>
                    <a:lnTo>
                      <a:pt x="1026" y="885"/>
                    </a:lnTo>
                    <a:lnTo>
                      <a:pt x="1027" y="885"/>
                    </a:lnTo>
                    <a:lnTo>
                      <a:pt x="1027" y="886"/>
                    </a:lnTo>
                    <a:lnTo>
                      <a:pt x="1029" y="888"/>
                    </a:lnTo>
                    <a:lnTo>
                      <a:pt x="1029" y="889"/>
                    </a:lnTo>
                    <a:lnTo>
                      <a:pt x="1029" y="891"/>
                    </a:lnTo>
                    <a:lnTo>
                      <a:pt x="1030" y="892"/>
                    </a:lnTo>
                    <a:lnTo>
                      <a:pt x="1029" y="893"/>
                    </a:lnTo>
                    <a:lnTo>
                      <a:pt x="1029" y="895"/>
                    </a:lnTo>
                    <a:lnTo>
                      <a:pt x="1029" y="896"/>
                    </a:lnTo>
                    <a:lnTo>
                      <a:pt x="1029" y="898"/>
                    </a:lnTo>
                    <a:lnTo>
                      <a:pt x="1029" y="899"/>
                    </a:lnTo>
                    <a:lnTo>
                      <a:pt x="1029" y="901"/>
                    </a:lnTo>
                    <a:lnTo>
                      <a:pt x="1029" y="902"/>
                    </a:lnTo>
                    <a:lnTo>
                      <a:pt x="1027" y="902"/>
                    </a:lnTo>
                    <a:lnTo>
                      <a:pt x="1026" y="901"/>
                    </a:lnTo>
                    <a:lnTo>
                      <a:pt x="1026" y="899"/>
                    </a:lnTo>
                    <a:lnTo>
                      <a:pt x="1026" y="898"/>
                    </a:lnTo>
                    <a:lnTo>
                      <a:pt x="1024" y="896"/>
                    </a:lnTo>
                    <a:lnTo>
                      <a:pt x="1023" y="895"/>
                    </a:lnTo>
                    <a:lnTo>
                      <a:pt x="1021" y="895"/>
                    </a:lnTo>
                    <a:lnTo>
                      <a:pt x="1020" y="895"/>
                    </a:lnTo>
                    <a:lnTo>
                      <a:pt x="1020" y="893"/>
                    </a:lnTo>
                    <a:lnTo>
                      <a:pt x="1017" y="893"/>
                    </a:lnTo>
                    <a:lnTo>
                      <a:pt x="1016" y="893"/>
                    </a:lnTo>
                    <a:lnTo>
                      <a:pt x="1014" y="893"/>
                    </a:lnTo>
                    <a:lnTo>
                      <a:pt x="1011" y="893"/>
                    </a:lnTo>
                    <a:lnTo>
                      <a:pt x="1010" y="895"/>
                    </a:lnTo>
                    <a:lnTo>
                      <a:pt x="1009" y="895"/>
                    </a:lnTo>
                    <a:lnTo>
                      <a:pt x="1007" y="895"/>
                    </a:lnTo>
                    <a:lnTo>
                      <a:pt x="1007" y="896"/>
                    </a:lnTo>
                    <a:lnTo>
                      <a:pt x="1006" y="898"/>
                    </a:lnTo>
                    <a:lnTo>
                      <a:pt x="1004" y="898"/>
                    </a:lnTo>
                    <a:lnTo>
                      <a:pt x="1004" y="899"/>
                    </a:lnTo>
                    <a:lnTo>
                      <a:pt x="1004" y="901"/>
                    </a:lnTo>
                    <a:lnTo>
                      <a:pt x="1003" y="901"/>
                    </a:lnTo>
                    <a:lnTo>
                      <a:pt x="1000" y="901"/>
                    </a:lnTo>
                    <a:lnTo>
                      <a:pt x="999" y="899"/>
                    </a:lnTo>
                    <a:lnTo>
                      <a:pt x="999" y="898"/>
                    </a:lnTo>
                    <a:lnTo>
                      <a:pt x="999" y="896"/>
                    </a:lnTo>
                    <a:lnTo>
                      <a:pt x="1000" y="896"/>
                    </a:lnTo>
                    <a:lnTo>
                      <a:pt x="1000" y="895"/>
                    </a:lnTo>
                    <a:lnTo>
                      <a:pt x="999" y="895"/>
                    </a:lnTo>
                    <a:lnTo>
                      <a:pt x="999" y="893"/>
                    </a:lnTo>
                    <a:lnTo>
                      <a:pt x="997" y="893"/>
                    </a:lnTo>
                    <a:lnTo>
                      <a:pt x="997" y="895"/>
                    </a:lnTo>
                    <a:lnTo>
                      <a:pt x="997" y="896"/>
                    </a:lnTo>
                    <a:lnTo>
                      <a:pt x="999" y="896"/>
                    </a:lnTo>
                    <a:lnTo>
                      <a:pt x="999" y="898"/>
                    </a:lnTo>
                    <a:lnTo>
                      <a:pt x="999" y="899"/>
                    </a:lnTo>
                    <a:lnTo>
                      <a:pt x="997" y="899"/>
                    </a:lnTo>
                    <a:lnTo>
                      <a:pt x="997" y="898"/>
                    </a:lnTo>
                    <a:lnTo>
                      <a:pt x="996" y="896"/>
                    </a:lnTo>
                    <a:lnTo>
                      <a:pt x="996" y="895"/>
                    </a:lnTo>
                    <a:lnTo>
                      <a:pt x="996" y="896"/>
                    </a:lnTo>
                    <a:lnTo>
                      <a:pt x="994" y="895"/>
                    </a:lnTo>
                    <a:lnTo>
                      <a:pt x="994" y="896"/>
                    </a:lnTo>
                    <a:lnTo>
                      <a:pt x="996" y="896"/>
                    </a:lnTo>
                    <a:lnTo>
                      <a:pt x="996" y="898"/>
                    </a:lnTo>
                    <a:lnTo>
                      <a:pt x="994" y="898"/>
                    </a:lnTo>
                    <a:lnTo>
                      <a:pt x="993" y="898"/>
                    </a:lnTo>
                    <a:lnTo>
                      <a:pt x="991" y="898"/>
                    </a:lnTo>
                    <a:lnTo>
                      <a:pt x="991" y="896"/>
                    </a:lnTo>
                    <a:lnTo>
                      <a:pt x="991" y="898"/>
                    </a:lnTo>
                    <a:lnTo>
                      <a:pt x="990" y="896"/>
                    </a:lnTo>
                    <a:lnTo>
                      <a:pt x="990" y="898"/>
                    </a:lnTo>
                    <a:lnTo>
                      <a:pt x="991" y="898"/>
                    </a:lnTo>
                    <a:lnTo>
                      <a:pt x="991" y="899"/>
                    </a:lnTo>
                    <a:lnTo>
                      <a:pt x="991" y="901"/>
                    </a:lnTo>
                    <a:lnTo>
                      <a:pt x="991" y="899"/>
                    </a:lnTo>
                    <a:lnTo>
                      <a:pt x="993" y="899"/>
                    </a:lnTo>
                    <a:lnTo>
                      <a:pt x="994" y="899"/>
                    </a:lnTo>
                    <a:lnTo>
                      <a:pt x="996" y="899"/>
                    </a:lnTo>
                    <a:lnTo>
                      <a:pt x="997" y="899"/>
                    </a:lnTo>
                    <a:lnTo>
                      <a:pt x="997" y="901"/>
                    </a:lnTo>
                    <a:lnTo>
                      <a:pt x="999" y="901"/>
                    </a:lnTo>
                    <a:lnTo>
                      <a:pt x="1000" y="901"/>
                    </a:lnTo>
                    <a:lnTo>
                      <a:pt x="999" y="901"/>
                    </a:lnTo>
                    <a:lnTo>
                      <a:pt x="999" y="902"/>
                    </a:lnTo>
                    <a:lnTo>
                      <a:pt x="997" y="902"/>
                    </a:lnTo>
                    <a:lnTo>
                      <a:pt x="997" y="903"/>
                    </a:lnTo>
                    <a:lnTo>
                      <a:pt x="997" y="905"/>
                    </a:lnTo>
                    <a:lnTo>
                      <a:pt x="999" y="905"/>
                    </a:lnTo>
                    <a:lnTo>
                      <a:pt x="999" y="906"/>
                    </a:lnTo>
                    <a:lnTo>
                      <a:pt x="999" y="908"/>
                    </a:lnTo>
                    <a:lnTo>
                      <a:pt x="1000" y="906"/>
                    </a:lnTo>
                    <a:lnTo>
                      <a:pt x="999" y="905"/>
                    </a:lnTo>
                    <a:lnTo>
                      <a:pt x="999" y="903"/>
                    </a:lnTo>
                    <a:lnTo>
                      <a:pt x="999" y="902"/>
                    </a:lnTo>
                    <a:lnTo>
                      <a:pt x="1000" y="902"/>
                    </a:lnTo>
                    <a:lnTo>
                      <a:pt x="1001" y="902"/>
                    </a:lnTo>
                    <a:lnTo>
                      <a:pt x="1003" y="902"/>
                    </a:lnTo>
                    <a:lnTo>
                      <a:pt x="1004" y="902"/>
                    </a:lnTo>
                    <a:lnTo>
                      <a:pt x="1004" y="901"/>
                    </a:lnTo>
                    <a:lnTo>
                      <a:pt x="1006" y="901"/>
                    </a:lnTo>
                    <a:lnTo>
                      <a:pt x="1006" y="899"/>
                    </a:lnTo>
                    <a:lnTo>
                      <a:pt x="1007" y="898"/>
                    </a:lnTo>
                    <a:lnTo>
                      <a:pt x="1007" y="896"/>
                    </a:lnTo>
                    <a:lnTo>
                      <a:pt x="1009" y="896"/>
                    </a:lnTo>
                    <a:lnTo>
                      <a:pt x="1010" y="896"/>
                    </a:lnTo>
                    <a:lnTo>
                      <a:pt x="1010" y="898"/>
                    </a:lnTo>
                    <a:lnTo>
                      <a:pt x="1011" y="898"/>
                    </a:lnTo>
                    <a:lnTo>
                      <a:pt x="1011" y="899"/>
                    </a:lnTo>
                    <a:lnTo>
                      <a:pt x="1013" y="899"/>
                    </a:lnTo>
                    <a:lnTo>
                      <a:pt x="1013" y="901"/>
                    </a:lnTo>
                    <a:lnTo>
                      <a:pt x="1013" y="899"/>
                    </a:lnTo>
                    <a:lnTo>
                      <a:pt x="1011" y="899"/>
                    </a:lnTo>
                    <a:lnTo>
                      <a:pt x="1011" y="898"/>
                    </a:lnTo>
                    <a:lnTo>
                      <a:pt x="1011" y="896"/>
                    </a:lnTo>
                    <a:lnTo>
                      <a:pt x="1011" y="895"/>
                    </a:lnTo>
                    <a:lnTo>
                      <a:pt x="1013" y="895"/>
                    </a:lnTo>
                    <a:lnTo>
                      <a:pt x="1014" y="895"/>
                    </a:lnTo>
                    <a:lnTo>
                      <a:pt x="1016" y="895"/>
                    </a:lnTo>
                    <a:lnTo>
                      <a:pt x="1017" y="895"/>
                    </a:lnTo>
                    <a:lnTo>
                      <a:pt x="1019" y="896"/>
                    </a:lnTo>
                    <a:lnTo>
                      <a:pt x="1020" y="896"/>
                    </a:lnTo>
                    <a:lnTo>
                      <a:pt x="1021" y="896"/>
                    </a:lnTo>
                    <a:lnTo>
                      <a:pt x="1021" y="898"/>
                    </a:lnTo>
                    <a:lnTo>
                      <a:pt x="1020" y="899"/>
                    </a:lnTo>
                    <a:lnTo>
                      <a:pt x="1019" y="899"/>
                    </a:lnTo>
                    <a:lnTo>
                      <a:pt x="1017" y="899"/>
                    </a:lnTo>
                    <a:lnTo>
                      <a:pt x="1017" y="901"/>
                    </a:lnTo>
                    <a:lnTo>
                      <a:pt x="1017" y="902"/>
                    </a:lnTo>
                    <a:lnTo>
                      <a:pt x="1019" y="902"/>
                    </a:lnTo>
                    <a:lnTo>
                      <a:pt x="1017" y="902"/>
                    </a:lnTo>
                    <a:lnTo>
                      <a:pt x="1017" y="903"/>
                    </a:lnTo>
                    <a:lnTo>
                      <a:pt x="1017" y="902"/>
                    </a:lnTo>
                    <a:lnTo>
                      <a:pt x="1016" y="902"/>
                    </a:lnTo>
                    <a:lnTo>
                      <a:pt x="1016" y="901"/>
                    </a:lnTo>
                    <a:lnTo>
                      <a:pt x="1014" y="902"/>
                    </a:lnTo>
                    <a:lnTo>
                      <a:pt x="1013" y="902"/>
                    </a:lnTo>
                    <a:lnTo>
                      <a:pt x="1013" y="903"/>
                    </a:lnTo>
                    <a:lnTo>
                      <a:pt x="1014" y="903"/>
                    </a:lnTo>
                    <a:lnTo>
                      <a:pt x="1016" y="903"/>
                    </a:lnTo>
                    <a:lnTo>
                      <a:pt x="1016" y="905"/>
                    </a:lnTo>
                    <a:lnTo>
                      <a:pt x="1014" y="905"/>
                    </a:lnTo>
                    <a:lnTo>
                      <a:pt x="1013" y="905"/>
                    </a:lnTo>
                    <a:lnTo>
                      <a:pt x="1013" y="906"/>
                    </a:lnTo>
                    <a:lnTo>
                      <a:pt x="1014" y="905"/>
                    </a:lnTo>
                    <a:lnTo>
                      <a:pt x="1014" y="906"/>
                    </a:lnTo>
                    <a:lnTo>
                      <a:pt x="1014" y="905"/>
                    </a:lnTo>
                    <a:lnTo>
                      <a:pt x="1016" y="905"/>
                    </a:lnTo>
                    <a:lnTo>
                      <a:pt x="1016" y="903"/>
                    </a:lnTo>
                    <a:lnTo>
                      <a:pt x="1014" y="903"/>
                    </a:lnTo>
                    <a:lnTo>
                      <a:pt x="1014" y="902"/>
                    </a:lnTo>
                    <a:lnTo>
                      <a:pt x="1016" y="902"/>
                    </a:lnTo>
                    <a:lnTo>
                      <a:pt x="1017" y="903"/>
                    </a:lnTo>
                    <a:lnTo>
                      <a:pt x="1019" y="903"/>
                    </a:lnTo>
                    <a:lnTo>
                      <a:pt x="1019" y="902"/>
                    </a:lnTo>
                    <a:lnTo>
                      <a:pt x="1017" y="901"/>
                    </a:lnTo>
                    <a:lnTo>
                      <a:pt x="1017" y="899"/>
                    </a:lnTo>
                    <a:lnTo>
                      <a:pt x="1019" y="899"/>
                    </a:lnTo>
                    <a:lnTo>
                      <a:pt x="1020" y="899"/>
                    </a:lnTo>
                    <a:lnTo>
                      <a:pt x="1021" y="898"/>
                    </a:lnTo>
                    <a:lnTo>
                      <a:pt x="1021" y="896"/>
                    </a:lnTo>
                    <a:lnTo>
                      <a:pt x="1020" y="896"/>
                    </a:lnTo>
                    <a:lnTo>
                      <a:pt x="1021" y="896"/>
                    </a:lnTo>
                    <a:lnTo>
                      <a:pt x="1023" y="896"/>
                    </a:lnTo>
                    <a:lnTo>
                      <a:pt x="1023" y="898"/>
                    </a:lnTo>
                    <a:lnTo>
                      <a:pt x="1024" y="898"/>
                    </a:lnTo>
                    <a:lnTo>
                      <a:pt x="1024" y="899"/>
                    </a:lnTo>
                    <a:lnTo>
                      <a:pt x="1024" y="901"/>
                    </a:lnTo>
                    <a:lnTo>
                      <a:pt x="1024" y="902"/>
                    </a:lnTo>
                    <a:lnTo>
                      <a:pt x="1026" y="903"/>
                    </a:lnTo>
                    <a:lnTo>
                      <a:pt x="1026" y="905"/>
                    </a:lnTo>
                    <a:lnTo>
                      <a:pt x="1027" y="905"/>
                    </a:lnTo>
                    <a:lnTo>
                      <a:pt x="1029" y="906"/>
                    </a:lnTo>
                    <a:lnTo>
                      <a:pt x="1030" y="908"/>
                    </a:lnTo>
                    <a:lnTo>
                      <a:pt x="1030" y="909"/>
                    </a:lnTo>
                    <a:lnTo>
                      <a:pt x="1029" y="909"/>
                    </a:lnTo>
                    <a:lnTo>
                      <a:pt x="1029" y="911"/>
                    </a:lnTo>
                    <a:lnTo>
                      <a:pt x="1029" y="912"/>
                    </a:lnTo>
                    <a:lnTo>
                      <a:pt x="1027" y="912"/>
                    </a:lnTo>
                    <a:lnTo>
                      <a:pt x="1027" y="913"/>
                    </a:lnTo>
                    <a:lnTo>
                      <a:pt x="1027" y="915"/>
                    </a:lnTo>
                    <a:lnTo>
                      <a:pt x="1027" y="916"/>
                    </a:lnTo>
                    <a:lnTo>
                      <a:pt x="1026" y="916"/>
                    </a:lnTo>
                    <a:lnTo>
                      <a:pt x="1024" y="916"/>
                    </a:lnTo>
                    <a:lnTo>
                      <a:pt x="1024" y="918"/>
                    </a:lnTo>
                    <a:lnTo>
                      <a:pt x="1023" y="918"/>
                    </a:lnTo>
                    <a:lnTo>
                      <a:pt x="1023" y="916"/>
                    </a:lnTo>
                    <a:lnTo>
                      <a:pt x="1023" y="915"/>
                    </a:lnTo>
                    <a:lnTo>
                      <a:pt x="1021" y="915"/>
                    </a:lnTo>
                    <a:lnTo>
                      <a:pt x="1021" y="916"/>
                    </a:lnTo>
                    <a:lnTo>
                      <a:pt x="1020" y="916"/>
                    </a:lnTo>
                    <a:lnTo>
                      <a:pt x="1020" y="918"/>
                    </a:lnTo>
                    <a:lnTo>
                      <a:pt x="1021" y="918"/>
                    </a:lnTo>
                    <a:lnTo>
                      <a:pt x="1020" y="918"/>
                    </a:lnTo>
                    <a:lnTo>
                      <a:pt x="1019" y="918"/>
                    </a:lnTo>
                    <a:lnTo>
                      <a:pt x="1017" y="918"/>
                    </a:lnTo>
                    <a:lnTo>
                      <a:pt x="1017" y="916"/>
                    </a:lnTo>
                    <a:lnTo>
                      <a:pt x="1017" y="918"/>
                    </a:lnTo>
                    <a:lnTo>
                      <a:pt x="1017" y="919"/>
                    </a:lnTo>
                    <a:lnTo>
                      <a:pt x="1019" y="919"/>
                    </a:lnTo>
                    <a:lnTo>
                      <a:pt x="1019" y="918"/>
                    </a:lnTo>
                    <a:lnTo>
                      <a:pt x="1020" y="918"/>
                    </a:lnTo>
                    <a:lnTo>
                      <a:pt x="1021" y="918"/>
                    </a:lnTo>
                    <a:lnTo>
                      <a:pt x="1021" y="916"/>
                    </a:lnTo>
                    <a:lnTo>
                      <a:pt x="1020" y="916"/>
                    </a:lnTo>
                    <a:lnTo>
                      <a:pt x="1021" y="916"/>
                    </a:lnTo>
                    <a:lnTo>
                      <a:pt x="1023" y="915"/>
                    </a:lnTo>
                    <a:lnTo>
                      <a:pt x="1023" y="916"/>
                    </a:lnTo>
                    <a:lnTo>
                      <a:pt x="1023" y="918"/>
                    </a:lnTo>
                    <a:lnTo>
                      <a:pt x="1024" y="919"/>
                    </a:lnTo>
                    <a:lnTo>
                      <a:pt x="1024" y="921"/>
                    </a:lnTo>
                    <a:lnTo>
                      <a:pt x="1024" y="922"/>
                    </a:lnTo>
                    <a:lnTo>
                      <a:pt x="1024" y="923"/>
                    </a:lnTo>
                    <a:lnTo>
                      <a:pt x="1023" y="923"/>
                    </a:lnTo>
                    <a:lnTo>
                      <a:pt x="1023" y="925"/>
                    </a:lnTo>
                    <a:lnTo>
                      <a:pt x="1021" y="925"/>
                    </a:lnTo>
                    <a:lnTo>
                      <a:pt x="1021" y="926"/>
                    </a:lnTo>
                    <a:lnTo>
                      <a:pt x="1020" y="926"/>
                    </a:lnTo>
                    <a:lnTo>
                      <a:pt x="1020" y="928"/>
                    </a:lnTo>
                    <a:lnTo>
                      <a:pt x="1019" y="928"/>
                    </a:lnTo>
                    <a:lnTo>
                      <a:pt x="1017" y="926"/>
                    </a:lnTo>
                    <a:lnTo>
                      <a:pt x="1016" y="926"/>
                    </a:lnTo>
                    <a:lnTo>
                      <a:pt x="1014" y="925"/>
                    </a:lnTo>
                    <a:lnTo>
                      <a:pt x="1014" y="923"/>
                    </a:lnTo>
                    <a:lnTo>
                      <a:pt x="1013" y="922"/>
                    </a:lnTo>
                    <a:lnTo>
                      <a:pt x="1011" y="923"/>
                    </a:lnTo>
                    <a:lnTo>
                      <a:pt x="1010" y="923"/>
                    </a:lnTo>
                    <a:lnTo>
                      <a:pt x="1010" y="922"/>
                    </a:lnTo>
                    <a:lnTo>
                      <a:pt x="1011" y="921"/>
                    </a:lnTo>
                    <a:lnTo>
                      <a:pt x="1010" y="919"/>
                    </a:lnTo>
                    <a:lnTo>
                      <a:pt x="1009" y="919"/>
                    </a:lnTo>
                    <a:lnTo>
                      <a:pt x="1007" y="919"/>
                    </a:lnTo>
                    <a:lnTo>
                      <a:pt x="1006" y="919"/>
                    </a:lnTo>
                    <a:lnTo>
                      <a:pt x="1004" y="919"/>
                    </a:lnTo>
                    <a:lnTo>
                      <a:pt x="1003" y="918"/>
                    </a:lnTo>
                    <a:lnTo>
                      <a:pt x="1001" y="919"/>
                    </a:lnTo>
                    <a:lnTo>
                      <a:pt x="1000" y="919"/>
                    </a:lnTo>
                    <a:lnTo>
                      <a:pt x="1001" y="919"/>
                    </a:lnTo>
                    <a:lnTo>
                      <a:pt x="1003" y="919"/>
                    </a:lnTo>
                    <a:lnTo>
                      <a:pt x="1004" y="919"/>
                    </a:lnTo>
                    <a:lnTo>
                      <a:pt x="1007" y="919"/>
                    </a:lnTo>
                    <a:lnTo>
                      <a:pt x="1009" y="919"/>
                    </a:lnTo>
                    <a:lnTo>
                      <a:pt x="1010" y="919"/>
                    </a:lnTo>
                    <a:lnTo>
                      <a:pt x="1010" y="921"/>
                    </a:lnTo>
                    <a:lnTo>
                      <a:pt x="1010" y="922"/>
                    </a:lnTo>
                    <a:lnTo>
                      <a:pt x="1010" y="923"/>
                    </a:lnTo>
                    <a:lnTo>
                      <a:pt x="1009" y="923"/>
                    </a:lnTo>
                    <a:lnTo>
                      <a:pt x="1009" y="925"/>
                    </a:lnTo>
                    <a:lnTo>
                      <a:pt x="1007" y="925"/>
                    </a:lnTo>
                    <a:lnTo>
                      <a:pt x="1006" y="923"/>
                    </a:lnTo>
                    <a:lnTo>
                      <a:pt x="1006" y="925"/>
                    </a:lnTo>
                    <a:lnTo>
                      <a:pt x="1007" y="925"/>
                    </a:lnTo>
                    <a:lnTo>
                      <a:pt x="1009" y="925"/>
                    </a:lnTo>
                    <a:lnTo>
                      <a:pt x="1010" y="925"/>
                    </a:lnTo>
                    <a:lnTo>
                      <a:pt x="1011" y="925"/>
                    </a:lnTo>
                    <a:lnTo>
                      <a:pt x="1011" y="923"/>
                    </a:lnTo>
                    <a:lnTo>
                      <a:pt x="1013" y="923"/>
                    </a:lnTo>
                    <a:lnTo>
                      <a:pt x="1014" y="923"/>
                    </a:lnTo>
                    <a:lnTo>
                      <a:pt x="1014" y="925"/>
                    </a:lnTo>
                    <a:lnTo>
                      <a:pt x="1014" y="926"/>
                    </a:lnTo>
                    <a:lnTo>
                      <a:pt x="1013" y="928"/>
                    </a:lnTo>
                    <a:lnTo>
                      <a:pt x="1013" y="929"/>
                    </a:lnTo>
                    <a:lnTo>
                      <a:pt x="1011" y="929"/>
                    </a:lnTo>
                    <a:lnTo>
                      <a:pt x="1010" y="929"/>
                    </a:lnTo>
                    <a:lnTo>
                      <a:pt x="1009" y="928"/>
                    </a:lnTo>
                    <a:lnTo>
                      <a:pt x="1007" y="928"/>
                    </a:lnTo>
                    <a:lnTo>
                      <a:pt x="1007" y="929"/>
                    </a:lnTo>
                    <a:lnTo>
                      <a:pt x="1006" y="929"/>
                    </a:lnTo>
                    <a:lnTo>
                      <a:pt x="1004" y="928"/>
                    </a:lnTo>
                    <a:lnTo>
                      <a:pt x="1003" y="928"/>
                    </a:lnTo>
                    <a:lnTo>
                      <a:pt x="1004" y="926"/>
                    </a:lnTo>
                    <a:lnTo>
                      <a:pt x="1003" y="926"/>
                    </a:lnTo>
                    <a:lnTo>
                      <a:pt x="1003" y="928"/>
                    </a:lnTo>
                    <a:lnTo>
                      <a:pt x="1003" y="929"/>
                    </a:lnTo>
                    <a:lnTo>
                      <a:pt x="1004" y="929"/>
                    </a:lnTo>
                    <a:lnTo>
                      <a:pt x="1006" y="929"/>
                    </a:lnTo>
                    <a:lnTo>
                      <a:pt x="1006" y="931"/>
                    </a:lnTo>
                    <a:lnTo>
                      <a:pt x="1007" y="931"/>
                    </a:lnTo>
                    <a:lnTo>
                      <a:pt x="1007" y="929"/>
                    </a:lnTo>
                    <a:lnTo>
                      <a:pt x="1009" y="929"/>
                    </a:lnTo>
                    <a:lnTo>
                      <a:pt x="1009" y="928"/>
                    </a:lnTo>
                    <a:lnTo>
                      <a:pt x="1009" y="929"/>
                    </a:lnTo>
                    <a:lnTo>
                      <a:pt x="1009" y="931"/>
                    </a:lnTo>
                    <a:lnTo>
                      <a:pt x="1007" y="931"/>
                    </a:lnTo>
                    <a:lnTo>
                      <a:pt x="1006" y="931"/>
                    </a:lnTo>
                    <a:lnTo>
                      <a:pt x="1004" y="931"/>
                    </a:lnTo>
                    <a:lnTo>
                      <a:pt x="1003" y="931"/>
                    </a:lnTo>
                    <a:lnTo>
                      <a:pt x="1001" y="931"/>
                    </a:lnTo>
                    <a:lnTo>
                      <a:pt x="1000" y="931"/>
                    </a:lnTo>
                    <a:lnTo>
                      <a:pt x="1001" y="931"/>
                    </a:lnTo>
                    <a:lnTo>
                      <a:pt x="1003" y="931"/>
                    </a:lnTo>
                    <a:lnTo>
                      <a:pt x="1003" y="932"/>
                    </a:lnTo>
                    <a:lnTo>
                      <a:pt x="1004" y="932"/>
                    </a:lnTo>
                    <a:lnTo>
                      <a:pt x="1006" y="932"/>
                    </a:lnTo>
                    <a:lnTo>
                      <a:pt x="1007" y="932"/>
                    </a:lnTo>
                    <a:lnTo>
                      <a:pt x="1009" y="931"/>
                    </a:lnTo>
                    <a:lnTo>
                      <a:pt x="1010" y="931"/>
                    </a:lnTo>
                    <a:lnTo>
                      <a:pt x="1011" y="931"/>
                    </a:lnTo>
                    <a:lnTo>
                      <a:pt x="1011" y="929"/>
                    </a:lnTo>
                    <a:lnTo>
                      <a:pt x="1013" y="929"/>
                    </a:lnTo>
                    <a:lnTo>
                      <a:pt x="1013" y="928"/>
                    </a:lnTo>
                    <a:lnTo>
                      <a:pt x="1014" y="928"/>
                    </a:lnTo>
                    <a:lnTo>
                      <a:pt x="1016" y="926"/>
                    </a:lnTo>
                    <a:lnTo>
                      <a:pt x="1017" y="928"/>
                    </a:lnTo>
                    <a:lnTo>
                      <a:pt x="1019" y="929"/>
                    </a:lnTo>
                    <a:lnTo>
                      <a:pt x="1020" y="929"/>
                    </a:lnTo>
                    <a:lnTo>
                      <a:pt x="1021" y="929"/>
                    </a:lnTo>
                    <a:lnTo>
                      <a:pt x="1020" y="931"/>
                    </a:lnTo>
                    <a:lnTo>
                      <a:pt x="1019" y="932"/>
                    </a:lnTo>
                    <a:lnTo>
                      <a:pt x="1019" y="933"/>
                    </a:lnTo>
                    <a:lnTo>
                      <a:pt x="1017" y="935"/>
                    </a:lnTo>
                    <a:lnTo>
                      <a:pt x="1017" y="936"/>
                    </a:lnTo>
                    <a:lnTo>
                      <a:pt x="1017" y="938"/>
                    </a:lnTo>
                    <a:lnTo>
                      <a:pt x="1017" y="939"/>
                    </a:lnTo>
                    <a:lnTo>
                      <a:pt x="1016" y="939"/>
                    </a:lnTo>
                    <a:lnTo>
                      <a:pt x="1016" y="941"/>
                    </a:lnTo>
                    <a:lnTo>
                      <a:pt x="1014" y="942"/>
                    </a:lnTo>
                    <a:lnTo>
                      <a:pt x="1013" y="942"/>
                    </a:lnTo>
                    <a:lnTo>
                      <a:pt x="1011" y="942"/>
                    </a:lnTo>
                    <a:lnTo>
                      <a:pt x="1010" y="941"/>
                    </a:lnTo>
                    <a:lnTo>
                      <a:pt x="1009" y="941"/>
                    </a:lnTo>
                    <a:lnTo>
                      <a:pt x="1006" y="941"/>
                    </a:lnTo>
                    <a:lnTo>
                      <a:pt x="1004" y="941"/>
                    </a:lnTo>
                    <a:lnTo>
                      <a:pt x="1004" y="939"/>
                    </a:lnTo>
                    <a:lnTo>
                      <a:pt x="1003" y="939"/>
                    </a:lnTo>
                    <a:lnTo>
                      <a:pt x="1001" y="939"/>
                    </a:lnTo>
                    <a:lnTo>
                      <a:pt x="1000" y="939"/>
                    </a:lnTo>
                    <a:lnTo>
                      <a:pt x="999" y="939"/>
                    </a:lnTo>
                    <a:lnTo>
                      <a:pt x="997" y="938"/>
                    </a:lnTo>
                    <a:lnTo>
                      <a:pt x="996" y="938"/>
                    </a:lnTo>
                    <a:lnTo>
                      <a:pt x="993" y="938"/>
                    </a:lnTo>
                    <a:lnTo>
                      <a:pt x="990" y="938"/>
                    </a:lnTo>
                    <a:lnTo>
                      <a:pt x="989" y="938"/>
                    </a:lnTo>
                    <a:lnTo>
                      <a:pt x="987" y="938"/>
                    </a:lnTo>
                    <a:lnTo>
                      <a:pt x="984" y="938"/>
                    </a:lnTo>
                    <a:lnTo>
                      <a:pt x="983" y="938"/>
                    </a:lnTo>
                    <a:lnTo>
                      <a:pt x="980" y="938"/>
                    </a:lnTo>
                    <a:lnTo>
                      <a:pt x="979" y="938"/>
                    </a:lnTo>
                    <a:lnTo>
                      <a:pt x="977" y="938"/>
                    </a:lnTo>
                    <a:lnTo>
                      <a:pt x="973" y="938"/>
                    </a:lnTo>
                    <a:lnTo>
                      <a:pt x="970" y="938"/>
                    </a:lnTo>
                    <a:lnTo>
                      <a:pt x="967" y="938"/>
                    </a:lnTo>
                    <a:lnTo>
                      <a:pt x="964" y="938"/>
                    </a:lnTo>
                    <a:lnTo>
                      <a:pt x="961" y="938"/>
                    </a:lnTo>
                    <a:lnTo>
                      <a:pt x="957" y="938"/>
                    </a:lnTo>
                    <a:lnTo>
                      <a:pt x="954" y="938"/>
                    </a:lnTo>
                    <a:lnTo>
                      <a:pt x="953" y="938"/>
                    </a:lnTo>
                    <a:lnTo>
                      <a:pt x="950" y="938"/>
                    </a:lnTo>
                    <a:lnTo>
                      <a:pt x="947" y="938"/>
                    </a:lnTo>
                    <a:lnTo>
                      <a:pt x="944" y="939"/>
                    </a:lnTo>
                    <a:lnTo>
                      <a:pt x="940" y="939"/>
                    </a:lnTo>
                    <a:lnTo>
                      <a:pt x="939" y="938"/>
                    </a:lnTo>
                    <a:lnTo>
                      <a:pt x="936" y="939"/>
                    </a:lnTo>
                    <a:lnTo>
                      <a:pt x="934" y="939"/>
                    </a:lnTo>
                    <a:lnTo>
                      <a:pt x="933" y="939"/>
                    </a:lnTo>
                    <a:lnTo>
                      <a:pt x="929" y="939"/>
                    </a:lnTo>
                    <a:lnTo>
                      <a:pt x="926" y="939"/>
                    </a:lnTo>
                    <a:lnTo>
                      <a:pt x="924" y="941"/>
                    </a:lnTo>
                    <a:lnTo>
                      <a:pt x="921" y="941"/>
                    </a:lnTo>
                    <a:lnTo>
                      <a:pt x="916" y="941"/>
                    </a:lnTo>
                    <a:lnTo>
                      <a:pt x="913" y="941"/>
                    </a:lnTo>
                    <a:lnTo>
                      <a:pt x="910" y="941"/>
                    </a:lnTo>
                    <a:lnTo>
                      <a:pt x="907" y="941"/>
                    </a:lnTo>
                    <a:lnTo>
                      <a:pt x="904" y="942"/>
                    </a:lnTo>
                    <a:lnTo>
                      <a:pt x="901" y="942"/>
                    </a:lnTo>
                    <a:lnTo>
                      <a:pt x="897" y="942"/>
                    </a:lnTo>
                    <a:lnTo>
                      <a:pt x="891" y="943"/>
                    </a:lnTo>
                    <a:lnTo>
                      <a:pt x="887" y="943"/>
                    </a:lnTo>
                    <a:lnTo>
                      <a:pt x="883" y="943"/>
                    </a:lnTo>
                    <a:lnTo>
                      <a:pt x="876" y="945"/>
                    </a:lnTo>
                    <a:lnTo>
                      <a:pt x="870" y="945"/>
                    </a:lnTo>
                    <a:lnTo>
                      <a:pt x="867" y="946"/>
                    </a:lnTo>
                    <a:lnTo>
                      <a:pt x="863" y="946"/>
                    </a:lnTo>
                    <a:lnTo>
                      <a:pt x="858" y="946"/>
                    </a:lnTo>
                    <a:lnTo>
                      <a:pt x="857" y="948"/>
                    </a:lnTo>
                    <a:lnTo>
                      <a:pt x="853" y="948"/>
                    </a:lnTo>
                    <a:lnTo>
                      <a:pt x="850" y="948"/>
                    </a:lnTo>
                    <a:lnTo>
                      <a:pt x="848" y="949"/>
                    </a:lnTo>
                    <a:lnTo>
                      <a:pt x="846" y="949"/>
                    </a:lnTo>
                    <a:lnTo>
                      <a:pt x="844" y="949"/>
                    </a:lnTo>
                    <a:lnTo>
                      <a:pt x="841" y="951"/>
                    </a:lnTo>
                    <a:lnTo>
                      <a:pt x="838" y="951"/>
                    </a:lnTo>
                    <a:lnTo>
                      <a:pt x="836" y="951"/>
                    </a:lnTo>
                    <a:lnTo>
                      <a:pt x="834" y="951"/>
                    </a:lnTo>
                    <a:lnTo>
                      <a:pt x="831" y="952"/>
                    </a:lnTo>
                    <a:lnTo>
                      <a:pt x="830" y="952"/>
                    </a:lnTo>
                    <a:lnTo>
                      <a:pt x="826" y="953"/>
                    </a:lnTo>
                    <a:lnTo>
                      <a:pt x="824" y="955"/>
                    </a:lnTo>
                    <a:lnTo>
                      <a:pt x="823" y="956"/>
                    </a:lnTo>
                    <a:lnTo>
                      <a:pt x="820" y="958"/>
                    </a:lnTo>
                    <a:lnTo>
                      <a:pt x="817" y="959"/>
                    </a:lnTo>
                    <a:lnTo>
                      <a:pt x="814" y="959"/>
                    </a:lnTo>
                    <a:lnTo>
                      <a:pt x="813" y="961"/>
                    </a:lnTo>
                    <a:lnTo>
                      <a:pt x="811" y="961"/>
                    </a:lnTo>
                    <a:lnTo>
                      <a:pt x="808" y="961"/>
                    </a:lnTo>
                    <a:lnTo>
                      <a:pt x="807" y="961"/>
                    </a:lnTo>
                    <a:lnTo>
                      <a:pt x="806" y="962"/>
                    </a:lnTo>
                    <a:lnTo>
                      <a:pt x="801" y="965"/>
                    </a:lnTo>
                    <a:lnTo>
                      <a:pt x="800" y="966"/>
                    </a:lnTo>
                    <a:lnTo>
                      <a:pt x="797" y="966"/>
                    </a:lnTo>
                    <a:lnTo>
                      <a:pt x="794" y="966"/>
                    </a:lnTo>
                    <a:lnTo>
                      <a:pt x="788" y="966"/>
                    </a:lnTo>
                    <a:lnTo>
                      <a:pt x="786" y="966"/>
                    </a:lnTo>
                    <a:lnTo>
                      <a:pt x="783" y="966"/>
                    </a:lnTo>
                    <a:lnTo>
                      <a:pt x="778" y="966"/>
                    </a:lnTo>
                    <a:lnTo>
                      <a:pt x="776" y="966"/>
                    </a:lnTo>
                    <a:lnTo>
                      <a:pt x="771" y="968"/>
                    </a:lnTo>
                    <a:lnTo>
                      <a:pt x="768" y="968"/>
                    </a:lnTo>
                    <a:lnTo>
                      <a:pt x="764" y="969"/>
                    </a:lnTo>
                    <a:lnTo>
                      <a:pt x="760" y="971"/>
                    </a:lnTo>
                    <a:lnTo>
                      <a:pt x="757" y="971"/>
                    </a:lnTo>
                    <a:lnTo>
                      <a:pt x="755" y="971"/>
                    </a:lnTo>
                    <a:lnTo>
                      <a:pt x="754" y="971"/>
                    </a:lnTo>
                    <a:lnTo>
                      <a:pt x="750" y="972"/>
                    </a:lnTo>
                    <a:lnTo>
                      <a:pt x="748" y="973"/>
                    </a:lnTo>
                    <a:lnTo>
                      <a:pt x="744" y="971"/>
                    </a:lnTo>
                    <a:lnTo>
                      <a:pt x="738" y="971"/>
                    </a:lnTo>
                    <a:lnTo>
                      <a:pt x="735" y="969"/>
                    </a:lnTo>
                    <a:lnTo>
                      <a:pt x="734" y="969"/>
                    </a:lnTo>
                    <a:lnTo>
                      <a:pt x="730" y="969"/>
                    </a:lnTo>
                    <a:lnTo>
                      <a:pt x="725" y="969"/>
                    </a:lnTo>
                    <a:lnTo>
                      <a:pt x="723" y="968"/>
                    </a:lnTo>
                    <a:lnTo>
                      <a:pt x="721" y="968"/>
                    </a:lnTo>
                    <a:lnTo>
                      <a:pt x="720" y="971"/>
                    </a:lnTo>
                    <a:lnTo>
                      <a:pt x="721" y="975"/>
                    </a:lnTo>
                    <a:lnTo>
                      <a:pt x="723" y="976"/>
                    </a:lnTo>
                    <a:lnTo>
                      <a:pt x="720" y="978"/>
                    </a:lnTo>
                    <a:lnTo>
                      <a:pt x="718" y="978"/>
                    </a:lnTo>
                    <a:lnTo>
                      <a:pt x="715" y="978"/>
                    </a:lnTo>
                    <a:lnTo>
                      <a:pt x="711" y="981"/>
                    </a:lnTo>
                    <a:lnTo>
                      <a:pt x="708" y="981"/>
                    </a:lnTo>
                    <a:lnTo>
                      <a:pt x="705" y="982"/>
                    </a:lnTo>
                    <a:lnTo>
                      <a:pt x="701" y="983"/>
                    </a:lnTo>
                    <a:lnTo>
                      <a:pt x="700" y="983"/>
                    </a:lnTo>
                    <a:lnTo>
                      <a:pt x="698" y="983"/>
                    </a:lnTo>
                    <a:lnTo>
                      <a:pt x="697" y="983"/>
                    </a:lnTo>
                    <a:lnTo>
                      <a:pt x="693" y="986"/>
                    </a:lnTo>
                    <a:lnTo>
                      <a:pt x="690" y="986"/>
                    </a:lnTo>
                    <a:lnTo>
                      <a:pt x="687" y="988"/>
                    </a:lnTo>
                    <a:lnTo>
                      <a:pt x="683" y="989"/>
                    </a:lnTo>
                    <a:lnTo>
                      <a:pt x="678" y="989"/>
                    </a:lnTo>
                    <a:lnTo>
                      <a:pt x="675" y="988"/>
                    </a:lnTo>
                    <a:lnTo>
                      <a:pt x="671" y="988"/>
                    </a:lnTo>
                    <a:lnTo>
                      <a:pt x="668" y="988"/>
                    </a:lnTo>
                    <a:lnTo>
                      <a:pt x="665" y="988"/>
                    </a:lnTo>
                    <a:lnTo>
                      <a:pt x="664" y="988"/>
                    </a:lnTo>
                    <a:lnTo>
                      <a:pt x="663" y="988"/>
                    </a:lnTo>
                    <a:lnTo>
                      <a:pt x="663" y="986"/>
                    </a:lnTo>
                    <a:lnTo>
                      <a:pt x="661" y="985"/>
                    </a:lnTo>
                    <a:lnTo>
                      <a:pt x="663" y="981"/>
                    </a:lnTo>
                    <a:lnTo>
                      <a:pt x="663" y="979"/>
                    </a:lnTo>
                    <a:lnTo>
                      <a:pt x="664" y="978"/>
                    </a:lnTo>
                    <a:lnTo>
                      <a:pt x="665" y="976"/>
                    </a:lnTo>
                    <a:lnTo>
                      <a:pt x="668" y="975"/>
                    </a:lnTo>
                    <a:lnTo>
                      <a:pt x="670" y="972"/>
                    </a:lnTo>
                    <a:lnTo>
                      <a:pt x="671" y="969"/>
                    </a:lnTo>
                    <a:lnTo>
                      <a:pt x="674" y="966"/>
                    </a:lnTo>
                    <a:lnTo>
                      <a:pt x="670" y="963"/>
                    </a:lnTo>
                    <a:lnTo>
                      <a:pt x="667" y="966"/>
                    </a:lnTo>
                    <a:lnTo>
                      <a:pt x="664" y="966"/>
                    </a:lnTo>
                    <a:lnTo>
                      <a:pt x="663" y="963"/>
                    </a:lnTo>
                    <a:lnTo>
                      <a:pt x="661" y="963"/>
                    </a:lnTo>
                    <a:lnTo>
                      <a:pt x="660" y="963"/>
                    </a:lnTo>
                    <a:lnTo>
                      <a:pt x="657" y="963"/>
                    </a:lnTo>
                    <a:lnTo>
                      <a:pt x="655" y="965"/>
                    </a:lnTo>
                    <a:lnTo>
                      <a:pt x="655" y="966"/>
                    </a:lnTo>
                    <a:lnTo>
                      <a:pt x="654" y="968"/>
                    </a:lnTo>
                    <a:lnTo>
                      <a:pt x="651" y="966"/>
                    </a:lnTo>
                    <a:lnTo>
                      <a:pt x="648" y="965"/>
                    </a:lnTo>
                    <a:lnTo>
                      <a:pt x="644" y="965"/>
                    </a:lnTo>
                    <a:lnTo>
                      <a:pt x="645" y="966"/>
                    </a:lnTo>
                    <a:lnTo>
                      <a:pt x="645" y="968"/>
                    </a:lnTo>
                    <a:lnTo>
                      <a:pt x="643" y="969"/>
                    </a:lnTo>
                    <a:lnTo>
                      <a:pt x="641" y="969"/>
                    </a:lnTo>
                    <a:lnTo>
                      <a:pt x="640" y="971"/>
                    </a:lnTo>
                    <a:lnTo>
                      <a:pt x="638" y="971"/>
                    </a:lnTo>
                    <a:lnTo>
                      <a:pt x="637" y="971"/>
                    </a:lnTo>
                    <a:lnTo>
                      <a:pt x="634" y="972"/>
                    </a:lnTo>
                    <a:lnTo>
                      <a:pt x="631" y="972"/>
                    </a:lnTo>
                    <a:lnTo>
                      <a:pt x="628" y="973"/>
                    </a:lnTo>
                    <a:lnTo>
                      <a:pt x="625" y="975"/>
                    </a:lnTo>
                    <a:lnTo>
                      <a:pt x="625" y="978"/>
                    </a:lnTo>
                    <a:lnTo>
                      <a:pt x="628" y="979"/>
                    </a:lnTo>
                    <a:lnTo>
                      <a:pt x="630" y="982"/>
                    </a:lnTo>
                    <a:lnTo>
                      <a:pt x="628" y="983"/>
                    </a:lnTo>
                    <a:lnTo>
                      <a:pt x="628" y="985"/>
                    </a:lnTo>
                    <a:lnTo>
                      <a:pt x="625" y="986"/>
                    </a:lnTo>
                    <a:lnTo>
                      <a:pt x="624" y="988"/>
                    </a:lnTo>
                    <a:lnTo>
                      <a:pt x="621" y="989"/>
                    </a:lnTo>
                    <a:lnTo>
                      <a:pt x="620" y="989"/>
                    </a:lnTo>
                    <a:lnTo>
                      <a:pt x="617" y="989"/>
                    </a:lnTo>
                    <a:lnTo>
                      <a:pt x="614" y="986"/>
                    </a:lnTo>
                    <a:lnTo>
                      <a:pt x="612" y="988"/>
                    </a:lnTo>
                    <a:lnTo>
                      <a:pt x="614" y="989"/>
                    </a:lnTo>
                    <a:lnTo>
                      <a:pt x="614" y="991"/>
                    </a:lnTo>
                    <a:lnTo>
                      <a:pt x="611" y="991"/>
                    </a:lnTo>
                    <a:lnTo>
                      <a:pt x="608" y="991"/>
                    </a:lnTo>
                    <a:lnTo>
                      <a:pt x="605" y="989"/>
                    </a:lnTo>
                    <a:lnTo>
                      <a:pt x="602" y="988"/>
                    </a:lnTo>
                    <a:lnTo>
                      <a:pt x="597" y="986"/>
                    </a:lnTo>
                    <a:lnTo>
                      <a:pt x="594" y="985"/>
                    </a:lnTo>
                    <a:lnTo>
                      <a:pt x="590" y="985"/>
                    </a:lnTo>
                    <a:lnTo>
                      <a:pt x="588" y="985"/>
                    </a:lnTo>
                    <a:lnTo>
                      <a:pt x="587" y="985"/>
                    </a:lnTo>
                    <a:lnTo>
                      <a:pt x="582" y="983"/>
                    </a:lnTo>
                    <a:lnTo>
                      <a:pt x="578" y="983"/>
                    </a:lnTo>
                    <a:lnTo>
                      <a:pt x="577" y="988"/>
                    </a:lnTo>
                    <a:lnTo>
                      <a:pt x="580" y="989"/>
                    </a:lnTo>
                    <a:lnTo>
                      <a:pt x="582" y="991"/>
                    </a:lnTo>
                    <a:lnTo>
                      <a:pt x="582" y="992"/>
                    </a:lnTo>
                    <a:lnTo>
                      <a:pt x="584" y="994"/>
                    </a:lnTo>
                    <a:lnTo>
                      <a:pt x="582" y="995"/>
                    </a:lnTo>
                    <a:lnTo>
                      <a:pt x="581" y="995"/>
                    </a:lnTo>
                    <a:lnTo>
                      <a:pt x="580" y="995"/>
                    </a:lnTo>
                    <a:lnTo>
                      <a:pt x="577" y="995"/>
                    </a:lnTo>
                    <a:lnTo>
                      <a:pt x="574" y="995"/>
                    </a:lnTo>
                    <a:lnTo>
                      <a:pt x="571" y="995"/>
                    </a:lnTo>
                    <a:lnTo>
                      <a:pt x="565" y="996"/>
                    </a:lnTo>
                    <a:lnTo>
                      <a:pt x="562" y="996"/>
                    </a:lnTo>
                    <a:lnTo>
                      <a:pt x="560" y="998"/>
                    </a:lnTo>
                    <a:lnTo>
                      <a:pt x="555" y="998"/>
                    </a:lnTo>
                    <a:lnTo>
                      <a:pt x="550" y="998"/>
                    </a:lnTo>
                    <a:lnTo>
                      <a:pt x="547" y="998"/>
                    </a:lnTo>
                    <a:lnTo>
                      <a:pt x="545" y="998"/>
                    </a:lnTo>
                    <a:lnTo>
                      <a:pt x="544" y="998"/>
                    </a:lnTo>
                    <a:lnTo>
                      <a:pt x="540" y="998"/>
                    </a:lnTo>
                    <a:lnTo>
                      <a:pt x="537" y="996"/>
                    </a:lnTo>
                    <a:lnTo>
                      <a:pt x="535" y="995"/>
                    </a:lnTo>
                    <a:lnTo>
                      <a:pt x="531" y="998"/>
                    </a:lnTo>
                    <a:lnTo>
                      <a:pt x="531" y="999"/>
                    </a:lnTo>
                    <a:lnTo>
                      <a:pt x="531" y="1001"/>
                    </a:lnTo>
                    <a:lnTo>
                      <a:pt x="530" y="1001"/>
                    </a:lnTo>
                    <a:lnTo>
                      <a:pt x="528" y="1001"/>
                    </a:lnTo>
                    <a:lnTo>
                      <a:pt x="527" y="1001"/>
                    </a:lnTo>
                    <a:lnTo>
                      <a:pt x="525" y="1001"/>
                    </a:lnTo>
                    <a:lnTo>
                      <a:pt x="524" y="1001"/>
                    </a:lnTo>
                    <a:lnTo>
                      <a:pt x="522" y="1001"/>
                    </a:lnTo>
                    <a:lnTo>
                      <a:pt x="521" y="1001"/>
                    </a:lnTo>
                    <a:lnTo>
                      <a:pt x="518" y="1002"/>
                    </a:lnTo>
                    <a:lnTo>
                      <a:pt x="517" y="1002"/>
                    </a:lnTo>
                    <a:lnTo>
                      <a:pt x="515" y="1002"/>
                    </a:lnTo>
                    <a:lnTo>
                      <a:pt x="514" y="1005"/>
                    </a:lnTo>
                    <a:lnTo>
                      <a:pt x="514" y="1006"/>
                    </a:lnTo>
                    <a:lnTo>
                      <a:pt x="512" y="1008"/>
                    </a:lnTo>
                    <a:lnTo>
                      <a:pt x="510" y="1008"/>
                    </a:lnTo>
                    <a:lnTo>
                      <a:pt x="508" y="1008"/>
                    </a:lnTo>
                    <a:lnTo>
                      <a:pt x="508" y="1006"/>
                    </a:lnTo>
                    <a:lnTo>
                      <a:pt x="507" y="1005"/>
                    </a:lnTo>
                    <a:lnTo>
                      <a:pt x="507" y="1004"/>
                    </a:lnTo>
                    <a:lnTo>
                      <a:pt x="505" y="1004"/>
                    </a:lnTo>
                    <a:lnTo>
                      <a:pt x="502" y="1002"/>
                    </a:lnTo>
                    <a:lnTo>
                      <a:pt x="500" y="1002"/>
                    </a:lnTo>
                    <a:lnTo>
                      <a:pt x="498" y="1002"/>
                    </a:lnTo>
                    <a:lnTo>
                      <a:pt x="497" y="1004"/>
                    </a:lnTo>
                    <a:lnTo>
                      <a:pt x="495" y="1004"/>
                    </a:lnTo>
                    <a:lnTo>
                      <a:pt x="494" y="1005"/>
                    </a:lnTo>
                    <a:lnTo>
                      <a:pt x="492" y="1005"/>
                    </a:lnTo>
                    <a:lnTo>
                      <a:pt x="490" y="1005"/>
                    </a:lnTo>
                    <a:lnTo>
                      <a:pt x="487" y="1005"/>
                    </a:lnTo>
                    <a:lnTo>
                      <a:pt x="484" y="1005"/>
                    </a:lnTo>
                    <a:lnTo>
                      <a:pt x="482" y="1005"/>
                    </a:lnTo>
                    <a:lnTo>
                      <a:pt x="478" y="1005"/>
                    </a:lnTo>
                    <a:lnTo>
                      <a:pt x="477" y="1005"/>
                    </a:lnTo>
                    <a:lnTo>
                      <a:pt x="475" y="1005"/>
                    </a:lnTo>
                    <a:lnTo>
                      <a:pt x="474" y="1005"/>
                    </a:lnTo>
                    <a:lnTo>
                      <a:pt x="472" y="1005"/>
                    </a:lnTo>
                    <a:lnTo>
                      <a:pt x="471" y="1005"/>
                    </a:lnTo>
                    <a:lnTo>
                      <a:pt x="469" y="1005"/>
                    </a:lnTo>
                    <a:lnTo>
                      <a:pt x="467" y="1006"/>
                    </a:lnTo>
                    <a:lnTo>
                      <a:pt x="465" y="1006"/>
                    </a:lnTo>
                    <a:lnTo>
                      <a:pt x="462" y="1006"/>
                    </a:lnTo>
                    <a:lnTo>
                      <a:pt x="461" y="1006"/>
                    </a:lnTo>
                    <a:lnTo>
                      <a:pt x="458" y="1008"/>
                    </a:lnTo>
                    <a:lnTo>
                      <a:pt x="455" y="1008"/>
                    </a:lnTo>
                    <a:lnTo>
                      <a:pt x="454" y="1008"/>
                    </a:lnTo>
                    <a:lnTo>
                      <a:pt x="452" y="1008"/>
                    </a:lnTo>
                    <a:lnTo>
                      <a:pt x="451" y="1008"/>
                    </a:lnTo>
                    <a:lnTo>
                      <a:pt x="449" y="1006"/>
                    </a:lnTo>
                    <a:lnTo>
                      <a:pt x="449" y="1005"/>
                    </a:lnTo>
                    <a:lnTo>
                      <a:pt x="448" y="1005"/>
                    </a:lnTo>
                    <a:lnTo>
                      <a:pt x="447" y="1005"/>
                    </a:lnTo>
                    <a:lnTo>
                      <a:pt x="447" y="1004"/>
                    </a:lnTo>
                    <a:lnTo>
                      <a:pt x="444" y="1005"/>
                    </a:lnTo>
                    <a:lnTo>
                      <a:pt x="441" y="1008"/>
                    </a:lnTo>
                    <a:lnTo>
                      <a:pt x="442" y="1009"/>
                    </a:lnTo>
                    <a:lnTo>
                      <a:pt x="444" y="1009"/>
                    </a:lnTo>
                    <a:lnTo>
                      <a:pt x="444" y="1011"/>
                    </a:lnTo>
                    <a:lnTo>
                      <a:pt x="442" y="1011"/>
                    </a:lnTo>
                    <a:lnTo>
                      <a:pt x="441" y="1012"/>
                    </a:lnTo>
                    <a:lnTo>
                      <a:pt x="439" y="1012"/>
                    </a:lnTo>
                    <a:lnTo>
                      <a:pt x="437" y="1011"/>
                    </a:lnTo>
                    <a:lnTo>
                      <a:pt x="434" y="1012"/>
                    </a:lnTo>
                    <a:lnTo>
                      <a:pt x="432" y="1012"/>
                    </a:lnTo>
                    <a:lnTo>
                      <a:pt x="429" y="1012"/>
                    </a:lnTo>
                    <a:lnTo>
                      <a:pt x="428" y="1012"/>
                    </a:lnTo>
                    <a:lnTo>
                      <a:pt x="425" y="1012"/>
                    </a:lnTo>
                    <a:lnTo>
                      <a:pt x="421" y="1012"/>
                    </a:lnTo>
                    <a:lnTo>
                      <a:pt x="415" y="1014"/>
                    </a:lnTo>
                    <a:lnTo>
                      <a:pt x="414" y="1014"/>
                    </a:lnTo>
                    <a:lnTo>
                      <a:pt x="412" y="1014"/>
                    </a:lnTo>
                    <a:lnTo>
                      <a:pt x="409" y="1014"/>
                    </a:lnTo>
                    <a:lnTo>
                      <a:pt x="407" y="1014"/>
                    </a:lnTo>
                    <a:lnTo>
                      <a:pt x="405" y="1015"/>
                    </a:lnTo>
                    <a:lnTo>
                      <a:pt x="404" y="1015"/>
                    </a:lnTo>
                    <a:lnTo>
                      <a:pt x="399" y="1015"/>
                    </a:lnTo>
                    <a:lnTo>
                      <a:pt x="398" y="1015"/>
                    </a:lnTo>
                    <a:lnTo>
                      <a:pt x="397" y="1015"/>
                    </a:lnTo>
                    <a:lnTo>
                      <a:pt x="392" y="1015"/>
                    </a:lnTo>
                    <a:lnTo>
                      <a:pt x="391" y="1015"/>
                    </a:lnTo>
                    <a:lnTo>
                      <a:pt x="389" y="1015"/>
                    </a:lnTo>
                    <a:lnTo>
                      <a:pt x="388" y="1015"/>
                    </a:lnTo>
                    <a:lnTo>
                      <a:pt x="387" y="1015"/>
                    </a:lnTo>
                    <a:lnTo>
                      <a:pt x="385" y="1014"/>
                    </a:lnTo>
                    <a:lnTo>
                      <a:pt x="385" y="1012"/>
                    </a:lnTo>
                    <a:lnTo>
                      <a:pt x="381" y="1015"/>
                    </a:lnTo>
                    <a:lnTo>
                      <a:pt x="382" y="1015"/>
                    </a:lnTo>
                    <a:lnTo>
                      <a:pt x="382" y="1016"/>
                    </a:lnTo>
                    <a:lnTo>
                      <a:pt x="382" y="1018"/>
                    </a:lnTo>
                    <a:lnTo>
                      <a:pt x="381" y="1018"/>
                    </a:lnTo>
                    <a:lnTo>
                      <a:pt x="379" y="1019"/>
                    </a:lnTo>
                    <a:lnTo>
                      <a:pt x="378" y="1019"/>
                    </a:lnTo>
                    <a:lnTo>
                      <a:pt x="377" y="1019"/>
                    </a:lnTo>
                    <a:lnTo>
                      <a:pt x="375" y="1019"/>
                    </a:lnTo>
                    <a:lnTo>
                      <a:pt x="374" y="1019"/>
                    </a:lnTo>
                    <a:lnTo>
                      <a:pt x="372" y="1019"/>
                    </a:lnTo>
                    <a:lnTo>
                      <a:pt x="371" y="1019"/>
                    </a:lnTo>
                    <a:lnTo>
                      <a:pt x="369" y="1019"/>
                    </a:lnTo>
                    <a:lnTo>
                      <a:pt x="368" y="1019"/>
                    </a:lnTo>
                    <a:lnTo>
                      <a:pt x="367" y="1019"/>
                    </a:lnTo>
                    <a:lnTo>
                      <a:pt x="365" y="1019"/>
                    </a:lnTo>
                    <a:lnTo>
                      <a:pt x="364" y="1019"/>
                    </a:lnTo>
                    <a:lnTo>
                      <a:pt x="364" y="1021"/>
                    </a:lnTo>
                    <a:lnTo>
                      <a:pt x="361" y="1021"/>
                    </a:lnTo>
                    <a:lnTo>
                      <a:pt x="359" y="1021"/>
                    </a:lnTo>
                    <a:lnTo>
                      <a:pt x="358" y="1021"/>
                    </a:lnTo>
                    <a:lnTo>
                      <a:pt x="357" y="1021"/>
                    </a:lnTo>
                    <a:lnTo>
                      <a:pt x="355" y="1021"/>
                    </a:lnTo>
                    <a:lnTo>
                      <a:pt x="354" y="1021"/>
                    </a:lnTo>
                    <a:lnTo>
                      <a:pt x="352" y="1021"/>
                    </a:lnTo>
                    <a:lnTo>
                      <a:pt x="351" y="1021"/>
                    </a:lnTo>
                    <a:lnTo>
                      <a:pt x="349" y="1021"/>
                    </a:lnTo>
                    <a:lnTo>
                      <a:pt x="348" y="1021"/>
                    </a:lnTo>
                    <a:lnTo>
                      <a:pt x="347" y="1021"/>
                    </a:lnTo>
                    <a:lnTo>
                      <a:pt x="345" y="1021"/>
                    </a:lnTo>
                    <a:lnTo>
                      <a:pt x="344" y="1021"/>
                    </a:lnTo>
                    <a:lnTo>
                      <a:pt x="342" y="1021"/>
                    </a:lnTo>
                    <a:lnTo>
                      <a:pt x="341" y="1021"/>
                    </a:lnTo>
                    <a:lnTo>
                      <a:pt x="339" y="1021"/>
                    </a:lnTo>
                    <a:lnTo>
                      <a:pt x="338" y="1021"/>
                    </a:lnTo>
                    <a:lnTo>
                      <a:pt x="338" y="1019"/>
                    </a:lnTo>
                    <a:lnTo>
                      <a:pt x="339" y="1018"/>
                    </a:lnTo>
                    <a:lnTo>
                      <a:pt x="337" y="1016"/>
                    </a:lnTo>
                    <a:lnTo>
                      <a:pt x="335" y="1016"/>
                    </a:lnTo>
                    <a:lnTo>
                      <a:pt x="334" y="1016"/>
                    </a:lnTo>
                    <a:lnTo>
                      <a:pt x="332" y="1016"/>
                    </a:lnTo>
                    <a:lnTo>
                      <a:pt x="331" y="1015"/>
                    </a:lnTo>
                    <a:lnTo>
                      <a:pt x="328" y="1015"/>
                    </a:lnTo>
                    <a:lnTo>
                      <a:pt x="326" y="1015"/>
                    </a:lnTo>
                    <a:lnTo>
                      <a:pt x="322" y="1014"/>
                    </a:lnTo>
                    <a:lnTo>
                      <a:pt x="319" y="1012"/>
                    </a:lnTo>
                    <a:lnTo>
                      <a:pt x="318" y="1012"/>
                    </a:lnTo>
                    <a:lnTo>
                      <a:pt x="316" y="1012"/>
                    </a:lnTo>
                    <a:lnTo>
                      <a:pt x="315" y="1012"/>
                    </a:lnTo>
                    <a:lnTo>
                      <a:pt x="315" y="1011"/>
                    </a:lnTo>
                    <a:lnTo>
                      <a:pt x="314" y="1011"/>
                    </a:lnTo>
                    <a:lnTo>
                      <a:pt x="311" y="1011"/>
                    </a:lnTo>
                    <a:lnTo>
                      <a:pt x="309" y="1009"/>
                    </a:lnTo>
                    <a:lnTo>
                      <a:pt x="308" y="1009"/>
                    </a:lnTo>
                    <a:lnTo>
                      <a:pt x="306" y="1008"/>
                    </a:lnTo>
                    <a:lnTo>
                      <a:pt x="306" y="1006"/>
                    </a:lnTo>
                    <a:lnTo>
                      <a:pt x="306" y="1005"/>
                    </a:lnTo>
                    <a:lnTo>
                      <a:pt x="304" y="1001"/>
                    </a:lnTo>
                    <a:lnTo>
                      <a:pt x="302" y="1002"/>
                    </a:lnTo>
                    <a:lnTo>
                      <a:pt x="301" y="1001"/>
                    </a:lnTo>
                    <a:lnTo>
                      <a:pt x="299" y="999"/>
                    </a:lnTo>
                    <a:lnTo>
                      <a:pt x="298" y="999"/>
                    </a:lnTo>
                    <a:lnTo>
                      <a:pt x="295" y="998"/>
                    </a:lnTo>
                    <a:lnTo>
                      <a:pt x="291" y="996"/>
                    </a:lnTo>
                    <a:lnTo>
                      <a:pt x="286" y="994"/>
                    </a:lnTo>
                    <a:lnTo>
                      <a:pt x="285" y="994"/>
                    </a:lnTo>
                    <a:lnTo>
                      <a:pt x="284" y="994"/>
                    </a:lnTo>
                    <a:lnTo>
                      <a:pt x="281" y="991"/>
                    </a:lnTo>
                    <a:lnTo>
                      <a:pt x="276" y="989"/>
                    </a:lnTo>
                    <a:lnTo>
                      <a:pt x="274" y="986"/>
                    </a:lnTo>
                    <a:lnTo>
                      <a:pt x="266" y="982"/>
                    </a:lnTo>
                    <a:lnTo>
                      <a:pt x="265" y="981"/>
                    </a:lnTo>
                    <a:lnTo>
                      <a:pt x="264" y="978"/>
                    </a:lnTo>
                    <a:lnTo>
                      <a:pt x="262" y="976"/>
                    </a:lnTo>
                    <a:lnTo>
                      <a:pt x="261" y="975"/>
                    </a:lnTo>
                    <a:lnTo>
                      <a:pt x="259" y="973"/>
                    </a:lnTo>
                    <a:lnTo>
                      <a:pt x="258" y="972"/>
                    </a:lnTo>
                    <a:lnTo>
                      <a:pt x="255" y="971"/>
                    </a:lnTo>
                    <a:lnTo>
                      <a:pt x="252" y="968"/>
                    </a:lnTo>
                    <a:lnTo>
                      <a:pt x="251" y="968"/>
                    </a:lnTo>
                    <a:lnTo>
                      <a:pt x="245" y="963"/>
                    </a:lnTo>
                    <a:lnTo>
                      <a:pt x="244" y="962"/>
                    </a:lnTo>
                    <a:lnTo>
                      <a:pt x="242" y="961"/>
                    </a:lnTo>
                    <a:lnTo>
                      <a:pt x="238" y="958"/>
                    </a:lnTo>
                    <a:lnTo>
                      <a:pt x="235" y="956"/>
                    </a:lnTo>
                    <a:lnTo>
                      <a:pt x="234" y="955"/>
                    </a:lnTo>
                    <a:lnTo>
                      <a:pt x="232" y="953"/>
                    </a:lnTo>
                    <a:lnTo>
                      <a:pt x="229" y="952"/>
                    </a:lnTo>
                    <a:lnTo>
                      <a:pt x="228" y="951"/>
                    </a:lnTo>
                    <a:lnTo>
                      <a:pt x="225" y="948"/>
                    </a:lnTo>
                    <a:lnTo>
                      <a:pt x="224" y="946"/>
                    </a:lnTo>
                    <a:lnTo>
                      <a:pt x="222" y="945"/>
                    </a:lnTo>
                    <a:lnTo>
                      <a:pt x="222" y="942"/>
                    </a:lnTo>
                    <a:lnTo>
                      <a:pt x="221" y="941"/>
                    </a:lnTo>
                    <a:lnTo>
                      <a:pt x="219" y="941"/>
                    </a:lnTo>
                    <a:lnTo>
                      <a:pt x="218" y="939"/>
                    </a:lnTo>
                    <a:lnTo>
                      <a:pt x="215" y="935"/>
                    </a:lnTo>
                    <a:lnTo>
                      <a:pt x="214" y="935"/>
                    </a:lnTo>
                    <a:lnTo>
                      <a:pt x="212" y="933"/>
                    </a:lnTo>
                    <a:lnTo>
                      <a:pt x="211" y="932"/>
                    </a:lnTo>
                    <a:lnTo>
                      <a:pt x="209" y="931"/>
                    </a:lnTo>
                    <a:lnTo>
                      <a:pt x="209" y="929"/>
                    </a:lnTo>
                    <a:lnTo>
                      <a:pt x="206" y="926"/>
                    </a:lnTo>
                    <a:lnTo>
                      <a:pt x="205" y="923"/>
                    </a:lnTo>
                    <a:lnTo>
                      <a:pt x="202" y="922"/>
                    </a:lnTo>
                    <a:lnTo>
                      <a:pt x="202" y="921"/>
                    </a:lnTo>
                    <a:lnTo>
                      <a:pt x="201" y="919"/>
                    </a:lnTo>
                    <a:lnTo>
                      <a:pt x="198" y="916"/>
                    </a:lnTo>
                    <a:lnTo>
                      <a:pt x="195" y="911"/>
                    </a:lnTo>
                    <a:lnTo>
                      <a:pt x="194" y="908"/>
                    </a:lnTo>
                    <a:lnTo>
                      <a:pt x="192" y="906"/>
                    </a:lnTo>
                    <a:lnTo>
                      <a:pt x="191" y="905"/>
                    </a:lnTo>
                    <a:lnTo>
                      <a:pt x="188" y="901"/>
                    </a:lnTo>
                    <a:lnTo>
                      <a:pt x="188" y="899"/>
                    </a:lnTo>
                    <a:lnTo>
                      <a:pt x="186" y="898"/>
                    </a:lnTo>
                    <a:lnTo>
                      <a:pt x="185" y="896"/>
                    </a:lnTo>
                    <a:lnTo>
                      <a:pt x="183" y="893"/>
                    </a:lnTo>
                    <a:lnTo>
                      <a:pt x="182" y="892"/>
                    </a:lnTo>
                    <a:lnTo>
                      <a:pt x="181" y="889"/>
                    </a:lnTo>
                    <a:lnTo>
                      <a:pt x="178" y="888"/>
                    </a:lnTo>
                    <a:lnTo>
                      <a:pt x="176" y="886"/>
                    </a:lnTo>
                    <a:lnTo>
                      <a:pt x="175" y="882"/>
                    </a:lnTo>
                    <a:lnTo>
                      <a:pt x="173" y="881"/>
                    </a:lnTo>
                    <a:lnTo>
                      <a:pt x="173" y="878"/>
                    </a:lnTo>
                    <a:lnTo>
                      <a:pt x="173" y="876"/>
                    </a:lnTo>
                    <a:lnTo>
                      <a:pt x="175" y="876"/>
                    </a:lnTo>
                    <a:lnTo>
                      <a:pt x="175" y="878"/>
                    </a:lnTo>
                    <a:lnTo>
                      <a:pt x="176" y="879"/>
                    </a:lnTo>
                    <a:lnTo>
                      <a:pt x="176" y="881"/>
                    </a:lnTo>
                    <a:lnTo>
                      <a:pt x="178" y="882"/>
                    </a:lnTo>
                    <a:lnTo>
                      <a:pt x="179" y="882"/>
                    </a:lnTo>
                    <a:lnTo>
                      <a:pt x="179" y="878"/>
                    </a:lnTo>
                    <a:lnTo>
                      <a:pt x="178" y="878"/>
                    </a:lnTo>
                    <a:lnTo>
                      <a:pt x="173" y="875"/>
                    </a:lnTo>
                    <a:lnTo>
                      <a:pt x="172" y="873"/>
                    </a:lnTo>
                    <a:lnTo>
                      <a:pt x="169" y="871"/>
                    </a:lnTo>
                    <a:lnTo>
                      <a:pt x="169" y="869"/>
                    </a:lnTo>
                    <a:lnTo>
                      <a:pt x="169" y="866"/>
                    </a:lnTo>
                    <a:lnTo>
                      <a:pt x="168" y="863"/>
                    </a:lnTo>
                    <a:lnTo>
                      <a:pt x="165" y="861"/>
                    </a:lnTo>
                    <a:lnTo>
                      <a:pt x="163" y="858"/>
                    </a:lnTo>
                    <a:lnTo>
                      <a:pt x="162" y="855"/>
                    </a:lnTo>
                    <a:lnTo>
                      <a:pt x="161" y="853"/>
                    </a:lnTo>
                    <a:lnTo>
                      <a:pt x="159" y="851"/>
                    </a:lnTo>
                    <a:lnTo>
                      <a:pt x="158" y="848"/>
                    </a:lnTo>
                    <a:lnTo>
                      <a:pt x="153" y="842"/>
                    </a:lnTo>
                    <a:lnTo>
                      <a:pt x="152" y="839"/>
                    </a:lnTo>
                    <a:lnTo>
                      <a:pt x="151" y="835"/>
                    </a:lnTo>
                    <a:lnTo>
                      <a:pt x="149" y="833"/>
                    </a:lnTo>
                    <a:lnTo>
                      <a:pt x="148" y="831"/>
                    </a:lnTo>
                    <a:lnTo>
                      <a:pt x="148" y="829"/>
                    </a:lnTo>
                    <a:lnTo>
                      <a:pt x="149" y="823"/>
                    </a:lnTo>
                    <a:lnTo>
                      <a:pt x="146" y="821"/>
                    </a:lnTo>
                    <a:lnTo>
                      <a:pt x="145" y="818"/>
                    </a:lnTo>
                    <a:lnTo>
                      <a:pt x="143" y="815"/>
                    </a:lnTo>
                    <a:lnTo>
                      <a:pt x="143" y="812"/>
                    </a:lnTo>
                    <a:lnTo>
                      <a:pt x="143" y="808"/>
                    </a:lnTo>
                    <a:lnTo>
                      <a:pt x="143" y="805"/>
                    </a:lnTo>
                    <a:lnTo>
                      <a:pt x="142" y="800"/>
                    </a:lnTo>
                    <a:lnTo>
                      <a:pt x="141" y="798"/>
                    </a:lnTo>
                    <a:lnTo>
                      <a:pt x="139" y="793"/>
                    </a:lnTo>
                    <a:lnTo>
                      <a:pt x="136" y="788"/>
                    </a:lnTo>
                    <a:lnTo>
                      <a:pt x="135" y="785"/>
                    </a:lnTo>
                    <a:lnTo>
                      <a:pt x="133" y="782"/>
                    </a:lnTo>
                    <a:lnTo>
                      <a:pt x="132" y="779"/>
                    </a:lnTo>
                    <a:lnTo>
                      <a:pt x="129" y="773"/>
                    </a:lnTo>
                    <a:lnTo>
                      <a:pt x="129" y="772"/>
                    </a:lnTo>
                    <a:lnTo>
                      <a:pt x="128" y="769"/>
                    </a:lnTo>
                    <a:lnTo>
                      <a:pt x="126" y="766"/>
                    </a:lnTo>
                    <a:lnTo>
                      <a:pt x="125" y="765"/>
                    </a:lnTo>
                    <a:lnTo>
                      <a:pt x="123" y="760"/>
                    </a:lnTo>
                    <a:lnTo>
                      <a:pt x="122" y="759"/>
                    </a:lnTo>
                    <a:lnTo>
                      <a:pt x="123" y="758"/>
                    </a:lnTo>
                    <a:lnTo>
                      <a:pt x="125" y="758"/>
                    </a:lnTo>
                    <a:lnTo>
                      <a:pt x="126" y="758"/>
                    </a:lnTo>
                    <a:lnTo>
                      <a:pt x="125" y="756"/>
                    </a:lnTo>
                    <a:lnTo>
                      <a:pt x="125" y="755"/>
                    </a:lnTo>
                    <a:lnTo>
                      <a:pt x="123" y="753"/>
                    </a:lnTo>
                    <a:lnTo>
                      <a:pt x="122" y="753"/>
                    </a:lnTo>
                    <a:lnTo>
                      <a:pt x="122" y="752"/>
                    </a:lnTo>
                    <a:lnTo>
                      <a:pt x="121" y="752"/>
                    </a:lnTo>
                    <a:lnTo>
                      <a:pt x="121" y="750"/>
                    </a:lnTo>
                    <a:lnTo>
                      <a:pt x="119" y="748"/>
                    </a:lnTo>
                    <a:lnTo>
                      <a:pt x="118" y="746"/>
                    </a:lnTo>
                    <a:lnTo>
                      <a:pt x="116" y="745"/>
                    </a:lnTo>
                    <a:lnTo>
                      <a:pt x="116" y="743"/>
                    </a:lnTo>
                    <a:lnTo>
                      <a:pt x="115" y="742"/>
                    </a:lnTo>
                    <a:lnTo>
                      <a:pt x="116" y="740"/>
                    </a:lnTo>
                    <a:lnTo>
                      <a:pt x="116" y="739"/>
                    </a:lnTo>
                    <a:lnTo>
                      <a:pt x="116" y="738"/>
                    </a:lnTo>
                    <a:lnTo>
                      <a:pt x="116" y="736"/>
                    </a:lnTo>
                    <a:lnTo>
                      <a:pt x="116" y="733"/>
                    </a:lnTo>
                    <a:lnTo>
                      <a:pt x="116" y="732"/>
                    </a:lnTo>
                    <a:lnTo>
                      <a:pt x="115" y="730"/>
                    </a:lnTo>
                    <a:lnTo>
                      <a:pt x="115" y="725"/>
                    </a:lnTo>
                    <a:lnTo>
                      <a:pt x="115" y="722"/>
                    </a:lnTo>
                    <a:lnTo>
                      <a:pt x="113" y="718"/>
                    </a:lnTo>
                    <a:lnTo>
                      <a:pt x="112" y="715"/>
                    </a:lnTo>
                    <a:lnTo>
                      <a:pt x="112" y="713"/>
                    </a:lnTo>
                    <a:lnTo>
                      <a:pt x="111" y="710"/>
                    </a:lnTo>
                    <a:lnTo>
                      <a:pt x="111" y="709"/>
                    </a:lnTo>
                    <a:lnTo>
                      <a:pt x="109" y="708"/>
                    </a:lnTo>
                    <a:lnTo>
                      <a:pt x="109" y="705"/>
                    </a:lnTo>
                    <a:lnTo>
                      <a:pt x="108" y="702"/>
                    </a:lnTo>
                    <a:lnTo>
                      <a:pt x="108" y="700"/>
                    </a:lnTo>
                    <a:lnTo>
                      <a:pt x="108" y="698"/>
                    </a:lnTo>
                    <a:lnTo>
                      <a:pt x="108" y="696"/>
                    </a:lnTo>
                    <a:lnTo>
                      <a:pt x="108" y="693"/>
                    </a:lnTo>
                    <a:lnTo>
                      <a:pt x="108" y="690"/>
                    </a:lnTo>
                    <a:lnTo>
                      <a:pt x="106" y="690"/>
                    </a:lnTo>
                    <a:lnTo>
                      <a:pt x="106" y="689"/>
                    </a:lnTo>
                    <a:lnTo>
                      <a:pt x="106" y="686"/>
                    </a:lnTo>
                    <a:lnTo>
                      <a:pt x="106" y="685"/>
                    </a:lnTo>
                    <a:lnTo>
                      <a:pt x="106" y="682"/>
                    </a:lnTo>
                    <a:lnTo>
                      <a:pt x="106" y="679"/>
                    </a:lnTo>
                    <a:lnTo>
                      <a:pt x="105" y="672"/>
                    </a:lnTo>
                    <a:lnTo>
                      <a:pt x="102" y="670"/>
                    </a:lnTo>
                    <a:lnTo>
                      <a:pt x="101" y="669"/>
                    </a:lnTo>
                    <a:lnTo>
                      <a:pt x="98" y="669"/>
                    </a:lnTo>
                    <a:lnTo>
                      <a:pt x="96" y="668"/>
                    </a:lnTo>
                    <a:lnTo>
                      <a:pt x="95" y="666"/>
                    </a:lnTo>
                    <a:lnTo>
                      <a:pt x="92" y="666"/>
                    </a:lnTo>
                    <a:lnTo>
                      <a:pt x="91" y="666"/>
                    </a:lnTo>
                    <a:lnTo>
                      <a:pt x="89" y="665"/>
                    </a:lnTo>
                    <a:lnTo>
                      <a:pt x="88" y="665"/>
                    </a:lnTo>
                    <a:lnTo>
                      <a:pt x="85" y="663"/>
                    </a:lnTo>
                    <a:lnTo>
                      <a:pt x="83" y="662"/>
                    </a:lnTo>
                    <a:lnTo>
                      <a:pt x="82" y="660"/>
                    </a:lnTo>
                    <a:lnTo>
                      <a:pt x="81" y="660"/>
                    </a:lnTo>
                    <a:lnTo>
                      <a:pt x="79" y="659"/>
                    </a:lnTo>
                    <a:lnTo>
                      <a:pt x="76" y="656"/>
                    </a:lnTo>
                    <a:lnTo>
                      <a:pt x="75" y="655"/>
                    </a:lnTo>
                    <a:lnTo>
                      <a:pt x="73" y="655"/>
                    </a:lnTo>
                    <a:lnTo>
                      <a:pt x="71" y="650"/>
                    </a:lnTo>
                    <a:lnTo>
                      <a:pt x="69" y="649"/>
                    </a:lnTo>
                    <a:lnTo>
                      <a:pt x="68" y="648"/>
                    </a:lnTo>
                    <a:lnTo>
                      <a:pt x="66" y="646"/>
                    </a:lnTo>
                    <a:lnTo>
                      <a:pt x="66" y="645"/>
                    </a:lnTo>
                    <a:lnTo>
                      <a:pt x="65" y="642"/>
                    </a:lnTo>
                    <a:lnTo>
                      <a:pt x="63" y="640"/>
                    </a:lnTo>
                    <a:lnTo>
                      <a:pt x="59" y="636"/>
                    </a:lnTo>
                    <a:lnTo>
                      <a:pt x="58" y="635"/>
                    </a:lnTo>
                    <a:lnTo>
                      <a:pt x="58" y="633"/>
                    </a:lnTo>
                    <a:lnTo>
                      <a:pt x="56" y="632"/>
                    </a:lnTo>
                    <a:lnTo>
                      <a:pt x="56" y="630"/>
                    </a:lnTo>
                    <a:lnTo>
                      <a:pt x="56" y="629"/>
                    </a:lnTo>
                    <a:lnTo>
                      <a:pt x="58" y="629"/>
                    </a:lnTo>
                    <a:lnTo>
                      <a:pt x="59" y="626"/>
                    </a:lnTo>
                    <a:lnTo>
                      <a:pt x="59" y="625"/>
                    </a:lnTo>
                    <a:lnTo>
                      <a:pt x="61" y="623"/>
                    </a:lnTo>
                    <a:lnTo>
                      <a:pt x="62" y="622"/>
                    </a:lnTo>
                    <a:lnTo>
                      <a:pt x="63" y="620"/>
                    </a:lnTo>
                    <a:lnTo>
                      <a:pt x="65" y="619"/>
                    </a:lnTo>
                    <a:lnTo>
                      <a:pt x="61" y="615"/>
                    </a:lnTo>
                    <a:lnTo>
                      <a:pt x="56" y="612"/>
                    </a:lnTo>
                    <a:lnTo>
                      <a:pt x="53" y="610"/>
                    </a:lnTo>
                    <a:lnTo>
                      <a:pt x="52" y="607"/>
                    </a:lnTo>
                    <a:lnTo>
                      <a:pt x="48" y="603"/>
                    </a:lnTo>
                    <a:lnTo>
                      <a:pt x="46" y="602"/>
                    </a:lnTo>
                    <a:lnTo>
                      <a:pt x="45" y="599"/>
                    </a:lnTo>
                    <a:lnTo>
                      <a:pt x="42" y="593"/>
                    </a:lnTo>
                    <a:lnTo>
                      <a:pt x="42" y="589"/>
                    </a:lnTo>
                    <a:lnTo>
                      <a:pt x="40" y="585"/>
                    </a:lnTo>
                    <a:lnTo>
                      <a:pt x="39" y="583"/>
                    </a:lnTo>
                    <a:lnTo>
                      <a:pt x="36" y="579"/>
                    </a:lnTo>
                    <a:lnTo>
                      <a:pt x="35" y="576"/>
                    </a:lnTo>
                    <a:lnTo>
                      <a:pt x="32" y="575"/>
                    </a:lnTo>
                    <a:lnTo>
                      <a:pt x="32" y="573"/>
                    </a:lnTo>
                    <a:lnTo>
                      <a:pt x="30" y="570"/>
                    </a:lnTo>
                    <a:lnTo>
                      <a:pt x="30" y="567"/>
                    </a:lnTo>
                    <a:lnTo>
                      <a:pt x="30" y="566"/>
                    </a:lnTo>
                    <a:lnTo>
                      <a:pt x="30" y="563"/>
                    </a:lnTo>
                    <a:lnTo>
                      <a:pt x="32" y="560"/>
                    </a:lnTo>
                    <a:lnTo>
                      <a:pt x="28" y="556"/>
                    </a:lnTo>
                    <a:lnTo>
                      <a:pt x="26" y="557"/>
                    </a:lnTo>
                    <a:lnTo>
                      <a:pt x="22" y="556"/>
                    </a:lnTo>
                    <a:lnTo>
                      <a:pt x="20" y="555"/>
                    </a:lnTo>
                    <a:lnTo>
                      <a:pt x="19" y="553"/>
                    </a:lnTo>
                    <a:lnTo>
                      <a:pt x="18" y="550"/>
                    </a:lnTo>
                    <a:lnTo>
                      <a:pt x="16" y="546"/>
                    </a:lnTo>
                    <a:lnTo>
                      <a:pt x="15" y="543"/>
                    </a:lnTo>
                    <a:lnTo>
                      <a:pt x="13" y="540"/>
                    </a:lnTo>
                    <a:lnTo>
                      <a:pt x="12" y="539"/>
                    </a:lnTo>
                    <a:lnTo>
                      <a:pt x="10" y="537"/>
                    </a:lnTo>
                    <a:lnTo>
                      <a:pt x="10" y="536"/>
                    </a:lnTo>
                    <a:lnTo>
                      <a:pt x="9" y="535"/>
                    </a:lnTo>
                    <a:lnTo>
                      <a:pt x="8" y="532"/>
                    </a:lnTo>
                    <a:lnTo>
                      <a:pt x="5" y="529"/>
                    </a:lnTo>
                    <a:lnTo>
                      <a:pt x="2" y="525"/>
                    </a:lnTo>
                    <a:lnTo>
                      <a:pt x="0" y="520"/>
                    </a:lnTo>
                    <a:lnTo>
                      <a:pt x="9" y="507"/>
                    </a:lnTo>
                    <a:lnTo>
                      <a:pt x="10" y="506"/>
                    </a:lnTo>
                    <a:lnTo>
                      <a:pt x="10" y="505"/>
                    </a:lnTo>
                    <a:lnTo>
                      <a:pt x="13" y="499"/>
                    </a:lnTo>
                    <a:lnTo>
                      <a:pt x="15" y="495"/>
                    </a:lnTo>
                    <a:lnTo>
                      <a:pt x="18" y="489"/>
                    </a:lnTo>
                    <a:lnTo>
                      <a:pt x="18" y="487"/>
                    </a:lnTo>
                    <a:lnTo>
                      <a:pt x="22" y="482"/>
                    </a:lnTo>
                    <a:lnTo>
                      <a:pt x="25" y="475"/>
                    </a:lnTo>
                    <a:lnTo>
                      <a:pt x="29" y="466"/>
                    </a:lnTo>
                    <a:lnTo>
                      <a:pt x="32" y="459"/>
                    </a:lnTo>
                    <a:lnTo>
                      <a:pt x="36" y="452"/>
                    </a:lnTo>
                    <a:lnTo>
                      <a:pt x="42" y="443"/>
                    </a:lnTo>
                    <a:lnTo>
                      <a:pt x="45" y="439"/>
                    </a:lnTo>
                    <a:lnTo>
                      <a:pt x="48" y="437"/>
                    </a:lnTo>
                    <a:lnTo>
                      <a:pt x="46" y="436"/>
                    </a:lnTo>
                    <a:lnTo>
                      <a:pt x="48" y="436"/>
                    </a:lnTo>
                    <a:lnTo>
                      <a:pt x="46" y="434"/>
                    </a:lnTo>
                    <a:lnTo>
                      <a:pt x="48" y="433"/>
                    </a:lnTo>
                    <a:lnTo>
                      <a:pt x="48" y="432"/>
                    </a:lnTo>
                    <a:lnTo>
                      <a:pt x="46" y="432"/>
                    </a:lnTo>
                    <a:lnTo>
                      <a:pt x="45" y="432"/>
                    </a:lnTo>
                    <a:lnTo>
                      <a:pt x="45" y="430"/>
                    </a:lnTo>
                    <a:lnTo>
                      <a:pt x="45" y="429"/>
                    </a:lnTo>
                    <a:lnTo>
                      <a:pt x="43" y="427"/>
                    </a:lnTo>
                    <a:lnTo>
                      <a:pt x="43" y="426"/>
                    </a:lnTo>
                    <a:lnTo>
                      <a:pt x="42" y="426"/>
                    </a:lnTo>
                    <a:lnTo>
                      <a:pt x="40" y="426"/>
                    </a:lnTo>
                    <a:lnTo>
                      <a:pt x="40" y="429"/>
                    </a:lnTo>
                    <a:lnTo>
                      <a:pt x="39" y="429"/>
                    </a:lnTo>
                    <a:lnTo>
                      <a:pt x="38" y="427"/>
                    </a:lnTo>
                    <a:lnTo>
                      <a:pt x="36" y="427"/>
                    </a:lnTo>
                    <a:lnTo>
                      <a:pt x="36" y="429"/>
                    </a:lnTo>
                    <a:lnTo>
                      <a:pt x="35" y="429"/>
                    </a:lnTo>
                    <a:lnTo>
                      <a:pt x="33" y="429"/>
                    </a:lnTo>
                    <a:lnTo>
                      <a:pt x="33" y="427"/>
                    </a:lnTo>
                    <a:lnTo>
                      <a:pt x="32" y="427"/>
                    </a:lnTo>
                    <a:lnTo>
                      <a:pt x="32" y="426"/>
                    </a:lnTo>
                    <a:lnTo>
                      <a:pt x="32" y="423"/>
                    </a:lnTo>
                    <a:lnTo>
                      <a:pt x="30" y="423"/>
                    </a:lnTo>
                    <a:lnTo>
                      <a:pt x="29" y="424"/>
                    </a:lnTo>
                    <a:lnTo>
                      <a:pt x="28" y="423"/>
                    </a:lnTo>
                    <a:lnTo>
                      <a:pt x="29" y="422"/>
                    </a:lnTo>
                    <a:lnTo>
                      <a:pt x="29" y="420"/>
                    </a:lnTo>
                    <a:lnTo>
                      <a:pt x="28" y="419"/>
                    </a:lnTo>
                    <a:lnTo>
                      <a:pt x="28" y="417"/>
                    </a:lnTo>
                    <a:lnTo>
                      <a:pt x="28" y="416"/>
                    </a:lnTo>
                    <a:lnTo>
                      <a:pt x="26" y="414"/>
                    </a:lnTo>
                    <a:lnTo>
                      <a:pt x="25" y="413"/>
                    </a:lnTo>
                    <a:lnTo>
                      <a:pt x="23" y="413"/>
                    </a:lnTo>
                    <a:lnTo>
                      <a:pt x="22" y="413"/>
                    </a:lnTo>
                    <a:lnTo>
                      <a:pt x="20" y="412"/>
                    </a:lnTo>
                    <a:lnTo>
                      <a:pt x="20" y="409"/>
                    </a:lnTo>
                    <a:lnTo>
                      <a:pt x="20" y="407"/>
                    </a:lnTo>
                    <a:lnTo>
                      <a:pt x="18" y="404"/>
                    </a:lnTo>
                    <a:lnTo>
                      <a:pt x="16" y="404"/>
                    </a:lnTo>
                    <a:lnTo>
                      <a:pt x="15" y="403"/>
                    </a:lnTo>
                    <a:lnTo>
                      <a:pt x="12" y="402"/>
                    </a:lnTo>
                    <a:lnTo>
                      <a:pt x="10" y="400"/>
                    </a:lnTo>
                    <a:lnTo>
                      <a:pt x="9" y="397"/>
                    </a:lnTo>
                    <a:lnTo>
                      <a:pt x="9" y="396"/>
                    </a:lnTo>
                    <a:lnTo>
                      <a:pt x="10" y="394"/>
                    </a:lnTo>
                    <a:lnTo>
                      <a:pt x="12" y="393"/>
                    </a:lnTo>
                    <a:lnTo>
                      <a:pt x="12" y="392"/>
                    </a:lnTo>
                    <a:lnTo>
                      <a:pt x="15" y="390"/>
                    </a:lnTo>
                    <a:lnTo>
                      <a:pt x="16" y="389"/>
                    </a:lnTo>
                    <a:lnTo>
                      <a:pt x="16" y="387"/>
                    </a:lnTo>
                    <a:lnTo>
                      <a:pt x="15" y="386"/>
                    </a:lnTo>
                    <a:lnTo>
                      <a:pt x="15" y="384"/>
                    </a:lnTo>
                    <a:lnTo>
                      <a:pt x="13" y="383"/>
                    </a:lnTo>
                    <a:lnTo>
                      <a:pt x="13" y="382"/>
                    </a:lnTo>
                    <a:lnTo>
                      <a:pt x="15" y="379"/>
                    </a:lnTo>
                    <a:lnTo>
                      <a:pt x="15" y="377"/>
                    </a:lnTo>
                    <a:lnTo>
                      <a:pt x="18" y="377"/>
                    </a:lnTo>
                    <a:lnTo>
                      <a:pt x="19" y="377"/>
                    </a:lnTo>
                    <a:lnTo>
                      <a:pt x="20" y="374"/>
                    </a:lnTo>
                    <a:lnTo>
                      <a:pt x="20" y="373"/>
                    </a:lnTo>
                    <a:lnTo>
                      <a:pt x="20" y="372"/>
                    </a:lnTo>
                    <a:lnTo>
                      <a:pt x="22" y="372"/>
                    </a:lnTo>
                    <a:lnTo>
                      <a:pt x="23" y="372"/>
                    </a:lnTo>
                    <a:lnTo>
                      <a:pt x="25" y="373"/>
                    </a:lnTo>
                    <a:lnTo>
                      <a:pt x="26" y="373"/>
                    </a:lnTo>
                    <a:lnTo>
                      <a:pt x="28" y="373"/>
                    </a:lnTo>
                    <a:lnTo>
                      <a:pt x="29" y="373"/>
                    </a:lnTo>
                    <a:lnTo>
                      <a:pt x="30" y="372"/>
                    </a:lnTo>
                    <a:lnTo>
                      <a:pt x="32" y="370"/>
                    </a:lnTo>
                    <a:lnTo>
                      <a:pt x="33" y="369"/>
                    </a:lnTo>
                    <a:lnTo>
                      <a:pt x="36" y="367"/>
                    </a:lnTo>
                    <a:lnTo>
                      <a:pt x="38" y="366"/>
                    </a:lnTo>
                    <a:lnTo>
                      <a:pt x="38" y="363"/>
                    </a:lnTo>
                    <a:lnTo>
                      <a:pt x="39" y="363"/>
                    </a:lnTo>
                    <a:lnTo>
                      <a:pt x="39" y="362"/>
                    </a:lnTo>
                    <a:lnTo>
                      <a:pt x="39" y="360"/>
                    </a:lnTo>
                    <a:lnTo>
                      <a:pt x="38" y="360"/>
                    </a:lnTo>
                    <a:lnTo>
                      <a:pt x="38" y="359"/>
                    </a:lnTo>
                    <a:lnTo>
                      <a:pt x="38" y="357"/>
                    </a:lnTo>
                    <a:lnTo>
                      <a:pt x="39" y="356"/>
                    </a:lnTo>
                    <a:lnTo>
                      <a:pt x="38" y="354"/>
                    </a:lnTo>
                    <a:lnTo>
                      <a:pt x="38" y="353"/>
                    </a:lnTo>
                    <a:lnTo>
                      <a:pt x="38" y="352"/>
                    </a:lnTo>
                    <a:lnTo>
                      <a:pt x="39" y="352"/>
                    </a:lnTo>
                    <a:lnTo>
                      <a:pt x="40" y="350"/>
                    </a:lnTo>
                    <a:lnTo>
                      <a:pt x="42" y="349"/>
                    </a:lnTo>
                    <a:lnTo>
                      <a:pt x="43" y="347"/>
                    </a:lnTo>
                    <a:lnTo>
                      <a:pt x="45" y="346"/>
                    </a:lnTo>
                    <a:lnTo>
                      <a:pt x="46" y="344"/>
                    </a:lnTo>
                    <a:lnTo>
                      <a:pt x="48" y="343"/>
                    </a:lnTo>
                    <a:lnTo>
                      <a:pt x="48" y="342"/>
                    </a:lnTo>
                    <a:lnTo>
                      <a:pt x="49" y="340"/>
                    </a:lnTo>
                    <a:lnTo>
                      <a:pt x="51" y="339"/>
                    </a:lnTo>
                    <a:lnTo>
                      <a:pt x="52" y="337"/>
                    </a:lnTo>
                    <a:lnTo>
                      <a:pt x="52" y="336"/>
                    </a:lnTo>
                    <a:lnTo>
                      <a:pt x="53" y="336"/>
                    </a:lnTo>
                    <a:lnTo>
                      <a:pt x="52" y="334"/>
                    </a:lnTo>
                    <a:lnTo>
                      <a:pt x="52" y="333"/>
                    </a:lnTo>
                    <a:lnTo>
                      <a:pt x="52" y="332"/>
                    </a:lnTo>
                    <a:lnTo>
                      <a:pt x="53" y="330"/>
                    </a:lnTo>
                    <a:lnTo>
                      <a:pt x="53" y="327"/>
                    </a:lnTo>
                    <a:lnTo>
                      <a:pt x="53" y="326"/>
                    </a:lnTo>
                    <a:lnTo>
                      <a:pt x="53" y="324"/>
                    </a:lnTo>
                    <a:lnTo>
                      <a:pt x="55" y="323"/>
                    </a:lnTo>
                    <a:lnTo>
                      <a:pt x="55" y="322"/>
                    </a:lnTo>
                    <a:lnTo>
                      <a:pt x="55" y="320"/>
                    </a:lnTo>
                    <a:lnTo>
                      <a:pt x="56" y="319"/>
                    </a:lnTo>
                    <a:lnTo>
                      <a:pt x="55" y="317"/>
                    </a:lnTo>
                    <a:lnTo>
                      <a:pt x="53" y="314"/>
                    </a:lnTo>
                    <a:lnTo>
                      <a:pt x="51" y="314"/>
                    </a:lnTo>
                    <a:lnTo>
                      <a:pt x="49" y="313"/>
                    </a:lnTo>
                    <a:lnTo>
                      <a:pt x="48" y="312"/>
                    </a:lnTo>
                    <a:lnTo>
                      <a:pt x="46" y="310"/>
                    </a:lnTo>
                    <a:lnTo>
                      <a:pt x="46" y="309"/>
                    </a:lnTo>
                    <a:lnTo>
                      <a:pt x="45" y="309"/>
                    </a:lnTo>
                    <a:lnTo>
                      <a:pt x="45" y="307"/>
                    </a:lnTo>
                    <a:lnTo>
                      <a:pt x="43" y="306"/>
                    </a:lnTo>
                    <a:lnTo>
                      <a:pt x="43" y="304"/>
                    </a:lnTo>
                    <a:lnTo>
                      <a:pt x="42" y="303"/>
                    </a:lnTo>
                    <a:lnTo>
                      <a:pt x="42" y="302"/>
                    </a:lnTo>
                    <a:lnTo>
                      <a:pt x="42" y="300"/>
                    </a:lnTo>
                    <a:lnTo>
                      <a:pt x="40" y="299"/>
                    </a:lnTo>
                    <a:lnTo>
                      <a:pt x="40" y="297"/>
                    </a:lnTo>
                    <a:lnTo>
                      <a:pt x="39" y="296"/>
                    </a:lnTo>
                    <a:lnTo>
                      <a:pt x="39" y="293"/>
                    </a:lnTo>
                    <a:lnTo>
                      <a:pt x="40" y="292"/>
                    </a:lnTo>
                    <a:lnTo>
                      <a:pt x="40" y="289"/>
                    </a:lnTo>
                    <a:lnTo>
                      <a:pt x="40" y="287"/>
                    </a:lnTo>
                    <a:lnTo>
                      <a:pt x="40" y="286"/>
                    </a:lnTo>
                    <a:lnTo>
                      <a:pt x="40" y="283"/>
                    </a:lnTo>
                    <a:lnTo>
                      <a:pt x="40" y="281"/>
                    </a:lnTo>
                    <a:lnTo>
                      <a:pt x="42" y="279"/>
                    </a:lnTo>
                    <a:lnTo>
                      <a:pt x="42" y="277"/>
                    </a:lnTo>
                    <a:lnTo>
                      <a:pt x="43" y="276"/>
                    </a:lnTo>
                    <a:lnTo>
                      <a:pt x="43" y="274"/>
                    </a:lnTo>
                    <a:lnTo>
                      <a:pt x="45" y="273"/>
                    </a:lnTo>
                    <a:lnTo>
                      <a:pt x="46" y="270"/>
                    </a:lnTo>
                    <a:lnTo>
                      <a:pt x="48" y="267"/>
                    </a:lnTo>
                    <a:lnTo>
                      <a:pt x="48" y="266"/>
                    </a:lnTo>
                    <a:lnTo>
                      <a:pt x="49" y="264"/>
                    </a:lnTo>
                    <a:lnTo>
                      <a:pt x="51" y="263"/>
                    </a:lnTo>
                    <a:lnTo>
                      <a:pt x="52" y="260"/>
                    </a:lnTo>
                    <a:lnTo>
                      <a:pt x="53" y="259"/>
                    </a:lnTo>
                    <a:lnTo>
                      <a:pt x="56" y="256"/>
                    </a:lnTo>
                    <a:lnTo>
                      <a:pt x="59" y="254"/>
                    </a:lnTo>
                    <a:lnTo>
                      <a:pt x="61" y="253"/>
                    </a:lnTo>
                    <a:lnTo>
                      <a:pt x="62" y="253"/>
                    </a:lnTo>
                    <a:lnTo>
                      <a:pt x="63" y="251"/>
                    </a:lnTo>
                    <a:lnTo>
                      <a:pt x="66" y="251"/>
                    </a:lnTo>
                    <a:lnTo>
                      <a:pt x="68" y="249"/>
                    </a:lnTo>
                    <a:lnTo>
                      <a:pt x="68" y="247"/>
                    </a:lnTo>
                    <a:lnTo>
                      <a:pt x="68" y="246"/>
                    </a:lnTo>
                    <a:lnTo>
                      <a:pt x="69" y="244"/>
                    </a:lnTo>
                    <a:lnTo>
                      <a:pt x="69" y="243"/>
                    </a:lnTo>
                    <a:lnTo>
                      <a:pt x="69" y="241"/>
                    </a:lnTo>
                    <a:lnTo>
                      <a:pt x="69" y="240"/>
                    </a:lnTo>
                    <a:lnTo>
                      <a:pt x="71" y="239"/>
                    </a:lnTo>
                    <a:lnTo>
                      <a:pt x="71" y="237"/>
                    </a:lnTo>
                    <a:lnTo>
                      <a:pt x="72" y="237"/>
                    </a:lnTo>
                    <a:lnTo>
                      <a:pt x="73" y="234"/>
                    </a:lnTo>
                    <a:lnTo>
                      <a:pt x="75" y="233"/>
                    </a:lnTo>
                    <a:lnTo>
                      <a:pt x="75" y="231"/>
                    </a:lnTo>
                    <a:lnTo>
                      <a:pt x="78" y="229"/>
                    </a:lnTo>
                    <a:lnTo>
                      <a:pt x="78" y="227"/>
                    </a:lnTo>
                    <a:lnTo>
                      <a:pt x="81" y="223"/>
                    </a:lnTo>
                    <a:lnTo>
                      <a:pt x="83" y="217"/>
                    </a:lnTo>
                    <a:lnTo>
                      <a:pt x="89" y="216"/>
                    </a:lnTo>
                    <a:lnTo>
                      <a:pt x="146" y="217"/>
                    </a:lnTo>
                    <a:lnTo>
                      <a:pt x="171" y="217"/>
                    </a:lnTo>
                    <a:lnTo>
                      <a:pt x="173" y="217"/>
                    </a:lnTo>
                    <a:lnTo>
                      <a:pt x="176" y="217"/>
                    </a:lnTo>
                    <a:lnTo>
                      <a:pt x="178" y="219"/>
                    </a:lnTo>
                    <a:lnTo>
                      <a:pt x="179" y="220"/>
                    </a:lnTo>
                    <a:lnTo>
                      <a:pt x="181" y="221"/>
                    </a:lnTo>
                    <a:lnTo>
                      <a:pt x="182" y="227"/>
                    </a:lnTo>
                    <a:lnTo>
                      <a:pt x="181" y="230"/>
                    </a:lnTo>
                    <a:lnTo>
                      <a:pt x="179" y="231"/>
                    </a:lnTo>
                    <a:lnTo>
                      <a:pt x="178" y="231"/>
                    </a:lnTo>
                    <a:lnTo>
                      <a:pt x="176" y="233"/>
                    </a:lnTo>
                    <a:lnTo>
                      <a:pt x="175" y="233"/>
                    </a:lnTo>
                    <a:lnTo>
                      <a:pt x="173" y="234"/>
                    </a:lnTo>
                    <a:lnTo>
                      <a:pt x="172" y="236"/>
                    </a:lnTo>
                    <a:lnTo>
                      <a:pt x="172" y="239"/>
                    </a:lnTo>
                    <a:lnTo>
                      <a:pt x="172" y="240"/>
                    </a:lnTo>
                    <a:lnTo>
                      <a:pt x="173" y="240"/>
                    </a:lnTo>
                    <a:lnTo>
                      <a:pt x="173" y="241"/>
                    </a:lnTo>
                    <a:lnTo>
                      <a:pt x="173" y="243"/>
                    </a:lnTo>
                    <a:lnTo>
                      <a:pt x="175" y="244"/>
                    </a:lnTo>
                    <a:lnTo>
                      <a:pt x="176" y="247"/>
                    </a:lnTo>
                    <a:lnTo>
                      <a:pt x="178" y="250"/>
                    </a:lnTo>
                    <a:lnTo>
                      <a:pt x="178" y="251"/>
                    </a:lnTo>
                    <a:lnTo>
                      <a:pt x="178" y="253"/>
                    </a:lnTo>
                    <a:lnTo>
                      <a:pt x="179" y="254"/>
                    </a:lnTo>
                    <a:lnTo>
                      <a:pt x="178" y="259"/>
                    </a:lnTo>
                    <a:lnTo>
                      <a:pt x="179" y="261"/>
                    </a:lnTo>
                    <a:lnTo>
                      <a:pt x="178" y="264"/>
                    </a:lnTo>
                    <a:lnTo>
                      <a:pt x="179" y="267"/>
                    </a:lnTo>
                    <a:lnTo>
                      <a:pt x="181" y="270"/>
                    </a:lnTo>
                    <a:lnTo>
                      <a:pt x="182" y="271"/>
                    </a:lnTo>
                    <a:lnTo>
                      <a:pt x="183" y="273"/>
                    </a:lnTo>
                    <a:lnTo>
                      <a:pt x="185" y="273"/>
                    </a:lnTo>
                    <a:lnTo>
                      <a:pt x="186" y="271"/>
                    </a:lnTo>
                    <a:lnTo>
                      <a:pt x="186" y="270"/>
                    </a:lnTo>
                    <a:lnTo>
                      <a:pt x="189" y="267"/>
                    </a:lnTo>
                    <a:lnTo>
                      <a:pt x="192" y="266"/>
                    </a:lnTo>
                    <a:lnTo>
                      <a:pt x="194" y="263"/>
                    </a:lnTo>
                    <a:lnTo>
                      <a:pt x="196" y="261"/>
                    </a:lnTo>
                    <a:lnTo>
                      <a:pt x="199" y="260"/>
                    </a:lnTo>
                    <a:lnTo>
                      <a:pt x="202" y="260"/>
                    </a:lnTo>
                    <a:lnTo>
                      <a:pt x="205" y="261"/>
                    </a:lnTo>
                    <a:lnTo>
                      <a:pt x="206" y="263"/>
                    </a:lnTo>
                    <a:lnTo>
                      <a:pt x="209" y="264"/>
                    </a:lnTo>
                    <a:lnTo>
                      <a:pt x="211" y="266"/>
                    </a:lnTo>
                    <a:lnTo>
                      <a:pt x="222" y="263"/>
                    </a:lnTo>
                    <a:lnTo>
                      <a:pt x="225" y="259"/>
                    </a:lnTo>
                    <a:lnTo>
                      <a:pt x="225" y="256"/>
                    </a:lnTo>
                    <a:lnTo>
                      <a:pt x="226" y="254"/>
                    </a:lnTo>
                    <a:lnTo>
                      <a:pt x="228" y="253"/>
                    </a:lnTo>
                    <a:lnTo>
                      <a:pt x="229" y="253"/>
                    </a:lnTo>
                    <a:lnTo>
                      <a:pt x="234" y="250"/>
                    </a:lnTo>
                    <a:lnTo>
                      <a:pt x="236" y="249"/>
                    </a:lnTo>
                    <a:lnTo>
                      <a:pt x="239" y="249"/>
                    </a:lnTo>
                    <a:lnTo>
                      <a:pt x="242" y="246"/>
                    </a:lnTo>
                    <a:lnTo>
                      <a:pt x="242" y="244"/>
                    </a:lnTo>
                    <a:lnTo>
                      <a:pt x="245" y="237"/>
                    </a:lnTo>
                    <a:lnTo>
                      <a:pt x="245" y="236"/>
                    </a:lnTo>
                    <a:lnTo>
                      <a:pt x="244" y="234"/>
                    </a:lnTo>
                    <a:lnTo>
                      <a:pt x="244" y="233"/>
                    </a:lnTo>
                    <a:lnTo>
                      <a:pt x="242" y="231"/>
                    </a:lnTo>
                    <a:lnTo>
                      <a:pt x="244" y="229"/>
                    </a:lnTo>
                    <a:lnTo>
                      <a:pt x="244" y="227"/>
                    </a:lnTo>
                    <a:lnTo>
                      <a:pt x="245" y="226"/>
                    </a:lnTo>
                    <a:lnTo>
                      <a:pt x="246" y="223"/>
                    </a:lnTo>
                    <a:lnTo>
                      <a:pt x="248" y="221"/>
                    </a:lnTo>
                    <a:lnTo>
                      <a:pt x="248" y="219"/>
                    </a:lnTo>
                    <a:lnTo>
                      <a:pt x="248" y="216"/>
                    </a:lnTo>
                    <a:lnTo>
                      <a:pt x="248" y="214"/>
                    </a:lnTo>
                    <a:lnTo>
                      <a:pt x="248" y="213"/>
                    </a:lnTo>
                    <a:lnTo>
                      <a:pt x="249" y="210"/>
                    </a:lnTo>
                    <a:lnTo>
                      <a:pt x="251" y="209"/>
                    </a:lnTo>
                    <a:lnTo>
                      <a:pt x="252" y="207"/>
                    </a:lnTo>
                    <a:lnTo>
                      <a:pt x="252" y="206"/>
                    </a:lnTo>
                    <a:lnTo>
                      <a:pt x="251" y="204"/>
                    </a:lnTo>
                    <a:lnTo>
                      <a:pt x="251" y="203"/>
                    </a:lnTo>
                    <a:lnTo>
                      <a:pt x="251" y="200"/>
                    </a:lnTo>
                    <a:lnTo>
                      <a:pt x="251" y="199"/>
                    </a:lnTo>
                    <a:lnTo>
                      <a:pt x="249" y="197"/>
                    </a:lnTo>
                    <a:lnTo>
                      <a:pt x="249" y="196"/>
                    </a:lnTo>
                    <a:lnTo>
                      <a:pt x="248" y="194"/>
                    </a:lnTo>
                    <a:lnTo>
                      <a:pt x="248" y="191"/>
                    </a:lnTo>
                    <a:lnTo>
                      <a:pt x="248" y="187"/>
                    </a:lnTo>
                    <a:lnTo>
                      <a:pt x="248" y="186"/>
                    </a:lnTo>
                    <a:lnTo>
                      <a:pt x="248" y="184"/>
                    </a:lnTo>
                    <a:lnTo>
                      <a:pt x="249" y="183"/>
                    </a:lnTo>
                    <a:lnTo>
                      <a:pt x="249" y="180"/>
                    </a:lnTo>
                    <a:lnTo>
                      <a:pt x="249" y="179"/>
                    </a:lnTo>
                    <a:lnTo>
                      <a:pt x="249" y="177"/>
                    </a:lnTo>
                    <a:lnTo>
                      <a:pt x="249" y="176"/>
                    </a:lnTo>
                    <a:lnTo>
                      <a:pt x="251" y="174"/>
                    </a:lnTo>
                    <a:lnTo>
                      <a:pt x="251" y="173"/>
                    </a:lnTo>
                    <a:lnTo>
                      <a:pt x="252" y="171"/>
                    </a:lnTo>
                    <a:lnTo>
                      <a:pt x="252" y="170"/>
                    </a:lnTo>
                    <a:lnTo>
                      <a:pt x="252" y="167"/>
                    </a:lnTo>
                    <a:lnTo>
                      <a:pt x="254" y="167"/>
                    </a:lnTo>
                    <a:lnTo>
                      <a:pt x="255" y="166"/>
                    </a:lnTo>
                    <a:lnTo>
                      <a:pt x="255" y="164"/>
                    </a:lnTo>
                    <a:lnTo>
                      <a:pt x="255" y="163"/>
                    </a:lnTo>
                    <a:lnTo>
                      <a:pt x="256" y="163"/>
                    </a:lnTo>
                    <a:lnTo>
                      <a:pt x="256" y="161"/>
                    </a:lnTo>
                    <a:lnTo>
                      <a:pt x="256" y="160"/>
                    </a:lnTo>
                    <a:lnTo>
                      <a:pt x="258" y="157"/>
                    </a:lnTo>
                    <a:lnTo>
                      <a:pt x="259" y="157"/>
                    </a:lnTo>
                    <a:lnTo>
                      <a:pt x="261" y="157"/>
                    </a:lnTo>
                    <a:lnTo>
                      <a:pt x="262" y="156"/>
                    </a:lnTo>
                    <a:lnTo>
                      <a:pt x="264" y="156"/>
                    </a:lnTo>
                    <a:lnTo>
                      <a:pt x="265" y="154"/>
                    </a:lnTo>
                    <a:lnTo>
                      <a:pt x="266" y="154"/>
                    </a:lnTo>
                    <a:lnTo>
                      <a:pt x="266" y="153"/>
                    </a:lnTo>
                    <a:lnTo>
                      <a:pt x="268" y="153"/>
                    </a:lnTo>
                    <a:lnTo>
                      <a:pt x="269" y="151"/>
                    </a:lnTo>
                    <a:lnTo>
                      <a:pt x="268" y="151"/>
                    </a:lnTo>
                    <a:lnTo>
                      <a:pt x="268" y="150"/>
                    </a:lnTo>
                    <a:lnTo>
                      <a:pt x="266" y="150"/>
                    </a:lnTo>
                    <a:lnTo>
                      <a:pt x="266" y="149"/>
                    </a:lnTo>
                    <a:lnTo>
                      <a:pt x="265" y="149"/>
                    </a:lnTo>
                    <a:lnTo>
                      <a:pt x="265" y="146"/>
                    </a:lnTo>
                    <a:lnTo>
                      <a:pt x="265" y="144"/>
                    </a:lnTo>
                    <a:lnTo>
                      <a:pt x="266" y="144"/>
                    </a:lnTo>
                    <a:lnTo>
                      <a:pt x="268" y="144"/>
                    </a:lnTo>
                    <a:lnTo>
                      <a:pt x="268" y="143"/>
                    </a:lnTo>
                    <a:lnTo>
                      <a:pt x="269" y="143"/>
                    </a:lnTo>
                    <a:lnTo>
                      <a:pt x="271" y="143"/>
                    </a:lnTo>
                    <a:lnTo>
                      <a:pt x="272" y="140"/>
                    </a:lnTo>
                    <a:lnTo>
                      <a:pt x="272" y="139"/>
                    </a:lnTo>
                    <a:lnTo>
                      <a:pt x="272" y="137"/>
                    </a:lnTo>
                    <a:lnTo>
                      <a:pt x="274" y="134"/>
                    </a:lnTo>
                    <a:lnTo>
                      <a:pt x="274" y="133"/>
                    </a:lnTo>
                    <a:lnTo>
                      <a:pt x="274" y="131"/>
                    </a:lnTo>
                    <a:lnTo>
                      <a:pt x="275" y="131"/>
                    </a:lnTo>
                    <a:lnTo>
                      <a:pt x="275" y="130"/>
                    </a:lnTo>
                    <a:lnTo>
                      <a:pt x="276" y="129"/>
                    </a:lnTo>
                    <a:lnTo>
                      <a:pt x="276" y="127"/>
                    </a:lnTo>
                    <a:lnTo>
                      <a:pt x="278" y="127"/>
                    </a:lnTo>
                    <a:lnTo>
                      <a:pt x="279" y="126"/>
                    </a:lnTo>
                    <a:lnTo>
                      <a:pt x="281" y="126"/>
                    </a:lnTo>
                    <a:lnTo>
                      <a:pt x="281" y="124"/>
                    </a:lnTo>
                    <a:lnTo>
                      <a:pt x="279" y="123"/>
                    </a:lnTo>
                    <a:lnTo>
                      <a:pt x="278" y="123"/>
                    </a:lnTo>
                    <a:lnTo>
                      <a:pt x="278" y="120"/>
                    </a:lnTo>
                    <a:lnTo>
                      <a:pt x="279" y="119"/>
                    </a:lnTo>
                    <a:lnTo>
                      <a:pt x="281" y="117"/>
                    </a:lnTo>
                    <a:lnTo>
                      <a:pt x="282" y="116"/>
                    </a:lnTo>
                    <a:lnTo>
                      <a:pt x="284" y="114"/>
                    </a:lnTo>
                    <a:lnTo>
                      <a:pt x="284" y="113"/>
                    </a:lnTo>
                    <a:lnTo>
                      <a:pt x="282" y="110"/>
                    </a:lnTo>
                    <a:lnTo>
                      <a:pt x="282" y="108"/>
                    </a:lnTo>
                    <a:lnTo>
                      <a:pt x="282" y="106"/>
                    </a:lnTo>
                    <a:lnTo>
                      <a:pt x="281" y="104"/>
                    </a:lnTo>
                    <a:lnTo>
                      <a:pt x="281" y="103"/>
                    </a:lnTo>
                    <a:lnTo>
                      <a:pt x="282" y="101"/>
                    </a:lnTo>
                    <a:lnTo>
                      <a:pt x="284" y="101"/>
                    </a:lnTo>
                    <a:lnTo>
                      <a:pt x="284" y="100"/>
                    </a:lnTo>
                    <a:lnTo>
                      <a:pt x="284" y="98"/>
                    </a:lnTo>
                    <a:lnTo>
                      <a:pt x="285" y="97"/>
                    </a:lnTo>
                    <a:lnTo>
                      <a:pt x="285" y="96"/>
                    </a:lnTo>
                    <a:lnTo>
                      <a:pt x="286" y="96"/>
                    </a:lnTo>
                    <a:lnTo>
                      <a:pt x="286" y="94"/>
                    </a:lnTo>
                    <a:lnTo>
                      <a:pt x="288" y="93"/>
                    </a:lnTo>
                    <a:lnTo>
                      <a:pt x="289" y="91"/>
                    </a:lnTo>
                    <a:lnTo>
                      <a:pt x="289" y="90"/>
                    </a:lnTo>
                    <a:lnTo>
                      <a:pt x="291" y="90"/>
                    </a:lnTo>
                    <a:lnTo>
                      <a:pt x="289" y="88"/>
                    </a:lnTo>
                    <a:lnTo>
                      <a:pt x="289" y="87"/>
                    </a:lnTo>
                    <a:lnTo>
                      <a:pt x="288" y="86"/>
                    </a:lnTo>
                    <a:lnTo>
                      <a:pt x="288" y="84"/>
                    </a:lnTo>
                    <a:lnTo>
                      <a:pt x="288" y="83"/>
                    </a:lnTo>
                    <a:lnTo>
                      <a:pt x="288" y="81"/>
                    </a:lnTo>
                    <a:lnTo>
                      <a:pt x="288" y="78"/>
                    </a:lnTo>
                    <a:lnTo>
                      <a:pt x="289" y="77"/>
                    </a:lnTo>
                    <a:lnTo>
                      <a:pt x="291" y="77"/>
                    </a:lnTo>
                    <a:lnTo>
                      <a:pt x="292" y="77"/>
                    </a:lnTo>
                    <a:lnTo>
                      <a:pt x="294" y="77"/>
                    </a:lnTo>
                    <a:lnTo>
                      <a:pt x="295" y="77"/>
                    </a:lnTo>
                    <a:lnTo>
                      <a:pt x="296" y="76"/>
                    </a:lnTo>
                    <a:lnTo>
                      <a:pt x="298" y="76"/>
                    </a:lnTo>
                    <a:lnTo>
                      <a:pt x="299" y="76"/>
                    </a:lnTo>
                    <a:lnTo>
                      <a:pt x="301" y="76"/>
                    </a:lnTo>
                    <a:lnTo>
                      <a:pt x="302" y="76"/>
                    </a:lnTo>
                    <a:lnTo>
                      <a:pt x="304" y="76"/>
                    </a:lnTo>
                    <a:lnTo>
                      <a:pt x="305" y="76"/>
                    </a:lnTo>
                    <a:lnTo>
                      <a:pt x="305" y="74"/>
                    </a:lnTo>
                    <a:lnTo>
                      <a:pt x="306" y="74"/>
                    </a:lnTo>
                    <a:lnTo>
                      <a:pt x="308" y="74"/>
                    </a:lnTo>
                    <a:lnTo>
                      <a:pt x="309" y="73"/>
                    </a:lnTo>
                    <a:lnTo>
                      <a:pt x="309" y="71"/>
                    </a:lnTo>
                    <a:lnTo>
                      <a:pt x="309" y="70"/>
                    </a:lnTo>
                    <a:lnTo>
                      <a:pt x="308" y="68"/>
                    </a:lnTo>
                    <a:lnTo>
                      <a:pt x="306" y="68"/>
                    </a:lnTo>
                    <a:lnTo>
                      <a:pt x="306" y="67"/>
                    </a:lnTo>
                    <a:lnTo>
                      <a:pt x="305" y="66"/>
                    </a:lnTo>
                    <a:lnTo>
                      <a:pt x="305" y="64"/>
                    </a:lnTo>
                    <a:lnTo>
                      <a:pt x="306" y="63"/>
                    </a:lnTo>
                    <a:lnTo>
                      <a:pt x="306" y="61"/>
                    </a:lnTo>
                    <a:lnTo>
                      <a:pt x="306" y="60"/>
                    </a:lnTo>
                    <a:lnTo>
                      <a:pt x="305" y="58"/>
                    </a:lnTo>
                    <a:lnTo>
                      <a:pt x="305" y="57"/>
                    </a:lnTo>
                    <a:lnTo>
                      <a:pt x="304" y="56"/>
                    </a:lnTo>
                    <a:lnTo>
                      <a:pt x="304" y="54"/>
                    </a:lnTo>
                    <a:lnTo>
                      <a:pt x="305" y="53"/>
                    </a:lnTo>
                    <a:lnTo>
                      <a:pt x="305" y="51"/>
                    </a:lnTo>
                    <a:lnTo>
                      <a:pt x="305" y="50"/>
                    </a:lnTo>
                    <a:lnTo>
                      <a:pt x="306" y="48"/>
                    </a:lnTo>
                    <a:lnTo>
                      <a:pt x="306" y="47"/>
                    </a:lnTo>
                    <a:lnTo>
                      <a:pt x="308" y="47"/>
                    </a:lnTo>
                    <a:lnTo>
                      <a:pt x="309" y="46"/>
                    </a:lnTo>
                    <a:lnTo>
                      <a:pt x="309" y="44"/>
                    </a:lnTo>
                    <a:lnTo>
                      <a:pt x="309" y="43"/>
                    </a:lnTo>
                    <a:lnTo>
                      <a:pt x="308" y="41"/>
                    </a:lnTo>
                    <a:lnTo>
                      <a:pt x="306" y="41"/>
                    </a:lnTo>
                    <a:lnTo>
                      <a:pt x="305" y="40"/>
                    </a:lnTo>
                    <a:lnTo>
                      <a:pt x="302" y="40"/>
                    </a:lnTo>
                    <a:lnTo>
                      <a:pt x="301" y="36"/>
                    </a:lnTo>
                    <a:lnTo>
                      <a:pt x="299" y="36"/>
                    </a:lnTo>
                    <a:lnTo>
                      <a:pt x="299" y="34"/>
                    </a:lnTo>
                    <a:lnTo>
                      <a:pt x="299" y="33"/>
                    </a:lnTo>
                    <a:lnTo>
                      <a:pt x="298" y="31"/>
                    </a:lnTo>
                    <a:lnTo>
                      <a:pt x="298" y="28"/>
                    </a:lnTo>
                    <a:lnTo>
                      <a:pt x="298" y="27"/>
                    </a:lnTo>
                    <a:lnTo>
                      <a:pt x="299" y="26"/>
                    </a:lnTo>
                    <a:lnTo>
                      <a:pt x="299" y="24"/>
                    </a:lnTo>
                    <a:lnTo>
                      <a:pt x="299" y="23"/>
                    </a:lnTo>
                    <a:lnTo>
                      <a:pt x="301" y="24"/>
                    </a:lnTo>
                    <a:lnTo>
                      <a:pt x="302" y="24"/>
                    </a:lnTo>
                    <a:lnTo>
                      <a:pt x="304" y="23"/>
                    </a:lnTo>
                    <a:lnTo>
                      <a:pt x="305" y="21"/>
                    </a:lnTo>
                    <a:lnTo>
                      <a:pt x="305" y="20"/>
                    </a:lnTo>
                    <a:lnTo>
                      <a:pt x="306" y="18"/>
                    </a:lnTo>
                    <a:lnTo>
                      <a:pt x="308" y="18"/>
                    </a:lnTo>
                    <a:lnTo>
                      <a:pt x="309" y="18"/>
                    </a:lnTo>
                    <a:lnTo>
                      <a:pt x="312" y="20"/>
                    </a:lnTo>
                    <a:lnTo>
                      <a:pt x="314" y="18"/>
                    </a:lnTo>
                    <a:lnTo>
                      <a:pt x="315" y="18"/>
                    </a:lnTo>
                    <a:lnTo>
                      <a:pt x="318" y="17"/>
                    </a:lnTo>
                    <a:lnTo>
                      <a:pt x="318" y="16"/>
                    </a:lnTo>
                    <a:lnTo>
                      <a:pt x="319" y="14"/>
                    </a:lnTo>
                    <a:lnTo>
                      <a:pt x="321" y="13"/>
                    </a:lnTo>
                    <a:lnTo>
                      <a:pt x="321" y="11"/>
                    </a:lnTo>
                    <a:lnTo>
                      <a:pt x="321" y="10"/>
                    </a:lnTo>
                    <a:lnTo>
                      <a:pt x="321" y="8"/>
                    </a:lnTo>
                    <a:lnTo>
                      <a:pt x="322" y="7"/>
                    </a:lnTo>
                    <a:lnTo>
                      <a:pt x="324" y="7"/>
                    </a:lnTo>
                    <a:lnTo>
                      <a:pt x="324" y="6"/>
                    </a:lnTo>
                    <a:lnTo>
                      <a:pt x="325" y="4"/>
                    </a:lnTo>
                    <a:lnTo>
                      <a:pt x="326" y="4"/>
                    </a:lnTo>
                    <a:lnTo>
                      <a:pt x="328" y="3"/>
                    </a:lnTo>
                    <a:lnTo>
                      <a:pt x="344" y="1"/>
                    </a:lnTo>
                    <a:lnTo>
                      <a:pt x="349" y="0"/>
                    </a:lnTo>
                    <a:lnTo>
                      <a:pt x="351" y="3"/>
                    </a:lnTo>
                    <a:lnTo>
                      <a:pt x="352" y="4"/>
                    </a:lnTo>
                    <a:lnTo>
                      <a:pt x="354" y="7"/>
                    </a:lnTo>
                    <a:lnTo>
                      <a:pt x="354" y="8"/>
                    </a:lnTo>
                    <a:lnTo>
                      <a:pt x="354" y="10"/>
                    </a:lnTo>
                    <a:lnTo>
                      <a:pt x="355" y="11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7" name="Freeform 41"/>
              <p:cNvSpPr>
                <a:spLocks/>
              </p:cNvSpPr>
              <p:nvPr/>
            </p:nvSpPr>
            <p:spPr bwMode="auto">
              <a:xfrm>
                <a:off x="2011" y="3925"/>
                <a:ext cx="4" cy="5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4" y="2"/>
                  </a:cxn>
                  <a:cxn ang="0">
                    <a:pos x="3" y="2"/>
                  </a:cxn>
                  <a:cxn ang="0">
                    <a:pos x="3" y="3"/>
                  </a:cxn>
                  <a:cxn ang="0">
                    <a:pos x="1" y="3"/>
                  </a:cxn>
                  <a:cxn ang="0">
                    <a:pos x="1" y="5"/>
                  </a:cxn>
                  <a:cxn ang="0">
                    <a:pos x="0" y="5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3" y="0"/>
                  </a:cxn>
                  <a:cxn ang="0">
                    <a:pos x="4" y="0"/>
                  </a:cxn>
                </a:cxnLst>
                <a:rect l="0" t="0" r="r" b="b"/>
                <a:pathLst>
                  <a:path w="4" h="5">
                    <a:moveTo>
                      <a:pt x="4" y="0"/>
                    </a:moveTo>
                    <a:lnTo>
                      <a:pt x="4" y="2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1" y="3"/>
                    </a:lnTo>
                    <a:lnTo>
                      <a:pt x="1" y="5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3" y="0"/>
                    </a:lnTo>
                    <a:lnTo>
                      <a:pt x="4" y="0"/>
                    </a:lnTo>
                  </a:path>
                </a:pathLst>
              </a:custGeom>
              <a:noFill/>
              <a:ln w="3">
                <a:solidFill>
                  <a:srgbClr val="6E6E6E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8" name="Freeform 55"/>
              <p:cNvSpPr>
                <a:spLocks/>
              </p:cNvSpPr>
              <p:nvPr/>
            </p:nvSpPr>
            <p:spPr bwMode="auto">
              <a:xfrm>
                <a:off x="973" y="3049"/>
                <a:ext cx="280" cy="273"/>
              </a:xfrm>
              <a:custGeom>
                <a:avLst/>
                <a:gdLst/>
                <a:ahLst/>
                <a:cxnLst>
                  <a:cxn ang="0">
                    <a:pos x="8" y="217"/>
                  </a:cxn>
                  <a:cxn ang="0">
                    <a:pos x="101" y="217"/>
                  </a:cxn>
                  <a:cxn ang="0">
                    <a:pos x="106" y="230"/>
                  </a:cxn>
                  <a:cxn ang="0">
                    <a:pos x="98" y="234"/>
                  </a:cxn>
                  <a:cxn ang="0">
                    <a:pos x="98" y="241"/>
                  </a:cxn>
                  <a:cxn ang="0">
                    <a:pos x="103" y="251"/>
                  </a:cxn>
                  <a:cxn ang="0">
                    <a:pos x="103" y="264"/>
                  </a:cxn>
                  <a:cxn ang="0">
                    <a:pos x="110" y="273"/>
                  </a:cxn>
                  <a:cxn ang="0">
                    <a:pos x="119" y="263"/>
                  </a:cxn>
                  <a:cxn ang="0">
                    <a:pos x="131" y="263"/>
                  </a:cxn>
                  <a:cxn ang="0">
                    <a:pos x="150" y="256"/>
                  </a:cxn>
                  <a:cxn ang="0">
                    <a:pos x="161" y="249"/>
                  </a:cxn>
                  <a:cxn ang="0">
                    <a:pos x="170" y="236"/>
                  </a:cxn>
                  <a:cxn ang="0">
                    <a:pos x="169" y="227"/>
                  </a:cxn>
                  <a:cxn ang="0">
                    <a:pos x="173" y="216"/>
                  </a:cxn>
                  <a:cxn ang="0">
                    <a:pos x="177" y="207"/>
                  </a:cxn>
                  <a:cxn ang="0">
                    <a:pos x="176" y="199"/>
                  </a:cxn>
                  <a:cxn ang="0">
                    <a:pos x="173" y="187"/>
                  </a:cxn>
                  <a:cxn ang="0">
                    <a:pos x="174" y="179"/>
                  </a:cxn>
                  <a:cxn ang="0">
                    <a:pos x="177" y="171"/>
                  </a:cxn>
                  <a:cxn ang="0">
                    <a:pos x="180" y="164"/>
                  </a:cxn>
                  <a:cxn ang="0">
                    <a:pos x="183" y="157"/>
                  </a:cxn>
                  <a:cxn ang="0">
                    <a:pos x="190" y="154"/>
                  </a:cxn>
                  <a:cxn ang="0">
                    <a:pos x="193" y="151"/>
                  </a:cxn>
                  <a:cxn ang="0">
                    <a:pos x="190" y="146"/>
                  </a:cxn>
                  <a:cxn ang="0">
                    <a:pos x="194" y="143"/>
                  </a:cxn>
                  <a:cxn ang="0">
                    <a:pos x="199" y="134"/>
                  </a:cxn>
                  <a:cxn ang="0">
                    <a:pos x="201" y="129"/>
                  </a:cxn>
                  <a:cxn ang="0">
                    <a:pos x="206" y="124"/>
                  </a:cxn>
                  <a:cxn ang="0">
                    <a:pos x="206" y="117"/>
                  </a:cxn>
                  <a:cxn ang="0">
                    <a:pos x="207" y="108"/>
                  </a:cxn>
                  <a:cxn ang="0">
                    <a:pos x="209" y="101"/>
                  </a:cxn>
                  <a:cxn ang="0">
                    <a:pos x="211" y="96"/>
                  </a:cxn>
                  <a:cxn ang="0">
                    <a:pos x="216" y="90"/>
                  </a:cxn>
                  <a:cxn ang="0">
                    <a:pos x="213" y="83"/>
                  </a:cxn>
                  <a:cxn ang="0">
                    <a:pos x="217" y="77"/>
                  </a:cxn>
                  <a:cxn ang="0">
                    <a:pos x="224" y="76"/>
                  </a:cxn>
                  <a:cxn ang="0">
                    <a:pos x="230" y="74"/>
                  </a:cxn>
                  <a:cxn ang="0">
                    <a:pos x="234" y="70"/>
                  </a:cxn>
                  <a:cxn ang="0">
                    <a:pos x="230" y="64"/>
                  </a:cxn>
                  <a:cxn ang="0">
                    <a:pos x="230" y="57"/>
                  </a:cxn>
                  <a:cxn ang="0">
                    <a:pos x="230" y="50"/>
                  </a:cxn>
                  <a:cxn ang="0">
                    <a:pos x="234" y="44"/>
                  </a:cxn>
                  <a:cxn ang="0">
                    <a:pos x="227" y="40"/>
                  </a:cxn>
                  <a:cxn ang="0">
                    <a:pos x="223" y="31"/>
                  </a:cxn>
                  <a:cxn ang="0">
                    <a:pos x="224" y="23"/>
                  </a:cxn>
                  <a:cxn ang="0">
                    <a:pos x="230" y="20"/>
                  </a:cxn>
                  <a:cxn ang="0">
                    <a:pos x="239" y="18"/>
                  </a:cxn>
                  <a:cxn ang="0">
                    <a:pos x="246" y="13"/>
                  </a:cxn>
                  <a:cxn ang="0">
                    <a:pos x="249" y="7"/>
                  </a:cxn>
                  <a:cxn ang="0">
                    <a:pos x="269" y="1"/>
                  </a:cxn>
                  <a:cxn ang="0">
                    <a:pos x="279" y="8"/>
                  </a:cxn>
                </a:cxnLst>
                <a:rect l="0" t="0" r="r" b="b"/>
                <a:pathLst>
                  <a:path w="280" h="273">
                    <a:moveTo>
                      <a:pt x="0" y="231"/>
                    </a:moveTo>
                    <a:lnTo>
                      <a:pt x="3" y="229"/>
                    </a:lnTo>
                    <a:lnTo>
                      <a:pt x="3" y="227"/>
                    </a:lnTo>
                    <a:lnTo>
                      <a:pt x="6" y="223"/>
                    </a:lnTo>
                    <a:lnTo>
                      <a:pt x="8" y="217"/>
                    </a:lnTo>
                    <a:lnTo>
                      <a:pt x="14" y="216"/>
                    </a:lnTo>
                    <a:lnTo>
                      <a:pt x="71" y="217"/>
                    </a:lnTo>
                    <a:lnTo>
                      <a:pt x="96" y="217"/>
                    </a:lnTo>
                    <a:lnTo>
                      <a:pt x="98" y="217"/>
                    </a:lnTo>
                    <a:lnTo>
                      <a:pt x="101" y="217"/>
                    </a:lnTo>
                    <a:lnTo>
                      <a:pt x="103" y="219"/>
                    </a:lnTo>
                    <a:lnTo>
                      <a:pt x="104" y="220"/>
                    </a:lnTo>
                    <a:lnTo>
                      <a:pt x="106" y="221"/>
                    </a:lnTo>
                    <a:lnTo>
                      <a:pt x="107" y="227"/>
                    </a:lnTo>
                    <a:lnTo>
                      <a:pt x="106" y="230"/>
                    </a:lnTo>
                    <a:lnTo>
                      <a:pt x="104" y="231"/>
                    </a:lnTo>
                    <a:lnTo>
                      <a:pt x="103" y="231"/>
                    </a:lnTo>
                    <a:lnTo>
                      <a:pt x="101" y="233"/>
                    </a:lnTo>
                    <a:lnTo>
                      <a:pt x="100" y="233"/>
                    </a:lnTo>
                    <a:lnTo>
                      <a:pt x="98" y="234"/>
                    </a:lnTo>
                    <a:lnTo>
                      <a:pt x="97" y="236"/>
                    </a:lnTo>
                    <a:lnTo>
                      <a:pt x="97" y="239"/>
                    </a:lnTo>
                    <a:lnTo>
                      <a:pt x="97" y="240"/>
                    </a:lnTo>
                    <a:lnTo>
                      <a:pt x="98" y="240"/>
                    </a:lnTo>
                    <a:lnTo>
                      <a:pt x="98" y="241"/>
                    </a:lnTo>
                    <a:lnTo>
                      <a:pt x="98" y="243"/>
                    </a:lnTo>
                    <a:lnTo>
                      <a:pt x="100" y="244"/>
                    </a:lnTo>
                    <a:lnTo>
                      <a:pt x="101" y="247"/>
                    </a:lnTo>
                    <a:lnTo>
                      <a:pt x="103" y="250"/>
                    </a:lnTo>
                    <a:lnTo>
                      <a:pt x="103" y="251"/>
                    </a:lnTo>
                    <a:lnTo>
                      <a:pt x="103" y="253"/>
                    </a:lnTo>
                    <a:lnTo>
                      <a:pt x="104" y="254"/>
                    </a:lnTo>
                    <a:lnTo>
                      <a:pt x="103" y="259"/>
                    </a:lnTo>
                    <a:lnTo>
                      <a:pt x="104" y="261"/>
                    </a:lnTo>
                    <a:lnTo>
                      <a:pt x="103" y="264"/>
                    </a:lnTo>
                    <a:lnTo>
                      <a:pt x="104" y="267"/>
                    </a:lnTo>
                    <a:lnTo>
                      <a:pt x="106" y="270"/>
                    </a:lnTo>
                    <a:lnTo>
                      <a:pt x="107" y="271"/>
                    </a:lnTo>
                    <a:lnTo>
                      <a:pt x="108" y="273"/>
                    </a:lnTo>
                    <a:lnTo>
                      <a:pt x="110" y="273"/>
                    </a:lnTo>
                    <a:lnTo>
                      <a:pt x="111" y="271"/>
                    </a:lnTo>
                    <a:lnTo>
                      <a:pt x="111" y="270"/>
                    </a:lnTo>
                    <a:lnTo>
                      <a:pt x="114" y="267"/>
                    </a:lnTo>
                    <a:lnTo>
                      <a:pt x="117" y="266"/>
                    </a:lnTo>
                    <a:lnTo>
                      <a:pt x="119" y="263"/>
                    </a:lnTo>
                    <a:lnTo>
                      <a:pt x="121" y="261"/>
                    </a:lnTo>
                    <a:lnTo>
                      <a:pt x="124" y="260"/>
                    </a:lnTo>
                    <a:lnTo>
                      <a:pt x="127" y="260"/>
                    </a:lnTo>
                    <a:lnTo>
                      <a:pt x="130" y="261"/>
                    </a:lnTo>
                    <a:lnTo>
                      <a:pt x="131" y="263"/>
                    </a:lnTo>
                    <a:lnTo>
                      <a:pt x="134" y="264"/>
                    </a:lnTo>
                    <a:lnTo>
                      <a:pt x="136" y="266"/>
                    </a:lnTo>
                    <a:lnTo>
                      <a:pt x="147" y="263"/>
                    </a:lnTo>
                    <a:lnTo>
                      <a:pt x="150" y="259"/>
                    </a:lnTo>
                    <a:lnTo>
                      <a:pt x="150" y="256"/>
                    </a:lnTo>
                    <a:lnTo>
                      <a:pt x="151" y="254"/>
                    </a:lnTo>
                    <a:lnTo>
                      <a:pt x="153" y="253"/>
                    </a:lnTo>
                    <a:lnTo>
                      <a:pt x="154" y="253"/>
                    </a:lnTo>
                    <a:lnTo>
                      <a:pt x="159" y="250"/>
                    </a:lnTo>
                    <a:lnTo>
                      <a:pt x="161" y="249"/>
                    </a:lnTo>
                    <a:lnTo>
                      <a:pt x="164" y="249"/>
                    </a:lnTo>
                    <a:lnTo>
                      <a:pt x="167" y="246"/>
                    </a:lnTo>
                    <a:lnTo>
                      <a:pt x="167" y="244"/>
                    </a:lnTo>
                    <a:lnTo>
                      <a:pt x="170" y="237"/>
                    </a:lnTo>
                    <a:lnTo>
                      <a:pt x="170" y="236"/>
                    </a:lnTo>
                    <a:lnTo>
                      <a:pt x="169" y="234"/>
                    </a:lnTo>
                    <a:lnTo>
                      <a:pt x="169" y="233"/>
                    </a:lnTo>
                    <a:lnTo>
                      <a:pt x="167" y="231"/>
                    </a:lnTo>
                    <a:lnTo>
                      <a:pt x="169" y="229"/>
                    </a:lnTo>
                    <a:lnTo>
                      <a:pt x="169" y="227"/>
                    </a:lnTo>
                    <a:lnTo>
                      <a:pt x="170" y="226"/>
                    </a:lnTo>
                    <a:lnTo>
                      <a:pt x="171" y="223"/>
                    </a:lnTo>
                    <a:lnTo>
                      <a:pt x="173" y="221"/>
                    </a:lnTo>
                    <a:lnTo>
                      <a:pt x="173" y="219"/>
                    </a:lnTo>
                    <a:lnTo>
                      <a:pt x="173" y="216"/>
                    </a:lnTo>
                    <a:lnTo>
                      <a:pt x="173" y="214"/>
                    </a:lnTo>
                    <a:lnTo>
                      <a:pt x="173" y="213"/>
                    </a:lnTo>
                    <a:lnTo>
                      <a:pt x="174" y="210"/>
                    </a:lnTo>
                    <a:lnTo>
                      <a:pt x="176" y="209"/>
                    </a:lnTo>
                    <a:lnTo>
                      <a:pt x="177" y="207"/>
                    </a:lnTo>
                    <a:lnTo>
                      <a:pt x="177" y="206"/>
                    </a:lnTo>
                    <a:lnTo>
                      <a:pt x="176" y="204"/>
                    </a:lnTo>
                    <a:lnTo>
                      <a:pt x="176" y="203"/>
                    </a:lnTo>
                    <a:lnTo>
                      <a:pt x="176" y="200"/>
                    </a:lnTo>
                    <a:lnTo>
                      <a:pt x="176" y="199"/>
                    </a:lnTo>
                    <a:lnTo>
                      <a:pt x="174" y="197"/>
                    </a:lnTo>
                    <a:lnTo>
                      <a:pt x="174" y="196"/>
                    </a:lnTo>
                    <a:lnTo>
                      <a:pt x="173" y="194"/>
                    </a:lnTo>
                    <a:lnTo>
                      <a:pt x="173" y="191"/>
                    </a:lnTo>
                    <a:lnTo>
                      <a:pt x="173" y="187"/>
                    </a:lnTo>
                    <a:lnTo>
                      <a:pt x="173" y="186"/>
                    </a:lnTo>
                    <a:lnTo>
                      <a:pt x="173" y="184"/>
                    </a:lnTo>
                    <a:lnTo>
                      <a:pt x="174" y="183"/>
                    </a:lnTo>
                    <a:lnTo>
                      <a:pt x="174" y="180"/>
                    </a:lnTo>
                    <a:lnTo>
                      <a:pt x="174" y="179"/>
                    </a:lnTo>
                    <a:lnTo>
                      <a:pt x="174" y="177"/>
                    </a:lnTo>
                    <a:lnTo>
                      <a:pt x="174" y="176"/>
                    </a:lnTo>
                    <a:lnTo>
                      <a:pt x="176" y="174"/>
                    </a:lnTo>
                    <a:lnTo>
                      <a:pt x="176" y="173"/>
                    </a:lnTo>
                    <a:lnTo>
                      <a:pt x="177" y="171"/>
                    </a:lnTo>
                    <a:lnTo>
                      <a:pt x="177" y="170"/>
                    </a:lnTo>
                    <a:lnTo>
                      <a:pt x="177" y="167"/>
                    </a:lnTo>
                    <a:lnTo>
                      <a:pt x="179" y="167"/>
                    </a:lnTo>
                    <a:lnTo>
                      <a:pt x="180" y="166"/>
                    </a:lnTo>
                    <a:lnTo>
                      <a:pt x="180" y="164"/>
                    </a:lnTo>
                    <a:lnTo>
                      <a:pt x="180" y="163"/>
                    </a:lnTo>
                    <a:lnTo>
                      <a:pt x="181" y="163"/>
                    </a:lnTo>
                    <a:lnTo>
                      <a:pt x="181" y="161"/>
                    </a:lnTo>
                    <a:lnTo>
                      <a:pt x="181" y="160"/>
                    </a:lnTo>
                    <a:lnTo>
                      <a:pt x="183" y="157"/>
                    </a:lnTo>
                    <a:lnTo>
                      <a:pt x="184" y="157"/>
                    </a:lnTo>
                    <a:lnTo>
                      <a:pt x="186" y="157"/>
                    </a:lnTo>
                    <a:lnTo>
                      <a:pt x="187" y="156"/>
                    </a:lnTo>
                    <a:lnTo>
                      <a:pt x="189" y="156"/>
                    </a:lnTo>
                    <a:lnTo>
                      <a:pt x="190" y="154"/>
                    </a:lnTo>
                    <a:lnTo>
                      <a:pt x="191" y="154"/>
                    </a:lnTo>
                    <a:lnTo>
                      <a:pt x="191" y="153"/>
                    </a:lnTo>
                    <a:lnTo>
                      <a:pt x="193" y="153"/>
                    </a:lnTo>
                    <a:lnTo>
                      <a:pt x="194" y="151"/>
                    </a:lnTo>
                    <a:lnTo>
                      <a:pt x="193" y="151"/>
                    </a:lnTo>
                    <a:lnTo>
                      <a:pt x="193" y="150"/>
                    </a:lnTo>
                    <a:lnTo>
                      <a:pt x="191" y="150"/>
                    </a:lnTo>
                    <a:lnTo>
                      <a:pt x="191" y="149"/>
                    </a:lnTo>
                    <a:lnTo>
                      <a:pt x="190" y="149"/>
                    </a:lnTo>
                    <a:lnTo>
                      <a:pt x="190" y="146"/>
                    </a:lnTo>
                    <a:lnTo>
                      <a:pt x="190" y="144"/>
                    </a:lnTo>
                    <a:lnTo>
                      <a:pt x="191" y="144"/>
                    </a:lnTo>
                    <a:lnTo>
                      <a:pt x="193" y="144"/>
                    </a:lnTo>
                    <a:lnTo>
                      <a:pt x="193" y="143"/>
                    </a:lnTo>
                    <a:lnTo>
                      <a:pt x="194" y="143"/>
                    </a:lnTo>
                    <a:lnTo>
                      <a:pt x="196" y="143"/>
                    </a:lnTo>
                    <a:lnTo>
                      <a:pt x="197" y="140"/>
                    </a:lnTo>
                    <a:lnTo>
                      <a:pt x="197" y="139"/>
                    </a:lnTo>
                    <a:lnTo>
                      <a:pt x="197" y="137"/>
                    </a:lnTo>
                    <a:lnTo>
                      <a:pt x="199" y="134"/>
                    </a:lnTo>
                    <a:lnTo>
                      <a:pt x="199" y="133"/>
                    </a:lnTo>
                    <a:lnTo>
                      <a:pt x="199" y="131"/>
                    </a:lnTo>
                    <a:lnTo>
                      <a:pt x="200" y="131"/>
                    </a:lnTo>
                    <a:lnTo>
                      <a:pt x="200" y="130"/>
                    </a:lnTo>
                    <a:lnTo>
                      <a:pt x="201" y="129"/>
                    </a:lnTo>
                    <a:lnTo>
                      <a:pt x="201" y="127"/>
                    </a:lnTo>
                    <a:lnTo>
                      <a:pt x="203" y="127"/>
                    </a:lnTo>
                    <a:lnTo>
                      <a:pt x="204" y="126"/>
                    </a:lnTo>
                    <a:lnTo>
                      <a:pt x="206" y="126"/>
                    </a:lnTo>
                    <a:lnTo>
                      <a:pt x="206" y="124"/>
                    </a:lnTo>
                    <a:lnTo>
                      <a:pt x="204" y="123"/>
                    </a:lnTo>
                    <a:lnTo>
                      <a:pt x="203" y="123"/>
                    </a:lnTo>
                    <a:lnTo>
                      <a:pt x="203" y="120"/>
                    </a:lnTo>
                    <a:lnTo>
                      <a:pt x="204" y="119"/>
                    </a:lnTo>
                    <a:lnTo>
                      <a:pt x="206" y="117"/>
                    </a:lnTo>
                    <a:lnTo>
                      <a:pt x="207" y="116"/>
                    </a:lnTo>
                    <a:lnTo>
                      <a:pt x="209" y="114"/>
                    </a:lnTo>
                    <a:lnTo>
                      <a:pt x="209" y="113"/>
                    </a:lnTo>
                    <a:lnTo>
                      <a:pt x="207" y="110"/>
                    </a:lnTo>
                    <a:lnTo>
                      <a:pt x="207" y="108"/>
                    </a:lnTo>
                    <a:lnTo>
                      <a:pt x="207" y="106"/>
                    </a:lnTo>
                    <a:lnTo>
                      <a:pt x="206" y="104"/>
                    </a:lnTo>
                    <a:lnTo>
                      <a:pt x="206" y="103"/>
                    </a:lnTo>
                    <a:lnTo>
                      <a:pt x="207" y="101"/>
                    </a:lnTo>
                    <a:lnTo>
                      <a:pt x="209" y="101"/>
                    </a:lnTo>
                    <a:lnTo>
                      <a:pt x="209" y="100"/>
                    </a:lnTo>
                    <a:lnTo>
                      <a:pt x="209" y="98"/>
                    </a:lnTo>
                    <a:lnTo>
                      <a:pt x="210" y="97"/>
                    </a:lnTo>
                    <a:lnTo>
                      <a:pt x="210" y="96"/>
                    </a:lnTo>
                    <a:lnTo>
                      <a:pt x="211" y="96"/>
                    </a:lnTo>
                    <a:lnTo>
                      <a:pt x="211" y="94"/>
                    </a:lnTo>
                    <a:lnTo>
                      <a:pt x="213" y="93"/>
                    </a:lnTo>
                    <a:lnTo>
                      <a:pt x="214" y="91"/>
                    </a:lnTo>
                    <a:lnTo>
                      <a:pt x="214" y="90"/>
                    </a:lnTo>
                    <a:lnTo>
                      <a:pt x="216" y="90"/>
                    </a:lnTo>
                    <a:lnTo>
                      <a:pt x="214" y="88"/>
                    </a:lnTo>
                    <a:lnTo>
                      <a:pt x="214" y="87"/>
                    </a:lnTo>
                    <a:lnTo>
                      <a:pt x="213" y="86"/>
                    </a:lnTo>
                    <a:lnTo>
                      <a:pt x="213" y="84"/>
                    </a:lnTo>
                    <a:lnTo>
                      <a:pt x="213" y="83"/>
                    </a:lnTo>
                    <a:lnTo>
                      <a:pt x="213" y="81"/>
                    </a:lnTo>
                    <a:lnTo>
                      <a:pt x="213" y="78"/>
                    </a:lnTo>
                    <a:lnTo>
                      <a:pt x="214" y="77"/>
                    </a:lnTo>
                    <a:lnTo>
                      <a:pt x="216" y="77"/>
                    </a:lnTo>
                    <a:lnTo>
                      <a:pt x="217" y="77"/>
                    </a:lnTo>
                    <a:lnTo>
                      <a:pt x="219" y="77"/>
                    </a:lnTo>
                    <a:lnTo>
                      <a:pt x="220" y="77"/>
                    </a:lnTo>
                    <a:lnTo>
                      <a:pt x="221" y="76"/>
                    </a:lnTo>
                    <a:lnTo>
                      <a:pt x="223" y="76"/>
                    </a:lnTo>
                    <a:lnTo>
                      <a:pt x="224" y="76"/>
                    </a:lnTo>
                    <a:lnTo>
                      <a:pt x="226" y="76"/>
                    </a:lnTo>
                    <a:lnTo>
                      <a:pt x="227" y="76"/>
                    </a:lnTo>
                    <a:lnTo>
                      <a:pt x="229" y="76"/>
                    </a:lnTo>
                    <a:lnTo>
                      <a:pt x="230" y="76"/>
                    </a:lnTo>
                    <a:lnTo>
                      <a:pt x="230" y="74"/>
                    </a:lnTo>
                    <a:lnTo>
                      <a:pt x="231" y="74"/>
                    </a:lnTo>
                    <a:lnTo>
                      <a:pt x="233" y="74"/>
                    </a:lnTo>
                    <a:lnTo>
                      <a:pt x="234" y="73"/>
                    </a:lnTo>
                    <a:lnTo>
                      <a:pt x="234" y="71"/>
                    </a:lnTo>
                    <a:lnTo>
                      <a:pt x="234" y="70"/>
                    </a:lnTo>
                    <a:lnTo>
                      <a:pt x="233" y="68"/>
                    </a:lnTo>
                    <a:lnTo>
                      <a:pt x="231" y="68"/>
                    </a:lnTo>
                    <a:lnTo>
                      <a:pt x="231" y="67"/>
                    </a:lnTo>
                    <a:lnTo>
                      <a:pt x="230" y="66"/>
                    </a:lnTo>
                    <a:lnTo>
                      <a:pt x="230" y="64"/>
                    </a:lnTo>
                    <a:lnTo>
                      <a:pt x="231" y="63"/>
                    </a:lnTo>
                    <a:lnTo>
                      <a:pt x="231" y="61"/>
                    </a:lnTo>
                    <a:lnTo>
                      <a:pt x="231" y="60"/>
                    </a:lnTo>
                    <a:lnTo>
                      <a:pt x="230" y="58"/>
                    </a:lnTo>
                    <a:lnTo>
                      <a:pt x="230" y="57"/>
                    </a:lnTo>
                    <a:lnTo>
                      <a:pt x="229" y="56"/>
                    </a:lnTo>
                    <a:lnTo>
                      <a:pt x="229" y="54"/>
                    </a:lnTo>
                    <a:lnTo>
                      <a:pt x="230" y="53"/>
                    </a:lnTo>
                    <a:lnTo>
                      <a:pt x="230" y="51"/>
                    </a:lnTo>
                    <a:lnTo>
                      <a:pt x="230" y="50"/>
                    </a:lnTo>
                    <a:lnTo>
                      <a:pt x="231" y="48"/>
                    </a:lnTo>
                    <a:lnTo>
                      <a:pt x="231" y="47"/>
                    </a:lnTo>
                    <a:lnTo>
                      <a:pt x="233" y="47"/>
                    </a:lnTo>
                    <a:lnTo>
                      <a:pt x="234" y="46"/>
                    </a:lnTo>
                    <a:lnTo>
                      <a:pt x="234" y="44"/>
                    </a:lnTo>
                    <a:lnTo>
                      <a:pt x="234" y="43"/>
                    </a:lnTo>
                    <a:lnTo>
                      <a:pt x="233" y="41"/>
                    </a:lnTo>
                    <a:lnTo>
                      <a:pt x="231" y="41"/>
                    </a:lnTo>
                    <a:lnTo>
                      <a:pt x="230" y="40"/>
                    </a:lnTo>
                    <a:lnTo>
                      <a:pt x="227" y="40"/>
                    </a:lnTo>
                    <a:lnTo>
                      <a:pt x="226" y="36"/>
                    </a:lnTo>
                    <a:lnTo>
                      <a:pt x="224" y="36"/>
                    </a:lnTo>
                    <a:lnTo>
                      <a:pt x="224" y="34"/>
                    </a:lnTo>
                    <a:lnTo>
                      <a:pt x="224" y="33"/>
                    </a:lnTo>
                    <a:lnTo>
                      <a:pt x="223" y="31"/>
                    </a:lnTo>
                    <a:lnTo>
                      <a:pt x="223" y="28"/>
                    </a:lnTo>
                    <a:lnTo>
                      <a:pt x="223" y="27"/>
                    </a:lnTo>
                    <a:lnTo>
                      <a:pt x="224" y="26"/>
                    </a:lnTo>
                    <a:lnTo>
                      <a:pt x="224" y="24"/>
                    </a:lnTo>
                    <a:lnTo>
                      <a:pt x="224" y="23"/>
                    </a:lnTo>
                    <a:lnTo>
                      <a:pt x="226" y="24"/>
                    </a:lnTo>
                    <a:lnTo>
                      <a:pt x="227" y="24"/>
                    </a:lnTo>
                    <a:lnTo>
                      <a:pt x="229" y="23"/>
                    </a:lnTo>
                    <a:lnTo>
                      <a:pt x="230" y="21"/>
                    </a:lnTo>
                    <a:lnTo>
                      <a:pt x="230" y="20"/>
                    </a:lnTo>
                    <a:lnTo>
                      <a:pt x="231" y="18"/>
                    </a:lnTo>
                    <a:lnTo>
                      <a:pt x="233" y="18"/>
                    </a:lnTo>
                    <a:lnTo>
                      <a:pt x="234" y="18"/>
                    </a:lnTo>
                    <a:lnTo>
                      <a:pt x="237" y="20"/>
                    </a:lnTo>
                    <a:lnTo>
                      <a:pt x="239" y="18"/>
                    </a:lnTo>
                    <a:lnTo>
                      <a:pt x="240" y="18"/>
                    </a:lnTo>
                    <a:lnTo>
                      <a:pt x="243" y="17"/>
                    </a:lnTo>
                    <a:lnTo>
                      <a:pt x="243" y="16"/>
                    </a:lnTo>
                    <a:lnTo>
                      <a:pt x="244" y="14"/>
                    </a:lnTo>
                    <a:lnTo>
                      <a:pt x="246" y="13"/>
                    </a:lnTo>
                    <a:lnTo>
                      <a:pt x="246" y="11"/>
                    </a:lnTo>
                    <a:lnTo>
                      <a:pt x="246" y="10"/>
                    </a:lnTo>
                    <a:lnTo>
                      <a:pt x="246" y="8"/>
                    </a:lnTo>
                    <a:lnTo>
                      <a:pt x="247" y="7"/>
                    </a:lnTo>
                    <a:lnTo>
                      <a:pt x="249" y="7"/>
                    </a:lnTo>
                    <a:lnTo>
                      <a:pt x="249" y="6"/>
                    </a:lnTo>
                    <a:lnTo>
                      <a:pt x="250" y="4"/>
                    </a:lnTo>
                    <a:lnTo>
                      <a:pt x="251" y="4"/>
                    </a:lnTo>
                    <a:lnTo>
                      <a:pt x="253" y="3"/>
                    </a:lnTo>
                    <a:lnTo>
                      <a:pt x="269" y="1"/>
                    </a:lnTo>
                    <a:lnTo>
                      <a:pt x="274" y="0"/>
                    </a:lnTo>
                    <a:lnTo>
                      <a:pt x="276" y="3"/>
                    </a:lnTo>
                    <a:lnTo>
                      <a:pt x="277" y="4"/>
                    </a:lnTo>
                    <a:lnTo>
                      <a:pt x="279" y="7"/>
                    </a:lnTo>
                    <a:lnTo>
                      <a:pt x="279" y="8"/>
                    </a:lnTo>
                    <a:lnTo>
                      <a:pt x="279" y="10"/>
                    </a:lnTo>
                    <a:lnTo>
                      <a:pt x="280" y="11"/>
                    </a:lnTo>
                  </a:path>
                </a:pathLst>
              </a:custGeom>
              <a:noFill/>
              <a:ln w="3">
                <a:solidFill>
                  <a:srgbClr val="6E6E6E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9" name="Freeform 56"/>
              <p:cNvSpPr>
                <a:spLocks/>
              </p:cNvSpPr>
              <p:nvPr/>
            </p:nvSpPr>
            <p:spPr bwMode="auto">
              <a:xfrm>
                <a:off x="185" y="2557"/>
                <a:ext cx="1028" cy="1012"/>
              </a:xfrm>
              <a:custGeom>
                <a:avLst/>
                <a:gdLst/>
                <a:ahLst/>
                <a:cxnLst>
                  <a:cxn ang="0">
                    <a:pos x="518" y="246"/>
                  </a:cxn>
                  <a:cxn ang="0">
                    <a:pos x="599" y="343"/>
                  </a:cxn>
                  <a:cxn ang="0">
                    <a:pos x="629" y="347"/>
                  </a:cxn>
                  <a:cxn ang="0">
                    <a:pos x="673" y="337"/>
                  </a:cxn>
                  <a:cxn ang="0">
                    <a:pos x="718" y="356"/>
                  </a:cxn>
                  <a:cxn ang="0">
                    <a:pos x="748" y="353"/>
                  </a:cxn>
                  <a:cxn ang="0">
                    <a:pos x="801" y="362"/>
                  </a:cxn>
                  <a:cxn ang="0">
                    <a:pos x="865" y="333"/>
                  </a:cxn>
                  <a:cxn ang="0">
                    <a:pos x="886" y="352"/>
                  </a:cxn>
                  <a:cxn ang="0">
                    <a:pos x="922" y="362"/>
                  </a:cxn>
                  <a:cxn ang="0">
                    <a:pos x="907" y="403"/>
                  </a:cxn>
                  <a:cxn ang="0">
                    <a:pos x="971" y="448"/>
                  </a:cxn>
                  <a:cxn ang="0">
                    <a:pos x="1004" y="448"/>
                  </a:cxn>
                  <a:cxn ang="0">
                    <a:pos x="1017" y="488"/>
                  </a:cxn>
                  <a:cxn ang="0">
                    <a:pos x="1017" y="515"/>
                  </a:cxn>
                  <a:cxn ang="0">
                    <a:pos x="1019" y="539"/>
                  </a:cxn>
                  <a:cxn ang="0">
                    <a:pos x="1019" y="566"/>
                  </a:cxn>
                  <a:cxn ang="0">
                    <a:pos x="1004" y="582"/>
                  </a:cxn>
                  <a:cxn ang="0">
                    <a:pos x="992" y="611"/>
                  </a:cxn>
                  <a:cxn ang="0">
                    <a:pos x="981" y="636"/>
                  </a:cxn>
                  <a:cxn ang="0">
                    <a:pos x="969" y="655"/>
                  </a:cxn>
                  <a:cxn ang="0">
                    <a:pos x="962" y="689"/>
                  </a:cxn>
                  <a:cxn ang="0">
                    <a:pos x="958" y="728"/>
                  </a:cxn>
                  <a:cxn ang="0">
                    <a:pos x="905" y="758"/>
                  </a:cxn>
                  <a:cxn ang="0">
                    <a:pos x="885" y="732"/>
                  </a:cxn>
                  <a:cxn ang="0">
                    <a:pos x="791" y="721"/>
                  </a:cxn>
                  <a:cxn ang="0">
                    <a:pos x="765" y="752"/>
                  </a:cxn>
                  <a:cxn ang="0">
                    <a:pos x="755" y="792"/>
                  </a:cxn>
                  <a:cxn ang="0">
                    <a:pos x="766" y="822"/>
                  </a:cxn>
                  <a:cxn ang="0">
                    <a:pos x="751" y="849"/>
                  </a:cxn>
                  <a:cxn ang="0">
                    <a:pos x="732" y="869"/>
                  </a:cxn>
                  <a:cxn ang="0">
                    <a:pos x="733" y="899"/>
                  </a:cxn>
                  <a:cxn ang="0">
                    <a:pos x="749" y="921"/>
                  </a:cxn>
                  <a:cxn ang="0">
                    <a:pos x="749" y="944"/>
                  </a:cxn>
                  <a:cxn ang="0">
                    <a:pos x="706" y="1001"/>
                  </a:cxn>
                  <a:cxn ang="0">
                    <a:pos x="666" y="965"/>
                  </a:cxn>
                  <a:cxn ang="0">
                    <a:pos x="615" y="919"/>
                  </a:cxn>
                  <a:cxn ang="0">
                    <a:pos x="585" y="896"/>
                  </a:cxn>
                  <a:cxn ang="0">
                    <a:pos x="532" y="869"/>
                  </a:cxn>
                  <a:cxn ang="0">
                    <a:pos x="399" y="849"/>
                  </a:cxn>
                  <a:cxn ang="0">
                    <a:pos x="300" y="852"/>
                  </a:cxn>
                  <a:cxn ang="0">
                    <a:pos x="207" y="859"/>
                  </a:cxn>
                  <a:cxn ang="0">
                    <a:pos x="79" y="861"/>
                  </a:cxn>
                  <a:cxn ang="0">
                    <a:pos x="11" y="852"/>
                  </a:cxn>
                  <a:cxn ang="0">
                    <a:pos x="10" y="825"/>
                  </a:cxn>
                  <a:cxn ang="0">
                    <a:pos x="20" y="795"/>
                  </a:cxn>
                  <a:cxn ang="0">
                    <a:pos x="34" y="769"/>
                  </a:cxn>
                  <a:cxn ang="0">
                    <a:pos x="21" y="745"/>
                  </a:cxn>
                  <a:cxn ang="0">
                    <a:pos x="23" y="715"/>
                  </a:cxn>
                  <a:cxn ang="0">
                    <a:pos x="14" y="683"/>
                  </a:cxn>
                  <a:cxn ang="0">
                    <a:pos x="26" y="653"/>
                  </a:cxn>
                  <a:cxn ang="0">
                    <a:pos x="26" y="623"/>
                  </a:cxn>
                  <a:cxn ang="0">
                    <a:pos x="24" y="592"/>
                  </a:cxn>
                  <a:cxn ang="0">
                    <a:pos x="24" y="549"/>
                  </a:cxn>
                  <a:cxn ang="0">
                    <a:pos x="40" y="528"/>
                  </a:cxn>
                  <a:cxn ang="0">
                    <a:pos x="23" y="502"/>
                  </a:cxn>
                  <a:cxn ang="0">
                    <a:pos x="21" y="459"/>
                  </a:cxn>
                  <a:cxn ang="0">
                    <a:pos x="20" y="423"/>
                  </a:cxn>
                  <a:cxn ang="0">
                    <a:pos x="7" y="390"/>
                  </a:cxn>
                  <a:cxn ang="0">
                    <a:pos x="26" y="302"/>
                  </a:cxn>
                  <a:cxn ang="0">
                    <a:pos x="13" y="234"/>
                  </a:cxn>
                  <a:cxn ang="0">
                    <a:pos x="34" y="184"/>
                  </a:cxn>
                  <a:cxn ang="0">
                    <a:pos x="313" y="60"/>
                  </a:cxn>
                </a:cxnLst>
                <a:rect l="0" t="0" r="r" b="b"/>
                <a:pathLst>
                  <a:path w="1028" h="1012">
                    <a:moveTo>
                      <a:pt x="475" y="67"/>
                    </a:moveTo>
                    <a:lnTo>
                      <a:pt x="489" y="69"/>
                    </a:lnTo>
                    <a:lnTo>
                      <a:pt x="495" y="64"/>
                    </a:lnTo>
                    <a:lnTo>
                      <a:pt x="500" y="60"/>
                    </a:lnTo>
                    <a:lnTo>
                      <a:pt x="508" y="59"/>
                    </a:lnTo>
                    <a:lnTo>
                      <a:pt x="510" y="60"/>
                    </a:lnTo>
                    <a:lnTo>
                      <a:pt x="512" y="61"/>
                    </a:lnTo>
                    <a:lnTo>
                      <a:pt x="513" y="64"/>
                    </a:lnTo>
                    <a:lnTo>
                      <a:pt x="513" y="71"/>
                    </a:lnTo>
                    <a:lnTo>
                      <a:pt x="509" y="76"/>
                    </a:lnTo>
                    <a:lnTo>
                      <a:pt x="490" y="89"/>
                    </a:lnTo>
                    <a:lnTo>
                      <a:pt x="479" y="100"/>
                    </a:lnTo>
                    <a:lnTo>
                      <a:pt x="470" y="114"/>
                    </a:lnTo>
                    <a:lnTo>
                      <a:pt x="469" y="134"/>
                    </a:lnTo>
                    <a:lnTo>
                      <a:pt x="472" y="144"/>
                    </a:lnTo>
                    <a:lnTo>
                      <a:pt x="473" y="149"/>
                    </a:lnTo>
                    <a:lnTo>
                      <a:pt x="475" y="153"/>
                    </a:lnTo>
                    <a:lnTo>
                      <a:pt x="476" y="156"/>
                    </a:lnTo>
                    <a:lnTo>
                      <a:pt x="475" y="156"/>
                    </a:lnTo>
                    <a:lnTo>
                      <a:pt x="490" y="189"/>
                    </a:lnTo>
                    <a:lnTo>
                      <a:pt x="518" y="246"/>
                    </a:lnTo>
                    <a:lnTo>
                      <a:pt x="530" y="272"/>
                    </a:lnTo>
                    <a:lnTo>
                      <a:pt x="539" y="282"/>
                    </a:lnTo>
                    <a:lnTo>
                      <a:pt x="546" y="287"/>
                    </a:lnTo>
                    <a:lnTo>
                      <a:pt x="552" y="293"/>
                    </a:lnTo>
                    <a:lnTo>
                      <a:pt x="558" y="299"/>
                    </a:lnTo>
                    <a:lnTo>
                      <a:pt x="559" y="303"/>
                    </a:lnTo>
                    <a:lnTo>
                      <a:pt x="562" y="310"/>
                    </a:lnTo>
                    <a:lnTo>
                      <a:pt x="562" y="315"/>
                    </a:lnTo>
                    <a:lnTo>
                      <a:pt x="562" y="320"/>
                    </a:lnTo>
                    <a:lnTo>
                      <a:pt x="562" y="325"/>
                    </a:lnTo>
                    <a:lnTo>
                      <a:pt x="563" y="327"/>
                    </a:lnTo>
                    <a:lnTo>
                      <a:pt x="563" y="330"/>
                    </a:lnTo>
                    <a:lnTo>
                      <a:pt x="566" y="337"/>
                    </a:lnTo>
                    <a:lnTo>
                      <a:pt x="575" y="343"/>
                    </a:lnTo>
                    <a:lnTo>
                      <a:pt x="582" y="347"/>
                    </a:lnTo>
                    <a:lnTo>
                      <a:pt x="586" y="349"/>
                    </a:lnTo>
                    <a:lnTo>
                      <a:pt x="589" y="347"/>
                    </a:lnTo>
                    <a:lnTo>
                      <a:pt x="592" y="346"/>
                    </a:lnTo>
                    <a:lnTo>
                      <a:pt x="595" y="346"/>
                    </a:lnTo>
                    <a:lnTo>
                      <a:pt x="596" y="345"/>
                    </a:lnTo>
                    <a:lnTo>
                      <a:pt x="599" y="343"/>
                    </a:lnTo>
                    <a:lnTo>
                      <a:pt x="602" y="343"/>
                    </a:lnTo>
                    <a:lnTo>
                      <a:pt x="605" y="343"/>
                    </a:lnTo>
                    <a:lnTo>
                      <a:pt x="606" y="343"/>
                    </a:lnTo>
                    <a:lnTo>
                      <a:pt x="606" y="345"/>
                    </a:lnTo>
                    <a:lnTo>
                      <a:pt x="605" y="347"/>
                    </a:lnTo>
                    <a:lnTo>
                      <a:pt x="606" y="349"/>
                    </a:lnTo>
                    <a:lnTo>
                      <a:pt x="608" y="349"/>
                    </a:lnTo>
                    <a:lnTo>
                      <a:pt x="610" y="349"/>
                    </a:lnTo>
                    <a:lnTo>
                      <a:pt x="612" y="350"/>
                    </a:lnTo>
                    <a:lnTo>
                      <a:pt x="613" y="352"/>
                    </a:lnTo>
                    <a:lnTo>
                      <a:pt x="615" y="353"/>
                    </a:lnTo>
                    <a:lnTo>
                      <a:pt x="618" y="352"/>
                    </a:lnTo>
                    <a:lnTo>
                      <a:pt x="618" y="350"/>
                    </a:lnTo>
                    <a:lnTo>
                      <a:pt x="619" y="350"/>
                    </a:lnTo>
                    <a:lnTo>
                      <a:pt x="621" y="349"/>
                    </a:lnTo>
                    <a:lnTo>
                      <a:pt x="622" y="349"/>
                    </a:lnTo>
                    <a:lnTo>
                      <a:pt x="623" y="349"/>
                    </a:lnTo>
                    <a:lnTo>
                      <a:pt x="625" y="350"/>
                    </a:lnTo>
                    <a:lnTo>
                      <a:pt x="626" y="350"/>
                    </a:lnTo>
                    <a:lnTo>
                      <a:pt x="628" y="350"/>
                    </a:lnTo>
                    <a:lnTo>
                      <a:pt x="629" y="347"/>
                    </a:lnTo>
                    <a:lnTo>
                      <a:pt x="632" y="346"/>
                    </a:lnTo>
                    <a:lnTo>
                      <a:pt x="636" y="346"/>
                    </a:lnTo>
                    <a:lnTo>
                      <a:pt x="641" y="346"/>
                    </a:lnTo>
                    <a:lnTo>
                      <a:pt x="643" y="346"/>
                    </a:lnTo>
                    <a:lnTo>
                      <a:pt x="646" y="345"/>
                    </a:lnTo>
                    <a:lnTo>
                      <a:pt x="649" y="345"/>
                    </a:lnTo>
                    <a:lnTo>
                      <a:pt x="651" y="345"/>
                    </a:lnTo>
                    <a:lnTo>
                      <a:pt x="652" y="345"/>
                    </a:lnTo>
                    <a:lnTo>
                      <a:pt x="655" y="346"/>
                    </a:lnTo>
                    <a:lnTo>
                      <a:pt x="656" y="346"/>
                    </a:lnTo>
                    <a:lnTo>
                      <a:pt x="659" y="346"/>
                    </a:lnTo>
                    <a:lnTo>
                      <a:pt x="661" y="347"/>
                    </a:lnTo>
                    <a:lnTo>
                      <a:pt x="662" y="349"/>
                    </a:lnTo>
                    <a:lnTo>
                      <a:pt x="666" y="349"/>
                    </a:lnTo>
                    <a:lnTo>
                      <a:pt x="671" y="347"/>
                    </a:lnTo>
                    <a:lnTo>
                      <a:pt x="672" y="346"/>
                    </a:lnTo>
                    <a:lnTo>
                      <a:pt x="673" y="345"/>
                    </a:lnTo>
                    <a:lnTo>
                      <a:pt x="675" y="343"/>
                    </a:lnTo>
                    <a:lnTo>
                      <a:pt x="675" y="342"/>
                    </a:lnTo>
                    <a:lnTo>
                      <a:pt x="673" y="339"/>
                    </a:lnTo>
                    <a:lnTo>
                      <a:pt x="673" y="337"/>
                    </a:lnTo>
                    <a:lnTo>
                      <a:pt x="673" y="336"/>
                    </a:lnTo>
                    <a:lnTo>
                      <a:pt x="676" y="336"/>
                    </a:lnTo>
                    <a:lnTo>
                      <a:pt x="681" y="337"/>
                    </a:lnTo>
                    <a:lnTo>
                      <a:pt x="683" y="337"/>
                    </a:lnTo>
                    <a:lnTo>
                      <a:pt x="686" y="339"/>
                    </a:lnTo>
                    <a:lnTo>
                      <a:pt x="692" y="339"/>
                    </a:lnTo>
                    <a:lnTo>
                      <a:pt x="696" y="342"/>
                    </a:lnTo>
                    <a:lnTo>
                      <a:pt x="699" y="345"/>
                    </a:lnTo>
                    <a:lnTo>
                      <a:pt x="702" y="347"/>
                    </a:lnTo>
                    <a:lnTo>
                      <a:pt x="703" y="349"/>
                    </a:lnTo>
                    <a:lnTo>
                      <a:pt x="706" y="350"/>
                    </a:lnTo>
                    <a:lnTo>
                      <a:pt x="708" y="352"/>
                    </a:lnTo>
                    <a:lnTo>
                      <a:pt x="709" y="355"/>
                    </a:lnTo>
                    <a:lnTo>
                      <a:pt x="709" y="356"/>
                    </a:lnTo>
                    <a:lnTo>
                      <a:pt x="709" y="359"/>
                    </a:lnTo>
                    <a:lnTo>
                      <a:pt x="708" y="360"/>
                    </a:lnTo>
                    <a:lnTo>
                      <a:pt x="709" y="360"/>
                    </a:lnTo>
                    <a:lnTo>
                      <a:pt x="711" y="360"/>
                    </a:lnTo>
                    <a:lnTo>
                      <a:pt x="712" y="357"/>
                    </a:lnTo>
                    <a:lnTo>
                      <a:pt x="715" y="356"/>
                    </a:lnTo>
                    <a:lnTo>
                      <a:pt x="718" y="356"/>
                    </a:lnTo>
                    <a:lnTo>
                      <a:pt x="719" y="356"/>
                    </a:lnTo>
                    <a:lnTo>
                      <a:pt x="721" y="353"/>
                    </a:lnTo>
                    <a:lnTo>
                      <a:pt x="722" y="350"/>
                    </a:lnTo>
                    <a:lnTo>
                      <a:pt x="723" y="349"/>
                    </a:lnTo>
                    <a:lnTo>
                      <a:pt x="725" y="347"/>
                    </a:lnTo>
                    <a:lnTo>
                      <a:pt x="728" y="346"/>
                    </a:lnTo>
                    <a:lnTo>
                      <a:pt x="728" y="345"/>
                    </a:lnTo>
                    <a:lnTo>
                      <a:pt x="729" y="345"/>
                    </a:lnTo>
                    <a:lnTo>
                      <a:pt x="731" y="343"/>
                    </a:lnTo>
                    <a:lnTo>
                      <a:pt x="732" y="345"/>
                    </a:lnTo>
                    <a:lnTo>
                      <a:pt x="733" y="346"/>
                    </a:lnTo>
                    <a:lnTo>
                      <a:pt x="735" y="347"/>
                    </a:lnTo>
                    <a:lnTo>
                      <a:pt x="735" y="350"/>
                    </a:lnTo>
                    <a:lnTo>
                      <a:pt x="736" y="353"/>
                    </a:lnTo>
                    <a:lnTo>
                      <a:pt x="738" y="355"/>
                    </a:lnTo>
                    <a:lnTo>
                      <a:pt x="741" y="356"/>
                    </a:lnTo>
                    <a:lnTo>
                      <a:pt x="742" y="357"/>
                    </a:lnTo>
                    <a:lnTo>
                      <a:pt x="745" y="359"/>
                    </a:lnTo>
                    <a:lnTo>
                      <a:pt x="745" y="357"/>
                    </a:lnTo>
                    <a:lnTo>
                      <a:pt x="746" y="356"/>
                    </a:lnTo>
                    <a:lnTo>
                      <a:pt x="748" y="353"/>
                    </a:lnTo>
                    <a:lnTo>
                      <a:pt x="751" y="352"/>
                    </a:lnTo>
                    <a:lnTo>
                      <a:pt x="753" y="347"/>
                    </a:lnTo>
                    <a:lnTo>
                      <a:pt x="755" y="346"/>
                    </a:lnTo>
                    <a:lnTo>
                      <a:pt x="758" y="346"/>
                    </a:lnTo>
                    <a:lnTo>
                      <a:pt x="762" y="347"/>
                    </a:lnTo>
                    <a:lnTo>
                      <a:pt x="765" y="349"/>
                    </a:lnTo>
                    <a:lnTo>
                      <a:pt x="766" y="350"/>
                    </a:lnTo>
                    <a:lnTo>
                      <a:pt x="768" y="350"/>
                    </a:lnTo>
                    <a:lnTo>
                      <a:pt x="769" y="352"/>
                    </a:lnTo>
                    <a:lnTo>
                      <a:pt x="774" y="353"/>
                    </a:lnTo>
                    <a:lnTo>
                      <a:pt x="775" y="355"/>
                    </a:lnTo>
                    <a:lnTo>
                      <a:pt x="776" y="357"/>
                    </a:lnTo>
                    <a:lnTo>
                      <a:pt x="778" y="359"/>
                    </a:lnTo>
                    <a:lnTo>
                      <a:pt x="779" y="360"/>
                    </a:lnTo>
                    <a:lnTo>
                      <a:pt x="781" y="360"/>
                    </a:lnTo>
                    <a:lnTo>
                      <a:pt x="786" y="359"/>
                    </a:lnTo>
                    <a:lnTo>
                      <a:pt x="789" y="359"/>
                    </a:lnTo>
                    <a:lnTo>
                      <a:pt x="794" y="359"/>
                    </a:lnTo>
                    <a:lnTo>
                      <a:pt x="798" y="360"/>
                    </a:lnTo>
                    <a:lnTo>
                      <a:pt x="799" y="362"/>
                    </a:lnTo>
                    <a:lnTo>
                      <a:pt x="801" y="362"/>
                    </a:lnTo>
                    <a:lnTo>
                      <a:pt x="805" y="363"/>
                    </a:lnTo>
                    <a:lnTo>
                      <a:pt x="811" y="363"/>
                    </a:lnTo>
                    <a:lnTo>
                      <a:pt x="816" y="363"/>
                    </a:lnTo>
                    <a:lnTo>
                      <a:pt x="821" y="363"/>
                    </a:lnTo>
                    <a:lnTo>
                      <a:pt x="824" y="362"/>
                    </a:lnTo>
                    <a:lnTo>
                      <a:pt x="825" y="360"/>
                    </a:lnTo>
                    <a:lnTo>
                      <a:pt x="826" y="357"/>
                    </a:lnTo>
                    <a:lnTo>
                      <a:pt x="829" y="356"/>
                    </a:lnTo>
                    <a:lnTo>
                      <a:pt x="829" y="355"/>
                    </a:lnTo>
                    <a:lnTo>
                      <a:pt x="829" y="353"/>
                    </a:lnTo>
                    <a:lnTo>
                      <a:pt x="829" y="349"/>
                    </a:lnTo>
                    <a:lnTo>
                      <a:pt x="829" y="346"/>
                    </a:lnTo>
                    <a:lnTo>
                      <a:pt x="829" y="343"/>
                    </a:lnTo>
                    <a:lnTo>
                      <a:pt x="829" y="340"/>
                    </a:lnTo>
                    <a:lnTo>
                      <a:pt x="831" y="337"/>
                    </a:lnTo>
                    <a:lnTo>
                      <a:pt x="832" y="336"/>
                    </a:lnTo>
                    <a:lnTo>
                      <a:pt x="838" y="335"/>
                    </a:lnTo>
                    <a:lnTo>
                      <a:pt x="841" y="335"/>
                    </a:lnTo>
                    <a:lnTo>
                      <a:pt x="848" y="333"/>
                    </a:lnTo>
                    <a:lnTo>
                      <a:pt x="856" y="333"/>
                    </a:lnTo>
                    <a:lnTo>
                      <a:pt x="865" y="333"/>
                    </a:lnTo>
                    <a:lnTo>
                      <a:pt x="872" y="332"/>
                    </a:lnTo>
                    <a:lnTo>
                      <a:pt x="875" y="332"/>
                    </a:lnTo>
                    <a:lnTo>
                      <a:pt x="876" y="332"/>
                    </a:lnTo>
                    <a:lnTo>
                      <a:pt x="876" y="333"/>
                    </a:lnTo>
                    <a:lnTo>
                      <a:pt x="876" y="336"/>
                    </a:lnTo>
                    <a:lnTo>
                      <a:pt x="876" y="339"/>
                    </a:lnTo>
                    <a:lnTo>
                      <a:pt x="876" y="340"/>
                    </a:lnTo>
                    <a:lnTo>
                      <a:pt x="876" y="342"/>
                    </a:lnTo>
                    <a:lnTo>
                      <a:pt x="875" y="345"/>
                    </a:lnTo>
                    <a:lnTo>
                      <a:pt x="875" y="352"/>
                    </a:lnTo>
                    <a:lnTo>
                      <a:pt x="875" y="355"/>
                    </a:lnTo>
                    <a:lnTo>
                      <a:pt x="874" y="356"/>
                    </a:lnTo>
                    <a:lnTo>
                      <a:pt x="874" y="357"/>
                    </a:lnTo>
                    <a:lnTo>
                      <a:pt x="874" y="359"/>
                    </a:lnTo>
                    <a:lnTo>
                      <a:pt x="874" y="360"/>
                    </a:lnTo>
                    <a:lnTo>
                      <a:pt x="875" y="360"/>
                    </a:lnTo>
                    <a:lnTo>
                      <a:pt x="878" y="359"/>
                    </a:lnTo>
                    <a:lnTo>
                      <a:pt x="881" y="356"/>
                    </a:lnTo>
                    <a:lnTo>
                      <a:pt x="882" y="355"/>
                    </a:lnTo>
                    <a:lnTo>
                      <a:pt x="884" y="353"/>
                    </a:lnTo>
                    <a:lnTo>
                      <a:pt x="886" y="352"/>
                    </a:lnTo>
                    <a:lnTo>
                      <a:pt x="888" y="350"/>
                    </a:lnTo>
                    <a:lnTo>
                      <a:pt x="889" y="349"/>
                    </a:lnTo>
                    <a:lnTo>
                      <a:pt x="891" y="347"/>
                    </a:lnTo>
                    <a:lnTo>
                      <a:pt x="895" y="345"/>
                    </a:lnTo>
                    <a:lnTo>
                      <a:pt x="896" y="345"/>
                    </a:lnTo>
                    <a:lnTo>
                      <a:pt x="902" y="343"/>
                    </a:lnTo>
                    <a:lnTo>
                      <a:pt x="911" y="343"/>
                    </a:lnTo>
                    <a:lnTo>
                      <a:pt x="915" y="343"/>
                    </a:lnTo>
                    <a:lnTo>
                      <a:pt x="917" y="343"/>
                    </a:lnTo>
                    <a:lnTo>
                      <a:pt x="918" y="343"/>
                    </a:lnTo>
                    <a:lnTo>
                      <a:pt x="921" y="343"/>
                    </a:lnTo>
                    <a:lnTo>
                      <a:pt x="921" y="345"/>
                    </a:lnTo>
                    <a:lnTo>
                      <a:pt x="919" y="346"/>
                    </a:lnTo>
                    <a:lnTo>
                      <a:pt x="917" y="347"/>
                    </a:lnTo>
                    <a:lnTo>
                      <a:pt x="915" y="349"/>
                    </a:lnTo>
                    <a:lnTo>
                      <a:pt x="917" y="350"/>
                    </a:lnTo>
                    <a:lnTo>
                      <a:pt x="918" y="353"/>
                    </a:lnTo>
                    <a:lnTo>
                      <a:pt x="918" y="356"/>
                    </a:lnTo>
                    <a:lnTo>
                      <a:pt x="919" y="359"/>
                    </a:lnTo>
                    <a:lnTo>
                      <a:pt x="921" y="360"/>
                    </a:lnTo>
                    <a:lnTo>
                      <a:pt x="922" y="362"/>
                    </a:lnTo>
                    <a:lnTo>
                      <a:pt x="924" y="363"/>
                    </a:lnTo>
                    <a:lnTo>
                      <a:pt x="924" y="365"/>
                    </a:lnTo>
                    <a:lnTo>
                      <a:pt x="922" y="366"/>
                    </a:lnTo>
                    <a:lnTo>
                      <a:pt x="921" y="367"/>
                    </a:lnTo>
                    <a:lnTo>
                      <a:pt x="919" y="369"/>
                    </a:lnTo>
                    <a:lnTo>
                      <a:pt x="918" y="369"/>
                    </a:lnTo>
                    <a:lnTo>
                      <a:pt x="918" y="370"/>
                    </a:lnTo>
                    <a:lnTo>
                      <a:pt x="918" y="373"/>
                    </a:lnTo>
                    <a:lnTo>
                      <a:pt x="918" y="376"/>
                    </a:lnTo>
                    <a:lnTo>
                      <a:pt x="917" y="377"/>
                    </a:lnTo>
                    <a:lnTo>
                      <a:pt x="914" y="379"/>
                    </a:lnTo>
                    <a:lnTo>
                      <a:pt x="911" y="379"/>
                    </a:lnTo>
                    <a:lnTo>
                      <a:pt x="908" y="377"/>
                    </a:lnTo>
                    <a:lnTo>
                      <a:pt x="907" y="376"/>
                    </a:lnTo>
                    <a:lnTo>
                      <a:pt x="904" y="377"/>
                    </a:lnTo>
                    <a:lnTo>
                      <a:pt x="902" y="379"/>
                    </a:lnTo>
                    <a:lnTo>
                      <a:pt x="902" y="380"/>
                    </a:lnTo>
                    <a:lnTo>
                      <a:pt x="904" y="383"/>
                    </a:lnTo>
                    <a:lnTo>
                      <a:pt x="905" y="389"/>
                    </a:lnTo>
                    <a:lnTo>
                      <a:pt x="905" y="393"/>
                    </a:lnTo>
                    <a:lnTo>
                      <a:pt x="907" y="403"/>
                    </a:lnTo>
                    <a:lnTo>
                      <a:pt x="908" y="407"/>
                    </a:lnTo>
                    <a:lnTo>
                      <a:pt x="911" y="415"/>
                    </a:lnTo>
                    <a:lnTo>
                      <a:pt x="912" y="416"/>
                    </a:lnTo>
                    <a:lnTo>
                      <a:pt x="917" y="419"/>
                    </a:lnTo>
                    <a:lnTo>
                      <a:pt x="921" y="419"/>
                    </a:lnTo>
                    <a:lnTo>
                      <a:pt x="924" y="419"/>
                    </a:lnTo>
                    <a:lnTo>
                      <a:pt x="931" y="419"/>
                    </a:lnTo>
                    <a:lnTo>
                      <a:pt x="937" y="417"/>
                    </a:lnTo>
                    <a:lnTo>
                      <a:pt x="942" y="419"/>
                    </a:lnTo>
                    <a:lnTo>
                      <a:pt x="945" y="420"/>
                    </a:lnTo>
                    <a:lnTo>
                      <a:pt x="947" y="423"/>
                    </a:lnTo>
                    <a:lnTo>
                      <a:pt x="948" y="426"/>
                    </a:lnTo>
                    <a:lnTo>
                      <a:pt x="951" y="429"/>
                    </a:lnTo>
                    <a:lnTo>
                      <a:pt x="955" y="432"/>
                    </a:lnTo>
                    <a:lnTo>
                      <a:pt x="962" y="433"/>
                    </a:lnTo>
                    <a:lnTo>
                      <a:pt x="957" y="443"/>
                    </a:lnTo>
                    <a:lnTo>
                      <a:pt x="958" y="445"/>
                    </a:lnTo>
                    <a:lnTo>
                      <a:pt x="965" y="448"/>
                    </a:lnTo>
                    <a:lnTo>
                      <a:pt x="969" y="449"/>
                    </a:lnTo>
                    <a:lnTo>
                      <a:pt x="971" y="449"/>
                    </a:lnTo>
                    <a:lnTo>
                      <a:pt x="971" y="448"/>
                    </a:lnTo>
                    <a:lnTo>
                      <a:pt x="974" y="448"/>
                    </a:lnTo>
                    <a:lnTo>
                      <a:pt x="975" y="449"/>
                    </a:lnTo>
                    <a:lnTo>
                      <a:pt x="977" y="449"/>
                    </a:lnTo>
                    <a:lnTo>
                      <a:pt x="978" y="449"/>
                    </a:lnTo>
                    <a:lnTo>
                      <a:pt x="979" y="449"/>
                    </a:lnTo>
                    <a:lnTo>
                      <a:pt x="982" y="449"/>
                    </a:lnTo>
                    <a:lnTo>
                      <a:pt x="985" y="448"/>
                    </a:lnTo>
                    <a:lnTo>
                      <a:pt x="987" y="448"/>
                    </a:lnTo>
                    <a:lnTo>
                      <a:pt x="988" y="446"/>
                    </a:lnTo>
                    <a:lnTo>
                      <a:pt x="991" y="446"/>
                    </a:lnTo>
                    <a:lnTo>
                      <a:pt x="992" y="445"/>
                    </a:lnTo>
                    <a:lnTo>
                      <a:pt x="995" y="445"/>
                    </a:lnTo>
                    <a:lnTo>
                      <a:pt x="997" y="443"/>
                    </a:lnTo>
                    <a:lnTo>
                      <a:pt x="998" y="443"/>
                    </a:lnTo>
                    <a:lnTo>
                      <a:pt x="999" y="443"/>
                    </a:lnTo>
                    <a:lnTo>
                      <a:pt x="1001" y="443"/>
                    </a:lnTo>
                    <a:lnTo>
                      <a:pt x="1002" y="443"/>
                    </a:lnTo>
                    <a:lnTo>
                      <a:pt x="1004" y="443"/>
                    </a:lnTo>
                    <a:lnTo>
                      <a:pt x="1005" y="445"/>
                    </a:lnTo>
                    <a:lnTo>
                      <a:pt x="1005" y="446"/>
                    </a:lnTo>
                    <a:lnTo>
                      <a:pt x="1004" y="448"/>
                    </a:lnTo>
                    <a:lnTo>
                      <a:pt x="1004" y="449"/>
                    </a:lnTo>
                    <a:lnTo>
                      <a:pt x="1002" y="452"/>
                    </a:lnTo>
                    <a:lnTo>
                      <a:pt x="1002" y="453"/>
                    </a:lnTo>
                    <a:lnTo>
                      <a:pt x="1002" y="455"/>
                    </a:lnTo>
                    <a:lnTo>
                      <a:pt x="1002" y="456"/>
                    </a:lnTo>
                    <a:lnTo>
                      <a:pt x="1004" y="458"/>
                    </a:lnTo>
                    <a:lnTo>
                      <a:pt x="1004" y="459"/>
                    </a:lnTo>
                    <a:lnTo>
                      <a:pt x="1005" y="460"/>
                    </a:lnTo>
                    <a:lnTo>
                      <a:pt x="1005" y="465"/>
                    </a:lnTo>
                    <a:lnTo>
                      <a:pt x="1007" y="466"/>
                    </a:lnTo>
                    <a:lnTo>
                      <a:pt x="1007" y="469"/>
                    </a:lnTo>
                    <a:lnTo>
                      <a:pt x="1007" y="470"/>
                    </a:lnTo>
                    <a:lnTo>
                      <a:pt x="1007" y="473"/>
                    </a:lnTo>
                    <a:lnTo>
                      <a:pt x="1008" y="475"/>
                    </a:lnTo>
                    <a:lnTo>
                      <a:pt x="1009" y="478"/>
                    </a:lnTo>
                    <a:lnTo>
                      <a:pt x="1011" y="479"/>
                    </a:lnTo>
                    <a:lnTo>
                      <a:pt x="1012" y="482"/>
                    </a:lnTo>
                    <a:lnTo>
                      <a:pt x="1014" y="483"/>
                    </a:lnTo>
                    <a:lnTo>
                      <a:pt x="1014" y="485"/>
                    </a:lnTo>
                    <a:lnTo>
                      <a:pt x="1015" y="486"/>
                    </a:lnTo>
                    <a:lnTo>
                      <a:pt x="1017" y="488"/>
                    </a:lnTo>
                    <a:lnTo>
                      <a:pt x="1018" y="489"/>
                    </a:lnTo>
                    <a:lnTo>
                      <a:pt x="1019" y="490"/>
                    </a:lnTo>
                    <a:lnTo>
                      <a:pt x="1019" y="493"/>
                    </a:lnTo>
                    <a:lnTo>
                      <a:pt x="1021" y="495"/>
                    </a:lnTo>
                    <a:lnTo>
                      <a:pt x="1021" y="496"/>
                    </a:lnTo>
                    <a:lnTo>
                      <a:pt x="1022" y="498"/>
                    </a:lnTo>
                    <a:lnTo>
                      <a:pt x="1024" y="499"/>
                    </a:lnTo>
                    <a:lnTo>
                      <a:pt x="1025" y="502"/>
                    </a:lnTo>
                    <a:lnTo>
                      <a:pt x="1025" y="503"/>
                    </a:lnTo>
                    <a:lnTo>
                      <a:pt x="1027" y="505"/>
                    </a:lnTo>
                    <a:lnTo>
                      <a:pt x="1027" y="506"/>
                    </a:lnTo>
                    <a:lnTo>
                      <a:pt x="1028" y="509"/>
                    </a:lnTo>
                    <a:lnTo>
                      <a:pt x="1028" y="510"/>
                    </a:lnTo>
                    <a:lnTo>
                      <a:pt x="1027" y="510"/>
                    </a:lnTo>
                    <a:lnTo>
                      <a:pt x="1025" y="512"/>
                    </a:lnTo>
                    <a:lnTo>
                      <a:pt x="1022" y="510"/>
                    </a:lnTo>
                    <a:lnTo>
                      <a:pt x="1021" y="510"/>
                    </a:lnTo>
                    <a:lnTo>
                      <a:pt x="1019" y="510"/>
                    </a:lnTo>
                    <a:lnTo>
                      <a:pt x="1018" y="512"/>
                    </a:lnTo>
                    <a:lnTo>
                      <a:pt x="1018" y="513"/>
                    </a:lnTo>
                    <a:lnTo>
                      <a:pt x="1017" y="515"/>
                    </a:lnTo>
                    <a:lnTo>
                      <a:pt x="1015" y="516"/>
                    </a:lnTo>
                    <a:lnTo>
                      <a:pt x="1014" y="516"/>
                    </a:lnTo>
                    <a:lnTo>
                      <a:pt x="1012" y="515"/>
                    </a:lnTo>
                    <a:lnTo>
                      <a:pt x="1012" y="516"/>
                    </a:lnTo>
                    <a:lnTo>
                      <a:pt x="1012" y="518"/>
                    </a:lnTo>
                    <a:lnTo>
                      <a:pt x="1011" y="519"/>
                    </a:lnTo>
                    <a:lnTo>
                      <a:pt x="1011" y="520"/>
                    </a:lnTo>
                    <a:lnTo>
                      <a:pt x="1011" y="523"/>
                    </a:lnTo>
                    <a:lnTo>
                      <a:pt x="1012" y="525"/>
                    </a:lnTo>
                    <a:lnTo>
                      <a:pt x="1012" y="526"/>
                    </a:lnTo>
                    <a:lnTo>
                      <a:pt x="1012" y="528"/>
                    </a:lnTo>
                    <a:lnTo>
                      <a:pt x="1014" y="528"/>
                    </a:lnTo>
                    <a:lnTo>
                      <a:pt x="1015" y="532"/>
                    </a:lnTo>
                    <a:lnTo>
                      <a:pt x="1018" y="532"/>
                    </a:lnTo>
                    <a:lnTo>
                      <a:pt x="1019" y="533"/>
                    </a:lnTo>
                    <a:lnTo>
                      <a:pt x="1021" y="533"/>
                    </a:lnTo>
                    <a:lnTo>
                      <a:pt x="1022" y="535"/>
                    </a:lnTo>
                    <a:lnTo>
                      <a:pt x="1022" y="536"/>
                    </a:lnTo>
                    <a:lnTo>
                      <a:pt x="1022" y="538"/>
                    </a:lnTo>
                    <a:lnTo>
                      <a:pt x="1021" y="539"/>
                    </a:lnTo>
                    <a:lnTo>
                      <a:pt x="1019" y="539"/>
                    </a:lnTo>
                    <a:lnTo>
                      <a:pt x="1019" y="540"/>
                    </a:lnTo>
                    <a:lnTo>
                      <a:pt x="1018" y="542"/>
                    </a:lnTo>
                    <a:lnTo>
                      <a:pt x="1018" y="543"/>
                    </a:lnTo>
                    <a:lnTo>
                      <a:pt x="1018" y="545"/>
                    </a:lnTo>
                    <a:lnTo>
                      <a:pt x="1017" y="546"/>
                    </a:lnTo>
                    <a:lnTo>
                      <a:pt x="1017" y="548"/>
                    </a:lnTo>
                    <a:lnTo>
                      <a:pt x="1018" y="549"/>
                    </a:lnTo>
                    <a:lnTo>
                      <a:pt x="1018" y="550"/>
                    </a:lnTo>
                    <a:lnTo>
                      <a:pt x="1019" y="552"/>
                    </a:lnTo>
                    <a:lnTo>
                      <a:pt x="1019" y="553"/>
                    </a:lnTo>
                    <a:lnTo>
                      <a:pt x="1019" y="555"/>
                    </a:lnTo>
                    <a:lnTo>
                      <a:pt x="1018" y="556"/>
                    </a:lnTo>
                    <a:lnTo>
                      <a:pt x="1018" y="558"/>
                    </a:lnTo>
                    <a:lnTo>
                      <a:pt x="1019" y="559"/>
                    </a:lnTo>
                    <a:lnTo>
                      <a:pt x="1019" y="560"/>
                    </a:lnTo>
                    <a:lnTo>
                      <a:pt x="1021" y="560"/>
                    </a:lnTo>
                    <a:lnTo>
                      <a:pt x="1022" y="562"/>
                    </a:lnTo>
                    <a:lnTo>
                      <a:pt x="1022" y="563"/>
                    </a:lnTo>
                    <a:lnTo>
                      <a:pt x="1022" y="565"/>
                    </a:lnTo>
                    <a:lnTo>
                      <a:pt x="1021" y="566"/>
                    </a:lnTo>
                    <a:lnTo>
                      <a:pt x="1019" y="566"/>
                    </a:lnTo>
                    <a:lnTo>
                      <a:pt x="1018" y="566"/>
                    </a:lnTo>
                    <a:lnTo>
                      <a:pt x="1018" y="568"/>
                    </a:lnTo>
                    <a:lnTo>
                      <a:pt x="1017" y="568"/>
                    </a:lnTo>
                    <a:lnTo>
                      <a:pt x="1015" y="568"/>
                    </a:lnTo>
                    <a:lnTo>
                      <a:pt x="1014" y="568"/>
                    </a:lnTo>
                    <a:lnTo>
                      <a:pt x="1012" y="568"/>
                    </a:lnTo>
                    <a:lnTo>
                      <a:pt x="1011" y="568"/>
                    </a:lnTo>
                    <a:lnTo>
                      <a:pt x="1009" y="568"/>
                    </a:lnTo>
                    <a:lnTo>
                      <a:pt x="1008" y="569"/>
                    </a:lnTo>
                    <a:lnTo>
                      <a:pt x="1007" y="569"/>
                    </a:lnTo>
                    <a:lnTo>
                      <a:pt x="1005" y="569"/>
                    </a:lnTo>
                    <a:lnTo>
                      <a:pt x="1004" y="569"/>
                    </a:lnTo>
                    <a:lnTo>
                      <a:pt x="1002" y="569"/>
                    </a:lnTo>
                    <a:lnTo>
                      <a:pt x="1001" y="570"/>
                    </a:lnTo>
                    <a:lnTo>
                      <a:pt x="1001" y="573"/>
                    </a:lnTo>
                    <a:lnTo>
                      <a:pt x="1001" y="575"/>
                    </a:lnTo>
                    <a:lnTo>
                      <a:pt x="1001" y="576"/>
                    </a:lnTo>
                    <a:lnTo>
                      <a:pt x="1001" y="578"/>
                    </a:lnTo>
                    <a:lnTo>
                      <a:pt x="1002" y="579"/>
                    </a:lnTo>
                    <a:lnTo>
                      <a:pt x="1002" y="580"/>
                    </a:lnTo>
                    <a:lnTo>
                      <a:pt x="1004" y="582"/>
                    </a:lnTo>
                    <a:lnTo>
                      <a:pt x="1002" y="582"/>
                    </a:lnTo>
                    <a:lnTo>
                      <a:pt x="1002" y="583"/>
                    </a:lnTo>
                    <a:lnTo>
                      <a:pt x="1001" y="585"/>
                    </a:lnTo>
                    <a:lnTo>
                      <a:pt x="999" y="586"/>
                    </a:lnTo>
                    <a:lnTo>
                      <a:pt x="999" y="588"/>
                    </a:lnTo>
                    <a:lnTo>
                      <a:pt x="998" y="588"/>
                    </a:lnTo>
                    <a:lnTo>
                      <a:pt x="998" y="589"/>
                    </a:lnTo>
                    <a:lnTo>
                      <a:pt x="997" y="590"/>
                    </a:lnTo>
                    <a:lnTo>
                      <a:pt x="997" y="592"/>
                    </a:lnTo>
                    <a:lnTo>
                      <a:pt x="997" y="593"/>
                    </a:lnTo>
                    <a:lnTo>
                      <a:pt x="995" y="593"/>
                    </a:lnTo>
                    <a:lnTo>
                      <a:pt x="994" y="595"/>
                    </a:lnTo>
                    <a:lnTo>
                      <a:pt x="994" y="596"/>
                    </a:lnTo>
                    <a:lnTo>
                      <a:pt x="995" y="598"/>
                    </a:lnTo>
                    <a:lnTo>
                      <a:pt x="995" y="600"/>
                    </a:lnTo>
                    <a:lnTo>
                      <a:pt x="995" y="602"/>
                    </a:lnTo>
                    <a:lnTo>
                      <a:pt x="997" y="605"/>
                    </a:lnTo>
                    <a:lnTo>
                      <a:pt x="997" y="606"/>
                    </a:lnTo>
                    <a:lnTo>
                      <a:pt x="995" y="608"/>
                    </a:lnTo>
                    <a:lnTo>
                      <a:pt x="994" y="609"/>
                    </a:lnTo>
                    <a:lnTo>
                      <a:pt x="992" y="611"/>
                    </a:lnTo>
                    <a:lnTo>
                      <a:pt x="991" y="612"/>
                    </a:lnTo>
                    <a:lnTo>
                      <a:pt x="991" y="615"/>
                    </a:lnTo>
                    <a:lnTo>
                      <a:pt x="992" y="615"/>
                    </a:lnTo>
                    <a:lnTo>
                      <a:pt x="994" y="616"/>
                    </a:lnTo>
                    <a:lnTo>
                      <a:pt x="994" y="618"/>
                    </a:lnTo>
                    <a:lnTo>
                      <a:pt x="992" y="618"/>
                    </a:lnTo>
                    <a:lnTo>
                      <a:pt x="991" y="619"/>
                    </a:lnTo>
                    <a:lnTo>
                      <a:pt x="989" y="619"/>
                    </a:lnTo>
                    <a:lnTo>
                      <a:pt x="989" y="621"/>
                    </a:lnTo>
                    <a:lnTo>
                      <a:pt x="988" y="622"/>
                    </a:lnTo>
                    <a:lnTo>
                      <a:pt x="988" y="623"/>
                    </a:lnTo>
                    <a:lnTo>
                      <a:pt x="987" y="623"/>
                    </a:lnTo>
                    <a:lnTo>
                      <a:pt x="987" y="625"/>
                    </a:lnTo>
                    <a:lnTo>
                      <a:pt x="987" y="626"/>
                    </a:lnTo>
                    <a:lnTo>
                      <a:pt x="985" y="629"/>
                    </a:lnTo>
                    <a:lnTo>
                      <a:pt x="985" y="631"/>
                    </a:lnTo>
                    <a:lnTo>
                      <a:pt x="985" y="632"/>
                    </a:lnTo>
                    <a:lnTo>
                      <a:pt x="984" y="635"/>
                    </a:lnTo>
                    <a:lnTo>
                      <a:pt x="982" y="635"/>
                    </a:lnTo>
                    <a:lnTo>
                      <a:pt x="981" y="635"/>
                    </a:lnTo>
                    <a:lnTo>
                      <a:pt x="981" y="636"/>
                    </a:lnTo>
                    <a:lnTo>
                      <a:pt x="979" y="636"/>
                    </a:lnTo>
                    <a:lnTo>
                      <a:pt x="978" y="636"/>
                    </a:lnTo>
                    <a:lnTo>
                      <a:pt x="978" y="638"/>
                    </a:lnTo>
                    <a:lnTo>
                      <a:pt x="978" y="641"/>
                    </a:lnTo>
                    <a:lnTo>
                      <a:pt x="979" y="641"/>
                    </a:lnTo>
                    <a:lnTo>
                      <a:pt x="979" y="642"/>
                    </a:lnTo>
                    <a:lnTo>
                      <a:pt x="981" y="642"/>
                    </a:lnTo>
                    <a:lnTo>
                      <a:pt x="981" y="643"/>
                    </a:lnTo>
                    <a:lnTo>
                      <a:pt x="982" y="643"/>
                    </a:lnTo>
                    <a:lnTo>
                      <a:pt x="981" y="645"/>
                    </a:lnTo>
                    <a:lnTo>
                      <a:pt x="979" y="645"/>
                    </a:lnTo>
                    <a:lnTo>
                      <a:pt x="979" y="646"/>
                    </a:lnTo>
                    <a:lnTo>
                      <a:pt x="978" y="646"/>
                    </a:lnTo>
                    <a:lnTo>
                      <a:pt x="977" y="648"/>
                    </a:lnTo>
                    <a:lnTo>
                      <a:pt x="975" y="648"/>
                    </a:lnTo>
                    <a:lnTo>
                      <a:pt x="974" y="649"/>
                    </a:lnTo>
                    <a:lnTo>
                      <a:pt x="972" y="649"/>
                    </a:lnTo>
                    <a:lnTo>
                      <a:pt x="971" y="649"/>
                    </a:lnTo>
                    <a:lnTo>
                      <a:pt x="969" y="652"/>
                    </a:lnTo>
                    <a:lnTo>
                      <a:pt x="969" y="653"/>
                    </a:lnTo>
                    <a:lnTo>
                      <a:pt x="969" y="655"/>
                    </a:lnTo>
                    <a:lnTo>
                      <a:pt x="968" y="655"/>
                    </a:lnTo>
                    <a:lnTo>
                      <a:pt x="968" y="656"/>
                    </a:lnTo>
                    <a:lnTo>
                      <a:pt x="968" y="658"/>
                    </a:lnTo>
                    <a:lnTo>
                      <a:pt x="967" y="659"/>
                    </a:lnTo>
                    <a:lnTo>
                      <a:pt x="965" y="659"/>
                    </a:lnTo>
                    <a:lnTo>
                      <a:pt x="965" y="662"/>
                    </a:lnTo>
                    <a:lnTo>
                      <a:pt x="965" y="663"/>
                    </a:lnTo>
                    <a:lnTo>
                      <a:pt x="964" y="665"/>
                    </a:lnTo>
                    <a:lnTo>
                      <a:pt x="964" y="666"/>
                    </a:lnTo>
                    <a:lnTo>
                      <a:pt x="962" y="668"/>
                    </a:lnTo>
                    <a:lnTo>
                      <a:pt x="962" y="669"/>
                    </a:lnTo>
                    <a:lnTo>
                      <a:pt x="962" y="671"/>
                    </a:lnTo>
                    <a:lnTo>
                      <a:pt x="962" y="672"/>
                    </a:lnTo>
                    <a:lnTo>
                      <a:pt x="962" y="675"/>
                    </a:lnTo>
                    <a:lnTo>
                      <a:pt x="961" y="676"/>
                    </a:lnTo>
                    <a:lnTo>
                      <a:pt x="961" y="678"/>
                    </a:lnTo>
                    <a:lnTo>
                      <a:pt x="961" y="679"/>
                    </a:lnTo>
                    <a:lnTo>
                      <a:pt x="961" y="683"/>
                    </a:lnTo>
                    <a:lnTo>
                      <a:pt x="961" y="686"/>
                    </a:lnTo>
                    <a:lnTo>
                      <a:pt x="962" y="688"/>
                    </a:lnTo>
                    <a:lnTo>
                      <a:pt x="962" y="689"/>
                    </a:lnTo>
                    <a:lnTo>
                      <a:pt x="964" y="691"/>
                    </a:lnTo>
                    <a:lnTo>
                      <a:pt x="964" y="692"/>
                    </a:lnTo>
                    <a:lnTo>
                      <a:pt x="964" y="695"/>
                    </a:lnTo>
                    <a:lnTo>
                      <a:pt x="964" y="696"/>
                    </a:lnTo>
                    <a:lnTo>
                      <a:pt x="965" y="698"/>
                    </a:lnTo>
                    <a:lnTo>
                      <a:pt x="965" y="699"/>
                    </a:lnTo>
                    <a:lnTo>
                      <a:pt x="964" y="701"/>
                    </a:lnTo>
                    <a:lnTo>
                      <a:pt x="962" y="702"/>
                    </a:lnTo>
                    <a:lnTo>
                      <a:pt x="961" y="705"/>
                    </a:lnTo>
                    <a:lnTo>
                      <a:pt x="961" y="706"/>
                    </a:lnTo>
                    <a:lnTo>
                      <a:pt x="961" y="708"/>
                    </a:lnTo>
                    <a:lnTo>
                      <a:pt x="961" y="711"/>
                    </a:lnTo>
                    <a:lnTo>
                      <a:pt x="961" y="713"/>
                    </a:lnTo>
                    <a:lnTo>
                      <a:pt x="959" y="715"/>
                    </a:lnTo>
                    <a:lnTo>
                      <a:pt x="958" y="718"/>
                    </a:lnTo>
                    <a:lnTo>
                      <a:pt x="957" y="719"/>
                    </a:lnTo>
                    <a:lnTo>
                      <a:pt x="957" y="721"/>
                    </a:lnTo>
                    <a:lnTo>
                      <a:pt x="955" y="723"/>
                    </a:lnTo>
                    <a:lnTo>
                      <a:pt x="957" y="725"/>
                    </a:lnTo>
                    <a:lnTo>
                      <a:pt x="957" y="726"/>
                    </a:lnTo>
                    <a:lnTo>
                      <a:pt x="958" y="728"/>
                    </a:lnTo>
                    <a:lnTo>
                      <a:pt x="958" y="729"/>
                    </a:lnTo>
                    <a:lnTo>
                      <a:pt x="955" y="736"/>
                    </a:lnTo>
                    <a:lnTo>
                      <a:pt x="955" y="738"/>
                    </a:lnTo>
                    <a:lnTo>
                      <a:pt x="952" y="741"/>
                    </a:lnTo>
                    <a:lnTo>
                      <a:pt x="949" y="741"/>
                    </a:lnTo>
                    <a:lnTo>
                      <a:pt x="947" y="742"/>
                    </a:lnTo>
                    <a:lnTo>
                      <a:pt x="942" y="745"/>
                    </a:lnTo>
                    <a:lnTo>
                      <a:pt x="941" y="745"/>
                    </a:lnTo>
                    <a:lnTo>
                      <a:pt x="939" y="746"/>
                    </a:lnTo>
                    <a:lnTo>
                      <a:pt x="938" y="748"/>
                    </a:lnTo>
                    <a:lnTo>
                      <a:pt x="938" y="751"/>
                    </a:lnTo>
                    <a:lnTo>
                      <a:pt x="935" y="755"/>
                    </a:lnTo>
                    <a:lnTo>
                      <a:pt x="924" y="758"/>
                    </a:lnTo>
                    <a:lnTo>
                      <a:pt x="922" y="756"/>
                    </a:lnTo>
                    <a:lnTo>
                      <a:pt x="919" y="755"/>
                    </a:lnTo>
                    <a:lnTo>
                      <a:pt x="918" y="753"/>
                    </a:lnTo>
                    <a:lnTo>
                      <a:pt x="915" y="752"/>
                    </a:lnTo>
                    <a:lnTo>
                      <a:pt x="912" y="752"/>
                    </a:lnTo>
                    <a:lnTo>
                      <a:pt x="909" y="753"/>
                    </a:lnTo>
                    <a:lnTo>
                      <a:pt x="907" y="755"/>
                    </a:lnTo>
                    <a:lnTo>
                      <a:pt x="905" y="758"/>
                    </a:lnTo>
                    <a:lnTo>
                      <a:pt x="902" y="759"/>
                    </a:lnTo>
                    <a:lnTo>
                      <a:pt x="899" y="762"/>
                    </a:lnTo>
                    <a:lnTo>
                      <a:pt x="899" y="763"/>
                    </a:lnTo>
                    <a:lnTo>
                      <a:pt x="898" y="765"/>
                    </a:lnTo>
                    <a:lnTo>
                      <a:pt x="896" y="765"/>
                    </a:lnTo>
                    <a:lnTo>
                      <a:pt x="895" y="763"/>
                    </a:lnTo>
                    <a:lnTo>
                      <a:pt x="894" y="762"/>
                    </a:lnTo>
                    <a:lnTo>
                      <a:pt x="892" y="759"/>
                    </a:lnTo>
                    <a:lnTo>
                      <a:pt x="891" y="756"/>
                    </a:lnTo>
                    <a:lnTo>
                      <a:pt x="892" y="753"/>
                    </a:lnTo>
                    <a:lnTo>
                      <a:pt x="891" y="751"/>
                    </a:lnTo>
                    <a:lnTo>
                      <a:pt x="892" y="746"/>
                    </a:lnTo>
                    <a:lnTo>
                      <a:pt x="891" y="745"/>
                    </a:lnTo>
                    <a:lnTo>
                      <a:pt x="891" y="743"/>
                    </a:lnTo>
                    <a:lnTo>
                      <a:pt x="891" y="742"/>
                    </a:lnTo>
                    <a:lnTo>
                      <a:pt x="889" y="739"/>
                    </a:lnTo>
                    <a:lnTo>
                      <a:pt x="888" y="736"/>
                    </a:lnTo>
                    <a:lnTo>
                      <a:pt x="886" y="735"/>
                    </a:lnTo>
                    <a:lnTo>
                      <a:pt x="886" y="733"/>
                    </a:lnTo>
                    <a:lnTo>
                      <a:pt x="886" y="732"/>
                    </a:lnTo>
                    <a:lnTo>
                      <a:pt x="885" y="732"/>
                    </a:lnTo>
                    <a:lnTo>
                      <a:pt x="885" y="731"/>
                    </a:lnTo>
                    <a:lnTo>
                      <a:pt x="885" y="728"/>
                    </a:lnTo>
                    <a:lnTo>
                      <a:pt x="886" y="726"/>
                    </a:lnTo>
                    <a:lnTo>
                      <a:pt x="888" y="725"/>
                    </a:lnTo>
                    <a:lnTo>
                      <a:pt x="889" y="725"/>
                    </a:lnTo>
                    <a:lnTo>
                      <a:pt x="891" y="723"/>
                    </a:lnTo>
                    <a:lnTo>
                      <a:pt x="892" y="723"/>
                    </a:lnTo>
                    <a:lnTo>
                      <a:pt x="894" y="722"/>
                    </a:lnTo>
                    <a:lnTo>
                      <a:pt x="895" y="719"/>
                    </a:lnTo>
                    <a:lnTo>
                      <a:pt x="894" y="713"/>
                    </a:lnTo>
                    <a:lnTo>
                      <a:pt x="892" y="712"/>
                    </a:lnTo>
                    <a:lnTo>
                      <a:pt x="891" y="711"/>
                    </a:lnTo>
                    <a:lnTo>
                      <a:pt x="889" y="709"/>
                    </a:lnTo>
                    <a:lnTo>
                      <a:pt x="886" y="709"/>
                    </a:lnTo>
                    <a:lnTo>
                      <a:pt x="884" y="709"/>
                    </a:lnTo>
                    <a:lnTo>
                      <a:pt x="859" y="709"/>
                    </a:lnTo>
                    <a:lnTo>
                      <a:pt x="802" y="708"/>
                    </a:lnTo>
                    <a:lnTo>
                      <a:pt x="796" y="709"/>
                    </a:lnTo>
                    <a:lnTo>
                      <a:pt x="794" y="715"/>
                    </a:lnTo>
                    <a:lnTo>
                      <a:pt x="791" y="719"/>
                    </a:lnTo>
                    <a:lnTo>
                      <a:pt x="791" y="721"/>
                    </a:lnTo>
                    <a:lnTo>
                      <a:pt x="788" y="723"/>
                    </a:lnTo>
                    <a:lnTo>
                      <a:pt x="788" y="725"/>
                    </a:lnTo>
                    <a:lnTo>
                      <a:pt x="786" y="726"/>
                    </a:lnTo>
                    <a:lnTo>
                      <a:pt x="785" y="729"/>
                    </a:lnTo>
                    <a:lnTo>
                      <a:pt x="784" y="729"/>
                    </a:lnTo>
                    <a:lnTo>
                      <a:pt x="784" y="731"/>
                    </a:lnTo>
                    <a:lnTo>
                      <a:pt x="782" y="732"/>
                    </a:lnTo>
                    <a:lnTo>
                      <a:pt x="782" y="733"/>
                    </a:lnTo>
                    <a:lnTo>
                      <a:pt x="782" y="735"/>
                    </a:lnTo>
                    <a:lnTo>
                      <a:pt x="782" y="736"/>
                    </a:lnTo>
                    <a:lnTo>
                      <a:pt x="781" y="738"/>
                    </a:lnTo>
                    <a:lnTo>
                      <a:pt x="781" y="739"/>
                    </a:lnTo>
                    <a:lnTo>
                      <a:pt x="781" y="741"/>
                    </a:lnTo>
                    <a:lnTo>
                      <a:pt x="779" y="743"/>
                    </a:lnTo>
                    <a:lnTo>
                      <a:pt x="776" y="743"/>
                    </a:lnTo>
                    <a:lnTo>
                      <a:pt x="775" y="745"/>
                    </a:lnTo>
                    <a:lnTo>
                      <a:pt x="774" y="745"/>
                    </a:lnTo>
                    <a:lnTo>
                      <a:pt x="772" y="746"/>
                    </a:lnTo>
                    <a:lnTo>
                      <a:pt x="769" y="748"/>
                    </a:lnTo>
                    <a:lnTo>
                      <a:pt x="766" y="751"/>
                    </a:lnTo>
                    <a:lnTo>
                      <a:pt x="765" y="752"/>
                    </a:lnTo>
                    <a:lnTo>
                      <a:pt x="764" y="755"/>
                    </a:lnTo>
                    <a:lnTo>
                      <a:pt x="762" y="756"/>
                    </a:lnTo>
                    <a:lnTo>
                      <a:pt x="761" y="758"/>
                    </a:lnTo>
                    <a:lnTo>
                      <a:pt x="761" y="759"/>
                    </a:lnTo>
                    <a:lnTo>
                      <a:pt x="759" y="762"/>
                    </a:lnTo>
                    <a:lnTo>
                      <a:pt x="758" y="765"/>
                    </a:lnTo>
                    <a:lnTo>
                      <a:pt x="756" y="766"/>
                    </a:lnTo>
                    <a:lnTo>
                      <a:pt x="756" y="768"/>
                    </a:lnTo>
                    <a:lnTo>
                      <a:pt x="755" y="769"/>
                    </a:lnTo>
                    <a:lnTo>
                      <a:pt x="755" y="771"/>
                    </a:lnTo>
                    <a:lnTo>
                      <a:pt x="753" y="773"/>
                    </a:lnTo>
                    <a:lnTo>
                      <a:pt x="753" y="775"/>
                    </a:lnTo>
                    <a:lnTo>
                      <a:pt x="753" y="778"/>
                    </a:lnTo>
                    <a:lnTo>
                      <a:pt x="753" y="779"/>
                    </a:lnTo>
                    <a:lnTo>
                      <a:pt x="753" y="781"/>
                    </a:lnTo>
                    <a:lnTo>
                      <a:pt x="753" y="784"/>
                    </a:lnTo>
                    <a:lnTo>
                      <a:pt x="752" y="785"/>
                    </a:lnTo>
                    <a:lnTo>
                      <a:pt x="752" y="788"/>
                    </a:lnTo>
                    <a:lnTo>
                      <a:pt x="753" y="789"/>
                    </a:lnTo>
                    <a:lnTo>
                      <a:pt x="753" y="791"/>
                    </a:lnTo>
                    <a:lnTo>
                      <a:pt x="755" y="792"/>
                    </a:lnTo>
                    <a:lnTo>
                      <a:pt x="755" y="794"/>
                    </a:lnTo>
                    <a:lnTo>
                      <a:pt x="755" y="795"/>
                    </a:lnTo>
                    <a:lnTo>
                      <a:pt x="756" y="796"/>
                    </a:lnTo>
                    <a:lnTo>
                      <a:pt x="756" y="798"/>
                    </a:lnTo>
                    <a:lnTo>
                      <a:pt x="758" y="799"/>
                    </a:lnTo>
                    <a:lnTo>
                      <a:pt x="758" y="801"/>
                    </a:lnTo>
                    <a:lnTo>
                      <a:pt x="759" y="801"/>
                    </a:lnTo>
                    <a:lnTo>
                      <a:pt x="759" y="802"/>
                    </a:lnTo>
                    <a:lnTo>
                      <a:pt x="761" y="804"/>
                    </a:lnTo>
                    <a:lnTo>
                      <a:pt x="762" y="805"/>
                    </a:lnTo>
                    <a:lnTo>
                      <a:pt x="764" y="806"/>
                    </a:lnTo>
                    <a:lnTo>
                      <a:pt x="766" y="806"/>
                    </a:lnTo>
                    <a:lnTo>
                      <a:pt x="768" y="809"/>
                    </a:lnTo>
                    <a:lnTo>
                      <a:pt x="769" y="811"/>
                    </a:lnTo>
                    <a:lnTo>
                      <a:pt x="768" y="812"/>
                    </a:lnTo>
                    <a:lnTo>
                      <a:pt x="768" y="814"/>
                    </a:lnTo>
                    <a:lnTo>
                      <a:pt x="768" y="815"/>
                    </a:lnTo>
                    <a:lnTo>
                      <a:pt x="766" y="816"/>
                    </a:lnTo>
                    <a:lnTo>
                      <a:pt x="766" y="818"/>
                    </a:lnTo>
                    <a:lnTo>
                      <a:pt x="766" y="819"/>
                    </a:lnTo>
                    <a:lnTo>
                      <a:pt x="766" y="822"/>
                    </a:lnTo>
                    <a:lnTo>
                      <a:pt x="765" y="824"/>
                    </a:lnTo>
                    <a:lnTo>
                      <a:pt x="765" y="825"/>
                    </a:lnTo>
                    <a:lnTo>
                      <a:pt x="765" y="826"/>
                    </a:lnTo>
                    <a:lnTo>
                      <a:pt x="766" y="828"/>
                    </a:lnTo>
                    <a:lnTo>
                      <a:pt x="765" y="828"/>
                    </a:lnTo>
                    <a:lnTo>
                      <a:pt x="765" y="829"/>
                    </a:lnTo>
                    <a:lnTo>
                      <a:pt x="764" y="831"/>
                    </a:lnTo>
                    <a:lnTo>
                      <a:pt x="762" y="832"/>
                    </a:lnTo>
                    <a:lnTo>
                      <a:pt x="761" y="834"/>
                    </a:lnTo>
                    <a:lnTo>
                      <a:pt x="761" y="835"/>
                    </a:lnTo>
                    <a:lnTo>
                      <a:pt x="759" y="836"/>
                    </a:lnTo>
                    <a:lnTo>
                      <a:pt x="758" y="838"/>
                    </a:lnTo>
                    <a:lnTo>
                      <a:pt x="756" y="839"/>
                    </a:lnTo>
                    <a:lnTo>
                      <a:pt x="755" y="841"/>
                    </a:lnTo>
                    <a:lnTo>
                      <a:pt x="753" y="842"/>
                    </a:lnTo>
                    <a:lnTo>
                      <a:pt x="752" y="844"/>
                    </a:lnTo>
                    <a:lnTo>
                      <a:pt x="751" y="844"/>
                    </a:lnTo>
                    <a:lnTo>
                      <a:pt x="751" y="845"/>
                    </a:lnTo>
                    <a:lnTo>
                      <a:pt x="751" y="846"/>
                    </a:lnTo>
                    <a:lnTo>
                      <a:pt x="752" y="848"/>
                    </a:lnTo>
                    <a:lnTo>
                      <a:pt x="751" y="849"/>
                    </a:lnTo>
                    <a:lnTo>
                      <a:pt x="751" y="851"/>
                    </a:lnTo>
                    <a:lnTo>
                      <a:pt x="751" y="852"/>
                    </a:lnTo>
                    <a:lnTo>
                      <a:pt x="752" y="852"/>
                    </a:lnTo>
                    <a:lnTo>
                      <a:pt x="752" y="854"/>
                    </a:lnTo>
                    <a:lnTo>
                      <a:pt x="752" y="855"/>
                    </a:lnTo>
                    <a:lnTo>
                      <a:pt x="751" y="855"/>
                    </a:lnTo>
                    <a:lnTo>
                      <a:pt x="751" y="858"/>
                    </a:lnTo>
                    <a:lnTo>
                      <a:pt x="749" y="859"/>
                    </a:lnTo>
                    <a:lnTo>
                      <a:pt x="746" y="861"/>
                    </a:lnTo>
                    <a:lnTo>
                      <a:pt x="745" y="862"/>
                    </a:lnTo>
                    <a:lnTo>
                      <a:pt x="743" y="864"/>
                    </a:lnTo>
                    <a:lnTo>
                      <a:pt x="742" y="865"/>
                    </a:lnTo>
                    <a:lnTo>
                      <a:pt x="741" y="865"/>
                    </a:lnTo>
                    <a:lnTo>
                      <a:pt x="739" y="865"/>
                    </a:lnTo>
                    <a:lnTo>
                      <a:pt x="738" y="865"/>
                    </a:lnTo>
                    <a:lnTo>
                      <a:pt x="736" y="864"/>
                    </a:lnTo>
                    <a:lnTo>
                      <a:pt x="735" y="864"/>
                    </a:lnTo>
                    <a:lnTo>
                      <a:pt x="733" y="864"/>
                    </a:lnTo>
                    <a:lnTo>
                      <a:pt x="733" y="865"/>
                    </a:lnTo>
                    <a:lnTo>
                      <a:pt x="733" y="866"/>
                    </a:lnTo>
                    <a:lnTo>
                      <a:pt x="732" y="869"/>
                    </a:lnTo>
                    <a:lnTo>
                      <a:pt x="731" y="869"/>
                    </a:lnTo>
                    <a:lnTo>
                      <a:pt x="728" y="869"/>
                    </a:lnTo>
                    <a:lnTo>
                      <a:pt x="728" y="871"/>
                    </a:lnTo>
                    <a:lnTo>
                      <a:pt x="726" y="874"/>
                    </a:lnTo>
                    <a:lnTo>
                      <a:pt x="726" y="875"/>
                    </a:lnTo>
                    <a:lnTo>
                      <a:pt x="728" y="876"/>
                    </a:lnTo>
                    <a:lnTo>
                      <a:pt x="728" y="878"/>
                    </a:lnTo>
                    <a:lnTo>
                      <a:pt x="729" y="879"/>
                    </a:lnTo>
                    <a:lnTo>
                      <a:pt x="729" y="881"/>
                    </a:lnTo>
                    <a:lnTo>
                      <a:pt x="728" y="882"/>
                    </a:lnTo>
                    <a:lnTo>
                      <a:pt x="725" y="884"/>
                    </a:lnTo>
                    <a:lnTo>
                      <a:pt x="725" y="885"/>
                    </a:lnTo>
                    <a:lnTo>
                      <a:pt x="723" y="886"/>
                    </a:lnTo>
                    <a:lnTo>
                      <a:pt x="722" y="888"/>
                    </a:lnTo>
                    <a:lnTo>
                      <a:pt x="722" y="889"/>
                    </a:lnTo>
                    <a:lnTo>
                      <a:pt x="723" y="892"/>
                    </a:lnTo>
                    <a:lnTo>
                      <a:pt x="725" y="894"/>
                    </a:lnTo>
                    <a:lnTo>
                      <a:pt x="728" y="895"/>
                    </a:lnTo>
                    <a:lnTo>
                      <a:pt x="729" y="896"/>
                    </a:lnTo>
                    <a:lnTo>
                      <a:pt x="731" y="896"/>
                    </a:lnTo>
                    <a:lnTo>
                      <a:pt x="733" y="899"/>
                    </a:lnTo>
                    <a:lnTo>
                      <a:pt x="733" y="901"/>
                    </a:lnTo>
                    <a:lnTo>
                      <a:pt x="733" y="904"/>
                    </a:lnTo>
                    <a:lnTo>
                      <a:pt x="735" y="905"/>
                    </a:lnTo>
                    <a:lnTo>
                      <a:pt x="736" y="905"/>
                    </a:lnTo>
                    <a:lnTo>
                      <a:pt x="738" y="905"/>
                    </a:lnTo>
                    <a:lnTo>
                      <a:pt x="739" y="906"/>
                    </a:lnTo>
                    <a:lnTo>
                      <a:pt x="741" y="908"/>
                    </a:lnTo>
                    <a:lnTo>
                      <a:pt x="741" y="909"/>
                    </a:lnTo>
                    <a:lnTo>
                      <a:pt x="741" y="911"/>
                    </a:lnTo>
                    <a:lnTo>
                      <a:pt x="742" y="912"/>
                    </a:lnTo>
                    <a:lnTo>
                      <a:pt x="742" y="914"/>
                    </a:lnTo>
                    <a:lnTo>
                      <a:pt x="741" y="915"/>
                    </a:lnTo>
                    <a:lnTo>
                      <a:pt x="742" y="916"/>
                    </a:lnTo>
                    <a:lnTo>
                      <a:pt x="743" y="915"/>
                    </a:lnTo>
                    <a:lnTo>
                      <a:pt x="745" y="915"/>
                    </a:lnTo>
                    <a:lnTo>
                      <a:pt x="745" y="918"/>
                    </a:lnTo>
                    <a:lnTo>
                      <a:pt x="745" y="919"/>
                    </a:lnTo>
                    <a:lnTo>
                      <a:pt x="746" y="919"/>
                    </a:lnTo>
                    <a:lnTo>
                      <a:pt x="746" y="921"/>
                    </a:lnTo>
                    <a:lnTo>
                      <a:pt x="748" y="921"/>
                    </a:lnTo>
                    <a:lnTo>
                      <a:pt x="749" y="921"/>
                    </a:lnTo>
                    <a:lnTo>
                      <a:pt x="749" y="919"/>
                    </a:lnTo>
                    <a:lnTo>
                      <a:pt x="751" y="919"/>
                    </a:lnTo>
                    <a:lnTo>
                      <a:pt x="752" y="921"/>
                    </a:lnTo>
                    <a:lnTo>
                      <a:pt x="753" y="921"/>
                    </a:lnTo>
                    <a:lnTo>
                      <a:pt x="753" y="918"/>
                    </a:lnTo>
                    <a:lnTo>
                      <a:pt x="755" y="918"/>
                    </a:lnTo>
                    <a:lnTo>
                      <a:pt x="756" y="918"/>
                    </a:lnTo>
                    <a:lnTo>
                      <a:pt x="756" y="919"/>
                    </a:lnTo>
                    <a:lnTo>
                      <a:pt x="758" y="921"/>
                    </a:lnTo>
                    <a:lnTo>
                      <a:pt x="758" y="922"/>
                    </a:lnTo>
                    <a:lnTo>
                      <a:pt x="758" y="924"/>
                    </a:lnTo>
                    <a:lnTo>
                      <a:pt x="759" y="924"/>
                    </a:lnTo>
                    <a:lnTo>
                      <a:pt x="761" y="924"/>
                    </a:lnTo>
                    <a:lnTo>
                      <a:pt x="761" y="925"/>
                    </a:lnTo>
                    <a:lnTo>
                      <a:pt x="759" y="926"/>
                    </a:lnTo>
                    <a:lnTo>
                      <a:pt x="761" y="928"/>
                    </a:lnTo>
                    <a:lnTo>
                      <a:pt x="759" y="928"/>
                    </a:lnTo>
                    <a:lnTo>
                      <a:pt x="761" y="929"/>
                    </a:lnTo>
                    <a:lnTo>
                      <a:pt x="758" y="931"/>
                    </a:lnTo>
                    <a:lnTo>
                      <a:pt x="755" y="935"/>
                    </a:lnTo>
                    <a:lnTo>
                      <a:pt x="749" y="944"/>
                    </a:lnTo>
                    <a:lnTo>
                      <a:pt x="745" y="951"/>
                    </a:lnTo>
                    <a:lnTo>
                      <a:pt x="742" y="958"/>
                    </a:lnTo>
                    <a:lnTo>
                      <a:pt x="738" y="967"/>
                    </a:lnTo>
                    <a:lnTo>
                      <a:pt x="735" y="974"/>
                    </a:lnTo>
                    <a:lnTo>
                      <a:pt x="731" y="979"/>
                    </a:lnTo>
                    <a:lnTo>
                      <a:pt x="731" y="981"/>
                    </a:lnTo>
                    <a:lnTo>
                      <a:pt x="728" y="987"/>
                    </a:lnTo>
                    <a:lnTo>
                      <a:pt x="726" y="991"/>
                    </a:lnTo>
                    <a:lnTo>
                      <a:pt x="723" y="997"/>
                    </a:lnTo>
                    <a:lnTo>
                      <a:pt x="723" y="998"/>
                    </a:lnTo>
                    <a:lnTo>
                      <a:pt x="722" y="999"/>
                    </a:lnTo>
                    <a:lnTo>
                      <a:pt x="713" y="1012"/>
                    </a:lnTo>
                    <a:lnTo>
                      <a:pt x="712" y="1012"/>
                    </a:lnTo>
                    <a:lnTo>
                      <a:pt x="712" y="1009"/>
                    </a:lnTo>
                    <a:lnTo>
                      <a:pt x="711" y="1008"/>
                    </a:lnTo>
                    <a:lnTo>
                      <a:pt x="711" y="1007"/>
                    </a:lnTo>
                    <a:lnTo>
                      <a:pt x="711" y="1005"/>
                    </a:lnTo>
                    <a:lnTo>
                      <a:pt x="709" y="1005"/>
                    </a:lnTo>
                    <a:lnTo>
                      <a:pt x="708" y="1004"/>
                    </a:lnTo>
                    <a:lnTo>
                      <a:pt x="708" y="1002"/>
                    </a:lnTo>
                    <a:lnTo>
                      <a:pt x="706" y="1001"/>
                    </a:lnTo>
                    <a:lnTo>
                      <a:pt x="705" y="999"/>
                    </a:lnTo>
                    <a:lnTo>
                      <a:pt x="703" y="999"/>
                    </a:lnTo>
                    <a:lnTo>
                      <a:pt x="702" y="998"/>
                    </a:lnTo>
                    <a:lnTo>
                      <a:pt x="701" y="998"/>
                    </a:lnTo>
                    <a:lnTo>
                      <a:pt x="701" y="997"/>
                    </a:lnTo>
                    <a:lnTo>
                      <a:pt x="698" y="995"/>
                    </a:lnTo>
                    <a:lnTo>
                      <a:pt x="696" y="994"/>
                    </a:lnTo>
                    <a:lnTo>
                      <a:pt x="693" y="992"/>
                    </a:lnTo>
                    <a:lnTo>
                      <a:pt x="692" y="989"/>
                    </a:lnTo>
                    <a:lnTo>
                      <a:pt x="691" y="988"/>
                    </a:lnTo>
                    <a:lnTo>
                      <a:pt x="689" y="987"/>
                    </a:lnTo>
                    <a:lnTo>
                      <a:pt x="688" y="987"/>
                    </a:lnTo>
                    <a:lnTo>
                      <a:pt x="688" y="985"/>
                    </a:lnTo>
                    <a:lnTo>
                      <a:pt x="686" y="984"/>
                    </a:lnTo>
                    <a:lnTo>
                      <a:pt x="685" y="982"/>
                    </a:lnTo>
                    <a:lnTo>
                      <a:pt x="683" y="981"/>
                    </a:lnTo>
                    <a:lnTo>
                      <a:pt x="679" y="977"/>
                    </a:lnTo>
                    <a:lnTo>
                      <a:pt x="676" y="974"/>
                    </a:lnTo>
                    <a:lnTo>
                      <a:pt x="673" y="971"/>
                    </a:lnTo>
                    <a:lnTo>
                      <a:pt x="669" y="968"/>
                    </a:lnTo>
                    <a:lnTo>
                      <a:pt x="666" y="965"/>
                    </a:lnTo>
                    <a:lnTo>
                      <a:pt x="663" y="962"/>
                    </a:lnTo>
                    <a:lnTo>
                      <a:pt x="658" y="957"/>
                    </a:lnTo>
                    <a:lnTo>
                      <a:pt x="656" y="955"/>
                    </a:lnTo>
                    <a:lnTo>
                      <a:pt x="651" y="951"/>
                    </a:lnTo>
                    <a:lnTo>
                      <a:pt x="649" y="949"/>
                    </a:lnTo>
                    <a:lnTo>
                      <a:pt x="648" y="948"/>
                    </a:lnTo>
                    <a:lnTo>
                      <a:pt x="645" y="945"/>
                    </a:lnTo>
                    <a:lnTo>
                      <a:pt x="642" y="942"/>
                    </a:lnTo>
                    <a:lnTo>
                      <a:pt x="639" y="941"/>
                    </a:lnTo>
                    <a:lnTo>
                      <a:pt x="638" y="939"/>
                    </a:lnTo>
                    <a:lnTo>
                      <a:pt x="636" y="938"/>
                    </a:lnTo>
                    <a:lnTo>
                      <a:pt x="633" y="936"/>
                    </a:lnTo>
                    <a:lnTo>
                      <a:pt x="631" y="934"/>
                    </a:lnTo>
                    <a:lnTo>
                      <a:pt x="628" y="931"/>
                    </a:lnTo>
                    <a:lnTo>
                      <a:pt x="626" y="929"/>
                    </a:lnTo>
                    <a:lnTo>
                      <a:pt x="625" y="928"/>
                    </a:lnTo>
                    <a:lnTo>
                      <a:pt x="622" y="926"/>
                    </a:lnTo>
                    <a:lnTo>
                      <a:pt x="619" y="924"/>
                    </a:lnTo>
                    <a:lnTo>
                      <a:pt x="618" y="922"/>
                    </a:lnTo>
                    <a:lnTo>
                      <a:pt x="616" y="921"/>
                    </a:lnTo>
                    <a:lnTo>
                      <a:pt x="615" y="919"/>
                    </a:lnTo>
                    <a:lnTo>
                      <a:pt x="613" y="918"/>
                    </a:lnTo>
                    <a:lnTo>
                      <a:pt x="612" y="918"/>
                    </a:lnTo>
                    <a:lnTo>
                      <a:pt x="610" y="916"/>
                    </a:lnTo>
                    <a:lnTo>
                      <a:pt x="609" y="915"/>
                    </a:lnTo>
                    <a:lnTo>
                      <a:pt x="608" y="914"/>
                    </a:lnTo>
                    <a:lnTo>
                      <a:pt x="606" y="914"/>
                    </a:lnTo>
                    <a:lnTo>
                      <a:pt x="606" y="912"/>
                    </a:lnTo>
                    <a:lnTo>
                      <a:pt x="605" y="912"/>
                    </a:lnTo>
                    <a:lnTo>
                      <a:pt x="603" y="911"/>
                    </a:lnTo>
                    <a:lnTo>
                      <a:pt x="602" y="909"/>
                    </a:lnTo>
                    <a:lnTo>
                      <a:pt x="600" y="909"/>
                    </a:lnTo>
                    <a:lnTo>
                      <a:pt x="599" y="908"/>
                    </a:lnTo>
                    <a:lnTo>
                      <a:pt x="599" y="906"/>
                    </a:lnTo>
                    <a:lnTo>
                      <a:pt x="596" y="906"/>
                    </a:lnTo>
                    <a:lnTo>
                      <a:pt x="595" y="905"/>
                    </a:lnTo>
                    <a:lnTo>
                      <a:pt x="593" y="904"/>
                    </a:lnTo>
                    <a:lnTo>
                      <a:pt x="592" y="902"/>
                    </a:lnTo>
                    <a:lnTo>
                      <a:pt x="590" y="901"/>
                    </a:lnTo>
                    <a:lnTo>
                      <a:pt x="589" y="899"/>
                    </a:lnTo>
                    <a:lnTo>
                      <a:pt x="586" y="898"/>
                    </a:lnTo>
                    <a:lnTo>
                      <a:pt x="585" y="896"/>
                    </a:lnTo>
                    <a:lnTo>
                      <a:pt x="583" y="895"/>
                    </a:lnTo>
                    <a:lnTo>
                      <a:pt x="580" y="894"/>
                    </a:lnTo>
                    <a:lnTo>
                      <a:pt x="579" y="894"/>
                    </a:lnTo>
                    <a:lnTo>
                      <a:pt x="578" y="892"/>
                    </a:lnTo>
                    <a:lnTo>
                      <a:pt x="578" y="891"/>
                    </a:lnTo>
                    <a:lnTo>
                      <a:pt x="576" y="891"/>
                    </a:lnTo>
                    <a:lnTo>
                      <a:pt x="575" y="889"/>
                    </a:lnTo>
                    <a:lnTo>
                      <a:pt x="573" y="888"/>
                    </a:lnTo>
                    <a:lnTo>
                      <a:pt x="570" y="886"/>
                    </a:lnTo>
                    <a:lnTo>
                      <a:pt x="569" y="885"/>
                    </a:lnTo>
                    <a:lnTo>
                      <a:pt x="566" y="884"/>
                    </a:lnTo>
                    <a:lnTo>
                      <a:pt x="563" y="882"/>
                    </a:lnTo>
                    <a:lnTo>
                      <a:pt x="560" y="881"/>
                    </a:lnTo>
                    <a:lnTo>
                      <a:pt x="559" y="879"/>
                    </a:lnTo>
                    <a:lnTo>
                      <a:pt x="558" y="878"/>
                    </a:lnTo>
                    <a:lnTo>
                      <a:pt x="556" y="878"/>
                    </a:lnTo>
                    <a:lnTo>
                      <a:pt x="555" y="876"/>
                    </a:lnTo>
                    <a:lnTo>
                      <a:pt x="552" y="876"/>
                    </a:lnTo>
                    <a:lnTo>
                      <a:pt x="546" y="874"/>
                    </a:lnTo>
                    <a:lnTo>
                      <a:pt x="539" y="871"/>
                    </a:lnTo>
                    <a:lnTo>
                      <a:pt x="532" y="869"/>
                    </a:lnTo>
                    <a:lnTo>
                      <a:pt x="526" y="869"/>
                    </a:lnTo>
                    <a:lnTo>
                      <a:pt x="520" y="868"/>
                    </a:lnTo>
                    <a:lnTo>
                      <a:pt x="519" y="868"/>
                    </a:lnTo>
                    <a:lnTo>
                      <a:pt x="518" y="868"/>
                    </a:lnTo>
                    <a:lnTo>
                      <a:pt x="512" y="866"/>
                    </a:lnTo>
                    <a:lnTo>
                      <a:pt x="503" y="866"/>
                    </a:lnTo>
                    <a:lnTo>
                      <a:pt x="496" y="865"/>
                    </a:lnTo>
                    <a:lnTo>
                      <a:pt x="488" y="864"/>
                    </a:lnTo>
                    <a:lnTo>
                      <a:pt x="485" y="864"/>
                    </a:lnTo>
                    <a:lnTo>
                      <a:pt x="472" y="862"/>
                    </a:lnTo>
                    <a:lnTo>
                      <a:pt x="457" y="859"/>
                    </a:lnTo>
                    <a:lnTo>
                      <a:pt x="443" y="856"/>
                    </a:lnTo>
                    <a:lnTo>
                      <a:pt x="435" y="855"/>
                    </a:lnTo>
                    <a:lnTo>
                      <a:pt x="426" y="854"/>
                    </a:lnTo>
                    <a:lnTo>
                      <a:pt x="423" y="854"/>
                    </a:lnTo>
                    <a:lnTo>
                      <a:pt x="422" y="854"/>
                    </a:lnTo>
                    <a:lnTo>
                      <a:pt x="417" y="852"/>
                    </a:lnTo>
                    <a:lnTo>
                      <a:pt x="412" y="851"/>
                    </a:lnTo>
                    <a:lnTo>
                      <a:pt x="409" y="851"/>
                    </a:lnTo>
                    <a:lnTo>
                      <a:pt x="406" y="851"/>
                    </a:lnTo>
                    <a:lnTo>
                      <a:pt x="399" y="849"/>
                    </a:lnTo>
                    <a:lnTo>
                      <a:pt x="397" y="849"/>
                    </a:lnTo>
                    <a:lnTo>
                      <a:pt x="393" y="848"/>
                    </a:lnTo>
                    <a:lnTo>
                      <a:pt x="385" y="848"/>
                    </a:lnTo>
                    <a:lnTo>
                      <a:pt x="382" y="846"/>
                    </a:lnTo>
                    <a:lnTo>
                      <a:pt x="376" y="846"/>
                    </a:lnTo>
                    <a:lnTo>
                      <a:pt x="370" y="846"/>
                    </a:lnTo>
                    <a:lnTo>
                      <a:pt x="366" y="846"/>
                    </a:lnTo>
                    <a:lnTo>
                      <a:pt x="360" y="846"/>
                    </a:lnTo>
                    <a:lnTo>
                      <a:pt x="356" y="846"/>
                    </a:lnTo>
                    <a:lnTo>
                      <a:pt x="352" y="846"/>
                    </a:lnTo>
                    <a:lnTo>
                      <a:pt x="349" y="846"/>
                    </a:lnTo>
                    <a:lnTo>
                      <a:pt x="345" y="848"/>
                    </a:lnTo>
                    <a:lnTo>
                      <a:pt x="339" y="848"/>
                    </a:lnTo>
                    <a:lnTo>
                      <a:pt x="337" y="849"/>
                    </a:lnTo>
                    <a:lnTo>
                      <a:pt x="333" y="849"/>
                    </a:lnTo>
                    <a:lnTo>
                      <a:pt x="329" y="849"/>
                    </a:lnTo>
                    <a:lnTo>
                      <a:pt x="326" y="849"/>
                    </a:lnTo>
                    <a:lnTo>
                      <a:pt x="317" y="851"/>
                    </a:lnTo>
                    <a:lnTo>
                      <a:pt x="312" y="851"/>
                    </a:lnTo>
                    <a:lnTo>
                      <a:pt x="306" y="851"/>
                    </a:lnTo>
                    <a:lnTo>
                      <a:pt x="300" y="852"/>
                    </a:lnTo>
                    <a:lnTo>
                      <a:pt x="297" y="852"/>
                    </a:lnTo>
                    <a:lnTo>
                      <a:pt x="293" y="852"/>
                    </a:lnTo>
                    <a:lnTo>
                      <a:pt x="280" y="852"/>
                    </a:lnTo>
                    <a:lnTo>
                      <a:pt x="269" y="852"/>
                    </a:lnTo>
                    <a:lnTo>
                      <a:pt x="259" y="852"/>
                    </a:lnTo>
                    <a:lnTo>
                      <a:pt x="253" y="852"/>
                    </a:lnTo>
                    <a:lnTo>
                      <a:pt x="246" y="852"/>
                    </a:lnTo>
                    <a:lnTo>
                      <a:pt x="240" y="852"/>
                    </a:lnTo>
                    <a:lnTo>
                      <a:pt x="232" y="852"/>
                    </a:lnTo>
                    <a:lnTo>
                      <a:pt x="230" y="854"/>
                    </a:lnTo>
                    <a:lnTo>
                      <a:pt x="227" y="855"/>
                    </a:lnTo>
                    <a:lnTo>
                      <a:pt x="227" y="856"/>
                    </a:lnTo>
                    <a:lnTo>
                      <a:pt x="226" y="858"/>
                    </a:lnTo>
                    <a:lnTo>
                      <a:pt x="227" y="859"/>
                    </a:lnTo>
                    <a:lnTo>
                      <a:pt x="227" y="861"/>
                    </a:lnTo>
                    <a:lnTo>
                      <a:pt x="227" y="862"/>
                    </a:lnTo>
                    <a:lnTo>
                      <a:pt x="226" y="861"/>
                    </a:lnTo>
                    <a:lnTo>
                      <a:pt x="224" y="861"/>
                    </a:lnTo>
                    <a:lnTo>
                      <a:pt x="220" y="861"/>
                    </a:lnTo>
                    <a:lnTo>
                      <a:pt x="216" y="861"/>
                    </a:lnTo>
                    <a:lnTo>
                      <a:pt x="207" y="859"/>
                    </a:lnTo>
                    <a:lnTo>
                      <a:pt x="199" y="858"/>
                    </a:lnTo>
                    <a:lnTo>
                      <a:pt x="184" y="858"/>
                    </a:lnTo>
                    <a:lnTo>
                      <a:pt x="174" y="858"/>
                    </a:lnTo>
                    <a:lnTo>
                      <a:pt x="166" y="858"/>
                    </a:lnTo>
                    <a:lnTo>
                      <a:pt x="164" y="858"/>
                    </a:lnTo>
                    <a:lnTo>
                      <a:pt x="159" y="858"/>
                    </a:lnTo>
                    <a:lnTo>
                      <a:pt x="153" y="858"/>
                    </a:lnTo>
                    <a:lnTo>
                      <a:pt x="149" y="859"/>
                    </a:lnTo>
                    <a:lnTo>
                      <a:pt x="143" y="859"/>
                    </a:lnTo>
                    <a:lnTo>
                      <a:pt x="137" y="859"/>
                    </a:lnTo>
                    <a:lnTo>
                      <a:pt x="131" y="859"/>
                    </a:lnTo>
                    <a:lnTo>
                      <a:pt x="126" y="859"/>
                    </a:lnTo>
                    <a:lnTo>
                      <a:pt x="124" y="859"/>
                    </a:lnTo>
                    <a:lnTo>
                      <a:pt x="121" y="859"/>
                    </a:lnTo>
                    <a:lnTo>
                      <a:pt x="116" y="859"/>
                    </a:lnTo>
                    <a:lnTo>
                      <a:pt x="110" y="861"/>
                    </a:lnTo>
                    <a:lnTo>
                      <a:pt x="104" y="859"/>
                    </a:lnTo>
                    <a:lnTo>
                      <a:pt x="100" y="859"/>
                    </a:lnTo>
                    <a:lnTo>
                      <a:pt x="93" y="859"/>
                    </a:lnTo>
                    <a:lnTo>
                      <a:pt x="87" y="859"/>
                    </a:lnTo>
                    <a:lnTo>
                      <a:pt x="79" y="861"/>
                    </a:lnTo>
                    <a:lnTo>
                      <a:pt x="71" y="861"/>
                    </a:lnTo>
                    <a:lnTo>
                      <a:pt x="66" y="861"/>
                    </a:lnTo>
                    <a:lnTo>
                      <a:pt x="57" y="861"/>
                    </a:lnTo>
                    <a:lnTo>
                      <a:pt x="51" y="862"/>
                    </a:lnTo>
                    <a:lnTo>
                      <a:pt x="44" y="862"/>
                    </a:lnTo>
                    <a:lnTo>
                      <a:pt x="37" y="864"/>
                    </a:lnTo>
                    <a:lnTo>
                      <a:pt x="33" y="864"/>
                    </a:lnTo>
                    <a:lnTo>
                      <a:pt x="27" y="865"/>
                    </a:lnTo>
                    <a:lnTo>
                      <a:pt x="21" y="866"/>
                    </a:lnTo>
                    <a:lnTo>
                      <a:pt x="14" y="866"/>
                    </a:lnTo>
                    <a:lnTo>
                      <a:pt x="11" y="866"/>
                    </a:lnTo>
                    <a:lnTo>
                      <a:pt x="11" y="865"/>
                    </a:lnTo>
                    <a:lnTo>
                      <a:pt x="11" y="864"/>
                    </a:lnTo>
                    <a:lnTo>
                      <a:pt x="11" y="862"/>
                    </a:lnTo>
                    <a:lnTo>
                      <a:pt x="11" y="861"/>
                    </a:lnTo>
                    <a:lnTo>
                      <a:pt x="11" y="859"/>
                    </a:lnTo>
                    <a:lnTo>
                      <a:pt x="11" y="858"/>
                    </a:lnTo>
                    <a:lnTo>
                      <a:pt x="11" y="856"/>
                    </a:lnTo>
                    <a:lnTo>
                      <a:pt x="11" y="855"/>
                    </a:lnTo>
                    <a:lnTo>
                      <a:pt x="11" y="854"/>
                    </a:lnTo>
                    <a:lnTo>
                      <a:pt x="11" y="852"/>
                    </a:lnTo>
                    <a:lnTo>
                      <a:pt x="11" y="851"/>
                    </a:lnTo>
                    <a:lnTo>
                      <a:pt x="11" y="849"/>
                    </a:lnTo>
                    <a:lnTo>
                      <a:pt x="11" y="848"/>
                    </a:lnTo>
                    <a:lnTo>
                      <a:pt x="11" y="846"/>
                    </a:lnTo>
                    <a:lnTo>
                      <a:pt x="11" y="845"/>
                    </a:lnTo>
                    <a:lnTo>
                      <a:pt x="11" y="844"/>
                    </a:lnTo>
                    <a:lnTo>
                      <a:pt x="11" y="842"/>
                    </a:lnTo>
                    <a:lnTo>
                      <a:pt x="11" y="841"/>
                    </a:lnTo>
                    <a:lnTo>
                      <a:pt x="11" y="839"/>
                    </a:lnTo>
                    <a:lnTo>
                      <a:pt x="13" y="838"/>
                    </a:lnTo>
                    <a:lnTo>
                      <a:pt x="14" y="836"/>
                    </a:lnTo>
                    <a:lnTo>
                      <a:pt x="14" y="835"/>
                    </a:lnTo>
                    <a:lnTo>
                      <a:pt x="14" y="834"/>
                    </a:lnTo>
                    <a:lnTo>
                      <a:pt x="14" y="832"/>
                    </a:lnTo>
                    <a:lnTo>
                      <a:pt x="13" y="832"/>
                    </a:lnTo>
                    <a:lnTo>
                      <a:pt x="13" y="831"/>
                    </a:lnTo>
                    <a:lnTo>
                      <a:pt x="14" y="829"/>
                    </a:lnTo>
                    <a:lnTo>
                      <a:pt x="13" y="829"/>
                    </a:lnTo>
                    <a:lnTo>
                      <a:pt x="11" y="828"/>
                    </a:lnTo>
                    <a:lnTo>
                      <a:pt x="10" y="826"/>
                    </a:lnTo>
                    <a:lnTo>
                      <a:pt x="10" y="825"/>
                    </a:lnTo>
                    <a:lnTo>
                      <a:pt x="10" y="824"/>
                    </a:lnTo>
                    <a:lnTo>
                      <a:pt x="11" y="824"/>
                    </a:lnTo>
                    <a:lnTo>
                      <a:pt x="11" y="822"/>
                    </a:lnTo>
                    <a:lnTo>
                      <a:pt x="13" y="821"/>
                    </a:lnTo>
                    <a:lnTo>
                      <a:pt x="16" y="819"/>
                    </a:lnTo>
                    <a:lnTo>
                      <a:pt x="17" y="818"/>
                    </a:lnTo>
                    <a:lnTo>
                      <a:pt x="17" y="816"/>
                    </a:lnTo>
                    <a:lnTo>
                      <a:pt x="18" y="815"/>
                    </a:lnTo>
                    <a:lnTo>
                      <a:pt x="20" y="814"/>
                    </a:lnTo>
                    <a:lnTo>
                      <a:pt x="21" y="812"/>
                    </a:lnTo>
                    <a:lnTo>
                      <a:pt x="21" y="811"/>
                    </a:lnTo>
                    <a:lnTo>
                      <a:pt x="23" y="809"/>
                    </a:lnTo>
                    <a:lnTo>
                      <a:pt x="23" y="808"/>
                    </a:lnTo>
                    <a:lnTo>
                      <a:pt x="23" y="806"/>
                    </a:lnTo>
                    <a:lnTo>
                      <a:pt x="21" y="805"/>
                    </a:lnTo>
                    <a:lnTo>
                      <a:pt x="21" y="802"/>
                    </a:lnTo>
                    <a:lnTo>
                      <a:pt x="21" y="801"/>
                    </a:lnTo>
                    <a:lnTo>
                      <a:pt x="20" y="799"/>
                    </a:lnTo>
                    <a:lnTo>
                      <a:pt x="20" y="798"/>
                    </a:lnTo>
                    <a:lnTo>
                      <a:pt x="20" y="796"/>
                    </a:lnTo>
                    <a:lnTo>
                      <a:pt x="20" y="795"/>
                    </a:lnTo>
                    <a:lnTo>
                      <a:pt x="20" y="794"/>
                    </a:lnTo>
                    <a:lnTo>
                      <a:pt x="20" y="792"/>
                    </a:lnTo>
                    <a:lnTo>
                      <a:pt x="18" y="792"/>
                    </a:lnTo>
                    <a:lnTo>
                      <a:pt x="18" y="791"/>
                    </a:lnTo>
                    <a:lnTo>
                      <a:pt x="18" y="789"/>
                    </a:lnTo>
                    <a:lnTo>
                      <a:pt x="20" y="789"/>
                    </a:lnTo>
                    <a:lnTo>
                      <a:pt x="20" y="788"/>
                    </a:lnTo>
                    <a:lnTo>
                      <a:pt x="21" y="786"/>
                    </a:lnTo>
                    <a:lnTo>
                      <a:pt x="21" y="785"/>
                    </a:lnTo>
                    <a:lnTo>
                      <a:pt x="23" y="782"/>
                    </a:lnTo>
                    <a:lnTo>
                      <a:pt x="23" y="781"/>
                    </a:lnTo>
                    <a:lnTo>
                      <a:pt x="24" y="779"/>
                    </a:lnTo>
                    <a:lnTo>
                      <a:pt x="26" y="778"/>
                    </a:lnTo>
                    <a:lnTo>
                      <a:pt x="26" y="776"/>
                    </a:lnTo>
                    <a:lnTo>
                      <a:pt x="27" y="775"/>
                    </a:lnTo>
                    <a:lnTo>
                      <a:pt x="28" y="775"/>
                    </a:lnTo>
                    <a:lnTo>
                      <a:pt x="30" y="773"/>
                    </a:lnTo>
                    <a:lnTo>
                      <a:pt x="30" y="772"/>
                    </a:lnTo>
                    <a:lnTo>
                      <a:pt x="31" y="772"/>
                    </a:lnTo>
                    <a:lnTo>
                      <a:pt x="33" y="771"/>
                    </a:lnTo>
                    <a:lnTo>
                      <a:pt x="34" y="769"/>
                    </a:lnTo>
                    <a:lnTo>
                      <a:pt x="34" y="768"/>
                    </a:lnTo>
                    <a:lnTo>
                      <a:pt x="34" y="766"/>
                    </a:lnTo>
                    <a:lnTo>
                      <a:pt x="34" y="765"/>
                    </a:lnTo>
                    <a:lnTo>
                      <a:pt x="34" y="763"/>
                    </a:lnTo>
                    <a:lnTo>
                      <a:pt x="34" y="762"/>
                    </a:lnTo>
                    <a:lnTo>
                      <a:pt x="34" y="761"/>
                    </a:lnTo>
                    <a:lnTo>
                      <a:pt x="34" y="759"/>
                    </a:lnTo>
                    <a:lnTo>
                      <a:pt x="36" y="758"/>
                    </a:lnTo>
                    <a:lnTo>
                      <a:pt x="36" y="756"/>
                    </a:lnTo>
                    <a:lnTo>
                      <a:pt x="36" y="755"/>
                    </a:lnTo>
                    <a:lnTo>
                      <a:pt x="36" y="753"/>
                    </a:lnTo>
                    <a:lnTo>
                      <a:pt x="37" y="752"/>
                    </a:lnTo>
                    <a:lnTo>
                      <a:pt x="37" y="751"/>
                    </a:lnTo>
                    <a:lnTo>
                      <a:pt x="36" y="749"/>
                    </a:lnTo>
                    <a:lnTo>
                      <a:pt x="34" y="749"/>
                    </a:lnTo>
                    <a:lnTo>
                      <a:pt x="30" y="748"/>
                    </a:lnTo>
                    <a:lnTo>
                      <a:pt x="30" y="749"/>
                    </a:lnTo>
                    <a:lnTo>
                      <a:pt x="28" y="749"/>
                    </a:lnTo>
                    <a:lnTo>
                      <a:pt x="26" y="748"/>
                    </a:lnTo>
                    <a:lnTo>
                      <a:pt x="23" y="746"/>
                    </a:lnTo>
                    <a:lnTo>
                      <a:pt x="21" y="745"/>
                    </a:lnTo>
                    <a:lnTo>
                      <a:pt x="20" y="745"/>
                    </a:lnTo>
                    <a:lnTo>
                      <a:pt x="18" y="743"/>
                    </a:lnTo>
                    <a:lnTo>
                      <a:pt x="18" y="742"/>
                    </a:lnTo>
                    <a:lnTo>
                      <a:pt x="17" y="741"/>
                    </a:lnTo>
                    <a:lnTo>
                      <a:pt x="17" y="739"/>
                    </a:lnTo>
                    <a:lnTo>
                      <a:pt x="17" y="738"/>
                    </a:lnTo>
                    <a:lnTo>
                      <a:pt x="17" y="736"/>
                    </a:lnTo>
                    <a:lnTo>
                      <a:pt x="18" y="735"/>
                    </a:lnTo>
                    <a:lnTo>
                      <a:pt x="18" y="733"/>
                    </a:lnTo>
                    <a:lnTo>
                      <a:pt x="20" y="732"/>
                    </a:lnTo>
                    <a:lnTo>
                      <a:pt x="20" y="731"/>
                    </a:lnTo>
                    <a:lnTo>
                      <a:pt x="20" y="729"/>
                    </a:lnTo>
                    <a:lnTo>
                      <a:pt x="20" y="728"/>
                    </a:lnTo>
                    <a:lnTo>
                      <a:pt x="21" y="726"/>
                    </a:lnTo>
                    <a:lnTo>
                      <a:pt x="23" y="725"/>
                    </a:lnTo>
                    <a:lnTo>
                      <a:pt x="23" y="723"/>
                    </a:lnTo>
                    <a:lnTo>
                      <a:pt x="23" y="721"/>
                    </a:lnTo>
                    <a:lnTo>
                      <a:pt x="23" y="719"/>
                    </a:lnTo>
                    <a:lnTo>
                      <a:pt x="23" y="718"/>
                    </a:lnTo>
                    <a:lnTo>
                      <a:pt x="23" y="716"/>
                    </a:lnTo>
                    <a:lnTo>
                      <a:pt x="23" y="715"/>
                    </a:lnTo>
                    <a:lnTo>
                      <a:pt x="23" y="713"/>
                    </a:lnTo>
                    <a:lnTo>
                      <a:pt x="21" y="712"/>
                    </a:lnTo>
                    <a:lnTo>
                      <a:pt x="21" y="711"/>
                    </a:lnTo>
                    <a:lnTo>
                      <a:pt x="23" y="708"/>
                    </a:lnTo>
                    <a:lnTo>
                      <a:pt x="23" y="706"/>
                    </a:lnTo>
                    <a:lnTo>
                      <a:pt x="23" y="705"/>
                    </a:lnTo>
                    <a:lnTo>
                      <a:pt x="23" y="703"/>
                    </a:lnTo>
                    <a:lnTo>
                      <a:pt x="23" y="702"/>
                    </a:lnTo>
                    <a:lnTo>
                      <a:pt x="23" y="701"/>
                    </a:lnTo>
                    <a:lnTo>
                      <a:pt x="23" y="699"/>
                    </a:lnTo>
                    <a:lnTo>
                      <a:pt x="21" y="698"/>
                    </a:lnTo>
                    <a:lnTo>
                      <a:pt x="20" y="698"/>
                    </a:lnTo>
                    <a:lnTo>
                      <a:pt x="18" y="696"/>
                    </a:lnTo>
                    <a:lnTo>
                      <a:pt x="17" y="696"/>
                    </a:lnTo>
                    <a:lnTo>
                      <a:pt x="16" y="693"/>
                    </a:lnTo>
                    <a:lnTo>
                      <a:pt x="14" y="692"/>
                    </a:lnTo>
                    <a:lnTo>
                      <a:pt x="14" y="691"/>
                    </a:lnTo>
                    <a:lnTo>
                      <a:pt x="14" y="688"/>
                    </a:lnTo>
                    <a:lnTo>
                      <a:pt x="14" y="686"/>
                    </a:lnTo>
                    <a:lnTo>
                      <a:pt x="14" y="685"/>
                    </a:lnTo>
                    <a:lnTo>
                      <a:pt x="14" y="683"/>
                    </a:lnTo>
                    <a:lnTo>
                      <a:pt x="16" y="682"/>
                    </a:lnTo>
                    <a:lnTo>
                      <a:pt x="16" y="681"/>
                    </a:lnTo>
                    <a:lnTo>
                      <a:pt x="16" y="679"/>
                    </a:lnTo>
                    <a:lnTo>
                      <a:pt x="16" y="675"/>
                    </a:lnTo>
                    <a:lnTo>
                      <a:pt x="17" y="673"/>
                    </a:lnTo>
                    <a:lnTo>
                      <a:pt x="17" y="672"/>
                    </a:lnTo>
                    <a:lnTo>
                      <a:pt x="17" y="671"/>
                    </a:lnTo>
                    <a:lnTo>
                      <a:pt x="18" y="669"/>
                    </a:lnTo>
                    <a:lnTo>
                      <a:pt x="20" y="668"/>
                    </a:lnTo>
                    <a:lnTo>
                      <a:pt x="21" y="666"/>
                    </a:lnTo>
                    <a:lnTo>
                      <a:pt x="24" y="665"/>
                    </a:lnTo>
                    <a:lnTo>
                      <a:pt x="26" y="663"/>
                    </a:lnTo>
                    <a:lnTo>
                      <a:pt x="28" y="663"/>
                    </a:lnTo>
                    <a:lnTo>
                      <a:pt x="31" y="662"/>
                    </a:lnTo>
                    <a:lnTo>
                      <a:pt x="33" y="659"/>
                    </a:lnTo>
                    <a:lnTo>
                      <a:pt x="31" y="658"/>
                    </a:lnTo>
                    <a:lnTo>
                      <a:pt x="31" y="656"/>
                    </a:lnTo>
                    <a:lnTo>
                      <a:pt x="28" y="655"/>
                    </a:lnTo>
                    <a:lnTo>
                      <a:pt x="27" y="655"/>
                    </a:lnTo>
                    <a:lnTo>
                      <a:pt x="27" y="653"/>
                    </a:lnTo>
                    <a:lnTo>
                      <a:pt x="26" y="653"/>
                    </a:lnTo>
                    <a:lnTo>
                      <a:pt x="26" y="652"/>
                    </a:lnTo>
                    <a:lnTo>
                      <a:pt x="26" y="651"/>
                    </a:lnTo>
                    <a:lnTo>
                      <a:pt x="27" y="651"/>
                    </a:lnTo>
                    <a:lnTo>
                      <a:pt x="27" y="649"/>
                    </a:lnTo>
                    <a:lnTo>
                      <a:pt x="28" y="648"/>
                    </a:lnTo>
                    <a:lnTo>
                      <a:pt x="28" y="646"/>
                    </a:lnTo>
                    <a:lnTo>
                      <a:pt x="28" y="645"/>
                    </a:lnTo>
                    <a:lnTo>
                      <a:pt x="27" y="643"/>
                    </a:lnTo>
                    <a:lnTo>
                      <a:pt x="26" y="642"/>
                    </a:lnTo>
                    <a:lnTo>
                      <a:pt x="24" y="641"/>
                    </a:lnTo>
                    <a:lnTo>
                      <a:pt x="23" y="639"/>
                    </a:lnTo>
                    <a:lnTo>
                      <a:pt x="21" y="636"/>
                    </a:lnTo>
                    <a:lnTo>
                      <a:pt x="21" y="635"/>
                    </a:lnTo>
                    <a:lnTo>
                      <a:pt x="21" y="633"/>
                    </a:lnTo>
                    <a:lnTo>
                      <a:pt x="23" y="632"/>
                    </a:lnTo>
                    <a:lnTo>
                      <a:pt x="23" y="631"/>
                    </a:lnTo>
                    <a:lnTo>
                      <a:pt x="23" y="629"/>
                    </a:lnTo>
                    <a:lnTo>
                      <a:pt x="24" y="628"/>
                    </a:lnTo>
                    <a:lnTo>
                      <a:pt x="24" y="626"/>
                    </a:lnTo>
                    <a:lnTo>
                      <a:pt x="24" y="625"/>
                    </a:lnTo>
                    <a:lnTo>
                      <a:pt x="26" y="623"/>
                    </a:lnTo>
                    <a:lnTo>
                      <a:pt x="27" y="622"/>
                    </a:lnTo>
                    <a:lnTo>
                      <a:pt x="28" y="622"/>
                    </a:lnTo>
                    <a:lnTo>
                      <a:pt x="31" y="622"/>
                    </a:lnTo>
                    <a:lnTo>
                      <a:pt x="31" y="621"/>
                    </a:lnTo>
                    <a:lnTo>
                      <a:pt x="31" y="619"/>
                    </a:lnTo>
                    <a:lnTo>
                      <a:pt x="31" y="618"/>
                    </a:lnTo>
                    <a:lnTo>
                      <a:pt x="33" y="616"/>
                    </a:lnTo>
                    <a:lnTo>
                      <a:pt x="33" y="613"/>
                    </a:lnTo>
                    <a:lnTo>
                      <a:pt x="31" y="612"/>
                    </a:lnTo>
                    <a:lnTo>
                      <a:pt x="31" y="611"/>
                    </a:lnTo>
                    <a:lnTo>
                      <a:pt x="31" y="609"/>
                    </a:lnTo>
                    <a:lnTo>
                      <a:pt x="31" y="608"/>
                    </a:lnTo>
                    <a:lnTo>
                      <a:pt x="31" y="605"/>
                    </a:lnTo>
                    <a:lnTo>
                      <a:pt x="30" y="603"/>
                    </a:lnTo>
                    <a:lnTo>
                      <a:pt x="30" y="602"/>
                    </a:lnTo>
                    <a:lnTo>
                      <a:pt x="28" y="600"/>
                    </a:lnTo>
                    <a:lnTo>
                      <a:pt x="28" y="599"/>
                    </a:lnTo>
                    <a:lnTo>
                      <a:pt x="27" y="599"/>
                    </a:lnTo>
                    <a:lnTo>
                      <a:pt x="27" y="598"/>
                    </a:lnTo>
                    <a:lnTo>
                      <a:pt x="24" y="595"/>
                    </a:lnTo>
                    <a:lnTo>
                      <a:pt x="24" y="592"/>
                    </a:lnTo>
                    <a:lnTo>
                      <a:pt x="24" y="590"/>
                    </a:lnTo>
                    <a:lnTo>
                      <a:pt x="24" y="589"/>
                    </a:lnTo>
                    <a:lnTo>
                      <a:pt x="24" y="586"/>
                    </a:lnTo>
                    <a:lnTo>
                      <a:pt x="24" y="583"/>
                    </a:lnTo>
                    <a:lnTo>
                      <a:pt x="24" y="582"/>
                    </a:lnTo>
                    <a:lnTo>
                      <a:pt x="24" y="579"/>
                    </a:lnTo>
                    <a:lnTo>
                      <a:pt x="24" y="578"/>
                    </a:lnTo>
                    <a:lnTo>
                      <a:pt x="24" y="573"/>
                    </a:lnTo>
                    <a:lnTo>
                      <a:pt x="24" y="572"/>
                    </a:lnTo>
                    <a:lnTo>
                      <a:pt x="24" y="570"/>
                    </a:lnTo>
                    <a:lnTo>
                      <a:pt x="24" y="569"/>
                    </a:lnTo>
                    <a:lnTo>
                      <a:pt x="24" y="566"/>
                    </a:lnTo>
                    <a:lnTo>
                      <a:pt x="24" y="565"/>
                    </a:lnTo>
                    <a:lnTo>
                      <a:pt x="24" y="563"/>
                    </a:lnTo>
                    <a:lnTo>
                      <a:pt x="24" y="560"/>
                    </a:lnTo>
                    <a:lnTo>
                      <a:pt x="24" y="558"/>
                    </a:lnTo>
                    <a:lnTo>
                      <a:pt x="24" y="556"/>
                    </a:lnTo>
                    <a:lnTo>
                      <a:pt x="24" y="555"/>
                    </a:lnTo>
                    <a:lnTo>
                      <a:pt x="24" y="553"/>
                    </a:lnTo>
                    <a:lnTo>
                      <a:pt x="24" y="550"/>
                    </a:lnTo>
                    <a:lnTo>
                      <a:pt x="24" y="549"/>
                    </a:lnTo>
                    <a:lnTo>
                      <a:pt x="24" y="548"/>
                    </a:lnTo>
                    <a:lnTo>
                      <a:pt x="24" y="545"/>
                    </a:lnTo>
                    <a:lnTo>
                      <a:pt x="26" y="543"/>
                    </a:lnTo>
                    <a:lnTo>
                      <a:pt x="27" y="543"/>
                    </a:lnTo>
                    <a:lnTo>
                      <a:pt x="28" y="543"/>
                    </a:lnTo>
                    <a:lnTo>
                      <a:pt x="31" y="543"/>
                    </a:lnTo>
                    <a:lnTo>
                      <a:pt x="33" y="543"/>
                    </a:lnTo>
                    <a:lnTo>
                      <a:pt x="34" y="543"/>
                    </a:lnTo>
                    <a:lnTo>
                      <a:pt x="36" y="543"/>
                    </a:lnTo>
                    <a:lnTo>
                      <a:pt x="37" y="543"/>
                    </a:lnTo>
                    <a:lnTo>
                      <a:pt x="39" y="543"/>
                    </a:lnTo>
                    <a:lnTo>
                      <a:pt x="40" y="542"/>
                    </a:lnTo>
                    <a:lnTo>
                      <a:pt x="40" y="540"/>
                    </a:lnTo>
                    <a:lnTo>
                      <a:pt x="40" y="539"/>
                    </a:lnTo>
                    <a:lnTo>
                      <a:pt x="40" y="538"/>
                    </a:lnTo>
                    <a:lnTo>
                      <a:pt x="40" y="536"/>
                    </a:lnTo>
                    <a:lnTo>
                      <a:pt x="40" y="535"/>
                    </a:lnTo>
                    <a:lnTo>
                      <a:pt x="40" y="533"/>
                    </a:lnTo>
                    <a:lnTo>
                      <a:pt x="40" y="532"/>
                    </a:lnTo>
                    <a:lnTo>
                      <a:pt x="40" y="529"/>
                    </a:lnTo>
                    <a:lnTo>
                      <a:pt x="40" y="528"/>
                    </a:lnTo>
                    <a:lnTo>
                      <a:pt x="40" y="526"/>
                    </a:lnTo>
                    <a:lnTo>
                      <a:pt x="40" y="525"/>
                    </a:lnTo>
                    <a:lnTo>
                      <a:pt x="39" y="523"/>
                    </a:lnTo>
                    <a:lnTo>
                      <a:pt x="39" y="522"/>
                    </a:lnTo>
                    <a:lnTo>
                      <a:pt x="39" y="520"/>
                    </a:lnTo>
                    <a:lnTo>
                      <a:pt x="37" y="518"/>
                    </a:lnTo>
                    <a:lnTo>
                      <a:pt x="37" y="516"/>
                    </a:lnTo>
                    <a:lnTo>
                      <a:pt x="36" y="515"/>
                    </a:lnTo>
                    <a:lnTo>
                      <a:pt x="34" y="515"/>
                    </a:lnTo>
                    <a:lnTo>
                      <a:pt x="33" y="515"/>
                    </a:lnTo>
                    <a:lnTo>
                      <a:pt x="31" y="513"/>
                    </a:lnTo>
                    <a:lnTo>
                      <a:pt x="30" y="513"/>
                    </a:lnTo>
                    <a:lnTo>
                      <a:pt x="30" y="512"/>
                    </a:lnTo>
                    <a:lnTo>
                      <a:pt x="28" y="510"/>
                    </a:lnTo>
                    <a:lnTo>
                      <a:pt x="27" y="510"/>
                    </a:lnTo>
                    <a:lnTo>
                      <a:pt x="26" y="509"/>
                    </a:lnTo>
                    <a:lnTo>
                      <a:pt x="24" y="506"/>
                    </a:lnTo>
                    <a:lnTo>
                      <a:pt x="26" y="505"/>
                    </a:lnTo>
                    <a:lnTo>
                      <a:pt x="24" y="503"/>
                    </a:lnTo>
                    <a:lnTo>
                      <a:pt x="24" y="502"/>
                    </a:lnTo>
                    <a:lnTo>
                      <a:pt x="23" y="502"/>
                    </a:lnTo>
                    <a:lnTo>
                      <a:pt x="23" y="500"/>
                    </a:lnTo>
                    <a:lnTo>
                      <a:pt x="20" y="499"/>
                    </a:lnTo>
                    <a:lnTo>
                      <a:pt x="20" y="496"/>
                    </a:lnTo>
                    <a:lnTo>
                      <a:pt x="18" y="493"/>
                    </a:lnTo>
                    <a:lnTo>
                      <a:pt x="18" y="492"/>
                    </a:lnTo>
                    <a:lnTo>
                      <a:pt x="18" y="489"/>
                    </a:lnTo>
                    <a:lnTo>
                      <a:pt x="18" y="488"/>
                    </a:lnTo>
                    <a:lnTo>
                      <a:pt x="18" y="485"/>
                    </a:lnTo>
                    <a:lnTo>
                      <a:pt x="18" y="482"/>
                    </a:lnTo>
                    <a:lnTo>
                      <a:pt x="18" y="479"/>
                    </a:lnTo>
                    <a:lnTo>
                      <a:pt x="18" y="478"/>
                    </a:lnTo>
                    <a:lnTo>
                      <a:pt x="18" y="476"/>
                    </a:lnTo>
                    <a:lnTo>
                      <a:pt x="18" y="475"/>
                    </a:lnTo>
                    <a:lnTo>
                      <a:pt x="18" y="472"/>
                    </a:lnTo>
                    <a:lnTo>
                      <a:pt x="18" y="470"/>
                    </a:lnTo>
                    <a:lnTo>
                      <a:pt x="20" y="468"/>
                    </a:lnTo>
                    <a:lnTo>
                      <a:pt x="20" y="466"/>
                    </a:lnTo>
                    <a:lnTo>
                      <a:pt x="20" y="465"/>
                    </a:lnTo>
                    <a:lnTo>
                      <a:pt x="20" y="463"/>
                    </a:lnTo>
                    <a:lnTo>
                      <a:pt x="21" y="460"/>
                    </a:lnTo>
                    <a:lnTo>
                      <a:pt x="21" y="459"/>
                    </a:lnTo>
                    <a:lnTo>
                      <a:pt x="23" y="458"/>
                    </a:lnTo>
                    <a:lnTo>
                      <a:pt x="23" y="456"/>
                    </a:lnTo>
                    <a:lnTo>
                      <a:pt x="23" y="453"/>
                    </a:lnTo>
                    <a:lnTo>
                      <a:pt x="21" y="452"/>
                    </a:lnTo>
                    <a:lnTo>
                      <a:pt x="20" y="449"/>
                    </a:lnTo>
                    <a:lnTo>
                      <a:pt x="20" y="448"/>
                    </a:lnTo>
                    <a:lnTo>
                      <a:pt x="20" y="445"/>
                    </a:lnTo>
                    <a:lnTo>
                      <a:pt x="20" y="443"/>
                    </a:lnTo>
                    <a:lnTo>
                      <a:pt x="20" y="442"/>
                    </a:lnTo>
                    <a:lnTo>
                      <a:pt x="21" y="440"/>
                    </a:lnTo>
                    <a:lnTo>
                      <a:pt x="21" y="439"/>
                    </a:lnTo>
                    <a:lnTo>
                      <a:pt x="21" y="438"/>
                    </a:lnTo>
                    <a:lnTo>
                      <a:pt x="21" y="436"/>
                    </a:lnTo>
                    <a:lnTo>
                      <a:pt x="21" y="433"/>
                    </a:lnTo>
                    <a:lnTo>
                      <a:pt x="21" y="432"/>
                    </a:lnTo>
                    <a:lnTo>
                      <a:pt x="21" y="430"/>
                    </a:lnTo>
                    <a:lnTo>
                      <a:pt x="21" y="429"/>
                    </a:lnTo>
                    <a:lnTo>
                      <a:pt x="20" y="427"/>
                    </a:lnTo>
                    <a:lnTo>
                      <a:pt x="20" y="426"/>
                    </a:lnTo>
                    <a:lnTo>
                      <a:pt x="20" y="425"/>
                    </a:lnTo>
                    <a:lnTo>
                      <a:pt x="20" y="423"/>
                    </a:lnTo>
                    <a:lnTo>
                      <a:pt x="18" y="423"/>
                    </a:lnTo>
                    <a:lnTo>
                      <a:pt x="17" y="423"/>
                    </a:lnTo>
                    <a:lnTo>
                      <a:pt x="16" y="422"/>
                    </a:lnTo>
                    <a:lnTo>
                      <a:pt x="14" y="422"/>
                    </a:lnTo>
                    <a:lnTo>
                      <a:pt x="14" y="417"/>
                    </a:lnTo>
                    <a:lnTo>
                      <a:pt x="14" y="416"/>
                    </a:lnTo>
                    <a:lnTo>
                      <a:pt x="14" y="415"/>
                    </a:lnTo>
                    <a:lnTo>
                      <a:pt x="13" y="413"/>
                    </a:lnTo>
                    <a:lnTo>
                      <a:pt x="13" y="412"/>
                    </a:lnTo>
                    <a:lnTo>
                      <a:pt x="11" y="412"/>
                    </a:lnTo>
                    <a:lnTo>
                      <a:pt x="10" y="410"/>
                    </a:lnTo>
                    <a:lnTo>
                      <a:pt x="10" y="409"/>
                    </a:lnTo>
                    <a:lnTo>
                      <a:pt x="8" y="407"/>
                    </a:lnTo>
                    <a:lnTo>
                      <a:pt x="8" y="406"/>
                    </a:lnTo>
                    <a:lnTo>
                      <a:pt x="7" y="406"/>
                    </a:lnTo>
                    <a:lnTo>
                      <a:pt x="6" y="406"/>
                    </a:lnTo>
                    <a:lnTo>
                      <a:pt x="3" y="403"/>
                    </a:lnTo>
                    <a:lnTo>
                      <a:pt x="1" y="400"/>
                    </a:lnTo>
                    <a:lnTo>
                      <a:pt x="0" y="399"/>
                    </a:lnTo>
                    <a:lnTo>
                      <a:pt x="4" y="397"/>
                    </a:lnTo>
                    <a:lnTo>
                      <a:pt x="7" y="390"/>
                    </a:lnTo>
                    <a:lnTo>
                      <a:pt x="8" y="389"/>
                    </a:lnTo>
                    <a:lnTo>
                      <a:pt x="10" y="385"/>
                    </a:lnTo>
                    <a:lnTo>
                      <a:pt x="10" y="382"/>
                    </a:lnTo>
                    <a:lnTo>
                      <a:pt x="11" y="377"/>
                    </a:lnTo>
                    <a:lnTo>
                      <a:pt x="13" y="372"/>
                    </a:lnTo>
                    <a:lnTo>
                      <a:pt x="13" y="367"/>
                    </a:lnTo>
                    <a:lnTo>
                      <a:pt x="14" y="357"/>
                    </a:lnTo>
                    <a:lnTo>
                      <a:pt x="16" y="352"/>
                    </a:lnTo>
                    <a:lnTo>
                      <a:pt x="17" y="347"/>
                    </a:lnTo>
                    <a:lnTo>
                      <a:pt x="18" y="346"/>
                    </a:lnTo>
                    <a:lnTo>
                      <a:pt x="18" y="343"/>
                    </a:lnTo>
                    <a:lnTo>
                      <a:pt x="17" y="339"/>
                    </a:lnTo>
                    <a:lnTo>
                      <a:pt x="20" y="335"/>
                    </a:lnTo>
                    <a:lnTo>
                      <a:pt x="20" y="330"/>
                    </a:lnTo>
                    <a:lnTo>
                      <a:pt x="20" y="326"/>
                    </a:lnTo>
                    <a:lnTo>
                      <a:pt x="20" y="323"/>
                    </a:lnTo>
                    <a:lnTo>
                      <a:pt x="23" y="320"/>
                    </a:lnTo>
                    <a:lnTo>
                      <a:pt x="26" y="315"/>
                    </a:lnTo>
                    <a:lnTo>
                      <a:pt x="26" y="310"/>
                    </a:lnTo>
                    <a:lnTo>
                      <a:pt x="26" y="306"/>
                    </a:lnTo>
                    <a:lnTo>
                      <a:pt x="26" y="302"/>
                    </a:lnTo>
                    <a:lnTo>
                      <a:pt x="27" y="300"/>
                    </a:lnTo>
                    <a:lnTo>
                      <a:pt x="24" y="299"/>
                    </a:lnTo>
                    <a:lnTo>
                      <a:pt x="23" y="296"/>
                    </a:lnTo>
                    <a:lnTo>
                      <a:pt x="20" y="293"/>
                    </a:lnTo>
                    <a:lnTo>
                      <a:pt x="18" y="290"/>
                    </a:lnTo>
                    <a:lnTo>
                      <a:pt x="17" y="289"/>
                    </a:lnTo>
                    <a:lnTo>
                      <a:pt x="14" y="286"/>
                    </a:lnTo>
                    <a:lnTo>
                      <a:pt x="14" y="282"/>
                    </a:lnTo>
                    <a:lnTo>
                      <a:pt x="13" y="279"/>
                    </a:lnTo>
                    <a:lnTo>
                      <a:pt x="10" y="273"/>
                    </a:lnTo>
                    <a:lnTo>
                      <a:pt x="10" y="270"/>
                    </a:lnTo>
                    <a:lnTo>
                      <a:pt x="8" y="267"/>
                    </a:lnTo>
                    <a:lnTo>
                      <a:pt x="8" y="263"/>
                    </a:lnTo>
                    <a:lnTo>
                      <a:pt x="8" y="260"/>
                    </a:lnTo>
                    <a:lnTo>
                      <a:pt x="10" y="256"/>
                    </a:lnTo>
                    <a:lnTo>
                      <a:pt x="13" y="252"/>
                    </a:lnTo>
                    <a:lnTo>
                      <a:pt x="14" y="249"/>
                    </a:lnTo>
                    <a:lnTo>
                      <a:pt x="14" y="246"/>
                    </a:lnTo>
                    <a:lnTo>
                      <a:pt x="14" y="240"/>
                    </a:lnTo>
                    <a:lnTo>
                      <a:pt x="13" y="236"/>
                    </a:lnTo>
                    <a:lnTo>
                      <a:pt x="13" y="234"/>
                    </a:lnTo>
                    <a:lnTo>
                      <a:pt x="16" y="233"/>
                    </a:lnTo>
                    <a:lnTo>
                      <a:pt x="17" y="233"/>
                    </a:lnTo>
                    <a:lnTo>
                      <a:pt x="18" y="233"/>
                    </a:lnTo>
                    <a:lnTo>
                      <a:pt x="20" y="232"/>
                    </a:lnTo>
                    <a:lnTo>
                      <a:pt x="23" y="229"/>
                    </a:lnTo>
                    <a:lnTo>
                      <a:pt x="23" y="227"/>
                    </a:lnTo>
                    <a:lnTo>
                      <a:pt x="23" y="224"/>
                    </a:lnTo>
                    <a:lnTo>
                      <a:pt x="24" y="223"/>
                    </a:lnTo>
                    <a:lnTo>
                      <a:pt x="24" y="222"/>
                    </a:lnTo>
                    <a:lnTo>
                      <a:pt x="27" y="217"/>
                    </a:lnTo>
                    <a:lnTo>
                      <a:pt x="27" y="216"/>
                    </a:lnTo>
                    <a:lnTo>
                      <a:pt x="26" y="214"/>
                    </a:lnTo>
                    <a:lnTo>
                      <a:pt x="26" y="213"/>
                    </a:lnTo>
                    <a:lnTo>
                      <a:pt x="28" y="210"/>
                    </a:lnTo>
                    <a:lnTo>
                      <a:pt x="28" y="209"/>
                    </a:lnTo>
                    <a:lnTo>
                      <a:pt x="28" y="204"/>
                    </a:lnTo>
                    <a:lnTo>
                      <a:pt x="26" y="202"/>
                    </a:lnTo>
                    <a:lnTo>
                      <a:pt x="26" y="200"/>
                    </a:lnTo>
                    <a:lnTo>
                      <a:pt x="28" y="193"/>
                    </a:lnTo>
                    <a:lnTo>
                      <a:pt x="28" y="190"/>
                    </a:lnTo>
                    <a:lnTo>
                      <a:pt x="34" y="184"/>
                    </a:lnTo>
                    <a:lnTo>
                      <a:pt x="41" y="177"/>
                    </a:lnTo>
                    <a:lnTo>
                      <a:pt x="53" y="177"/>
                    </a:lnTo>
                    <a:lnTo>
                      <a:pt x="69" y="179"/>
                    </a:lnTo>
                    <a:lnTo>
                      <a:pt x="79" y="177"/>
                    </a:lnTo>
                    <a:lnTo>
                      <a:pt x="84" y="169"/>
                    </a:lnTo>
                    <a:lnTo>
                      <a:pt x="107" y="147"/>
                    </a:lnTo>
                    <a:lnTo>
                      <a:pt x="119" y="142"/>
                    </a:lnTo>
                    <a:lnTo>
                      <a:pt x="134" y="134"/>
                    </a:lnTo>
                    <a:lnTo>
                      <a:pt x="143" y="126"/>
                    </a:lnTo>
                    <a:lnTo>
                      <a:pt x="153" y="117"/>
                    </a:lnTo>
                    <a:lnTo>
                      <a:pt x="159" y="116"/>
                    </a:lnTo>
                    <a:lnTo>
                      <a:pt x="163" y="120"/>
                    </a:lnTo>
                    <a:lnTo>
                      <a:pt x="176" y="124"/>
                    </a:lnTo>
                    <a:lnTo>
                      <a:pt x="189" y="119"/>
                    </a:lnTo>
                    <a:lnTo>
                      <a:pt x="207" y="112"/>
                    </a:lnTo>
                    <a:lnTo>
                      <a:pt x="222" y="106"/>
                    </a:lnTo>
                    <a:lnTo>
                      <a:pt x="230" y="102"/>
                    </a:lnTo>
                    <a:lnTo>
                      <a:pt x="264" y="80"/>
                    </a:lnTo>
                    <a:lnTo>
                      <a:pt x="289" y="70"/>
                    </a:lnTo>
                    <a:lnTo>
                      <a:pt x="304" y="64"/>
                    </a:lnTo>
                    <a:lnTo>
                      <a:pt x="313" y="60"/>
                    </a:lnTo>
                    <a:lnTo>
                      <a:pt x="325" y="54"/>
                    </a:lnTo>
                    <a:lnTo>
                      <a:pt x="332" y="43"/>
                    </a:lnTo>
                    <a:lnTo>
                      <a:pt x="335" y="31"/>
                    </a:lnTo>
                    <a:lnTo>
                      <a:pt x="335" y="21"/>
                    </a:lnTo>
                    <a:lnTo>
                      <a:pt x="340" y="13"/>
                    </a:lnTo>
                    <a:lnTo>
                      <a:pt x="347" y="7"/>
                    </a:lnTo>
                    <a:lnTo>
                      <a:pt x="352" y="4"/>
                    </a:lnTo>
                    <a:lnTo>
                      <a:pt x="357" y="1"/>
                    </a:lnTo>
                    <a:lnTo>
                      <a:pt x="369" y="0"/>
                    </a:lnTo>
                    <a:lnTo>
                      <a:pt x="386" y="4"/>
                    </a:lnTo>
                    <a:lnTo>
                      <a:pt x="393" y="13"/>
                    </a:lnTo>
                    <a:lnTo>
                      <a:pt x="402" y="34"/>
                    </a:lnTo>
                    <a:lnTo>
                      <a:pt x="407" y="43"/>
                    </a:lnTo>
                    <a:lnTo>
                      <a:pt x="415" y="47"/>
                    </a:lnTo>
                    <a:lnTo>
                      <a:pt x="433" y="53"/>
                    </a:lnTo>
                    <a:lnTo>
                      <a:pt x="452" y="60"/>
                    </a:lnTo>
                    <a:lnTo>
                      <a:pt x="475" y="67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94" name="TextBox 93"/>
            <p:cNvSpPr txBox="1"/>
            <p:nvPr/>
          </p:nvSpPr>
          <p:spPr>
            <a:xfrm>
              <a:off x="2621978" y="2362200"/>
              <a:ext cx="1201323" cy="6163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chemeClr val="bg1"/>
                  </a:solidFill>
                </a:rPr>
                <a:t>North West</a:t>
              </a:r>
            </a:p>
            <a:p>
              <a:pPr algn="ctr"/>
              <a:r>
                <a:rPr lang="en-US" dirty="0" smtClean="0">
                  <a:solidFill>
                    <a:schemeClr val="bg1"/>
                  </a:solidFill>
                </a:rPr>
                <a:t>45%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1174138" y="4572000"/>
              <a:ext cx="1199799" cy="6163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/>
                <a:t>South West</a:t>
              </a:r>
            </a:p>
            <a:p>
              <a:pPr algn="ctr"/>
              <a:r>
                <a:rPr lang="en-US" dirty="0" smtClean="0"/>
                <a:t>9%</a:t>
              </a:r>
              <a:endParaRPr lang="en-US" dirty="0"/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2398266" y="4038600"/>
              <a:ext cx="1389678" cy="6163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/>
                <a:t>North Central</a:t>
              </a:r>
            </a:p>
            <a:p>
              <a:pPr algn="ctr"/>
              <a:r>
                <a:rPr lang="en-US" dirty="0" smtClean="0"/>
                <a:t>22%</a:t>
              </a:r>
              <a:endParaRPr lang="en-US" dirty="0"/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5210479" y="2819400"/>
              <a:ext cx="1112754" cy="6163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chemeClr val="bg1"/>
                  </a:solidFill>
                </a:rPr>
                <a:t>North East</a:t>
              </a:r>
            </a:p>
            <a:p>
              <a:pPr algn="ctr"/>
              <a:r>
                <a:rPr lang="en-US" dirty="0" smtClean="0">
                  <a:solidFill>
                    <a:schemeClr val="bg1"/>
                  </a:solidFill>
                </a:rPr>
                <a:t>39%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98" name="TextBox 97"/>
            <p:cNvSpPr txBox="1"/>
            <p:nvPr/>
          </p:nvSpPr>
          <p:spPr>
            <a:xfrm>
              <a:off x="3022678" y="5167906"/>
              <a:ext cx="747017" cy="8805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/>
                <a:t>South </a:t>
              </a:r>
            </a:p>
            <a:p>
              <a:pPr algn="ctr"/>
              <a:r>
                <a:rPr lang="en-US" dirty="0" smtClean="0"/>
                <a:t>East</a:t>
              </a:r>
            </a:p>
            <a:p>
              <a:pPr algn="ctr"/>
              <a:r>
                <a:rPr lang="en-US" dirty="0" smtClean="0"/>
                <a:t>8%</a:t>
              </a:r>
              <a:endParaRPr lang="en-US" dirty="0"/>
            </a:p>
          </p:txBody>
        </p:sp>
        <p:sp>
          <p:nvSpPr>
            <p:cNvPr id="99" name="TextBox 98"/>
            <p:cNvSpPr txBox="1"/>
            <p:nvPr/>
          </p:nvSpPr>
          <p:spPr>
            <a:xfrm>
              <a:off x="2298279" y="5313239"/>
              <a:ext cx="696729" cy="8805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/>
                <a:t>South</a:t>
              </a:r>
            </a:p>
            <a:p>
              <a:pPr algn="ctr"/>
              <a:r>
                <a:rPr lang="en-US" dirty="0" smtClean="0"/>
                <a:t>South</a:t>
              </a:r>
            </a:p>
            <a:p>
              <a:pPr algn="ctr"/>
              <a:r>
                <a:rPr lang="en-US" dirty="0" smtClean="0"/>
                <a:t>12%</a:t>
              </a:r>
              <a:endParaRPr 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Current Marital Status: Women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447800"/>
          <a:ext cx="8382000" cy="4876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477000" y="5410200"/>
            <a:ext cx="2362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Percent distribution of women age 15-49 by current marital status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>
            <a:noAutofit/>
          </a:bodyPr>
          <a:lstStyle/>
          <a:p>
            <a:r>
              <a:rPr lang="en-US" sz="3600" dirty="0" smtClean="0"/>
              <a:t>Age at First Sexual Intercourse and First Marriage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5240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1"/>
          <p:cNvSpPr txBox="1"/>
          <p:nvPr/>
        </p:nvSpPr>
        <p:spPr>
          <a:xfrm>
            <a:off x="7451334" y="2611348"/>
            <a:ext cx="266700" cy="38100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en-US" sz="2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705600" y="5105400"/>
            <a:ext cx="60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**</a:t>
            </a:r>
            <a:endParaRPr lang="en-US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066800" y="6172200"/>
            <a:ext cx="6781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** Omitted because less than 50% of the men married for the first time before reaching the beginning of the age group; average age at first marriage for men is 26. 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Levels, trends, and differentials</a:t>
            </a:r>
          </a:p>
          <a:p>
            <a:r>
              <a:rPr lang="en-US" dirty="0" smtClean="0"/>
              <a:t>Determinants of fertility</a:t>
            </a:r>
          </a:p>
          <a:p>
            <a:r>
              <a:rPr lang="en-US" b="1" dirty="0" smtClean="0"/>
              <a:t>Fertility preferences and ideal family size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 smtClean="0"/>
              <a:t>Fertility Preferences of Married Women 15-49</a:t>
            </a:r>
            <a:endParaRPr lang="en-US" sz="3600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</p:nvPr>
        </p:nvGraphicFramePr>
        <p:xfrm>
          <a:off x="381000" y="1371600"/>
          <a:ext cx="84582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381000" y="1905000"/>
            <a:ext cx="4038600" cy="3733800"/>
          </a:xfrm>
        </p:spPr>
        <p:txBody>
          <a:bodyPr/>
          <a:lstStyle/>
          <a:p>
            <a:r>
              <a:rPr lang="en-US" b="1" dirty="0" smtClean="0"/>
              <a:t>Levels, trends, and differentials</a:t>
            </a:r>
          </a:p>
          <a:p>
            <a:r>
              <a:rPr lang="en-US" dirty="0" smtClean="0"/>
              <a:t>Determinants of fertility</a:t>
            </a:r>
          </a:p>
          <a:p>
            <a:r>
              <a:rPr lang="en-US" dirty="0" smtClean="0"/>
              <a:t>Fertility preferences and ideal family size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00200"/>
            <a:ext cx="7162800" cy="4525963"/>
          </a:xfrm>
        </p:spPr>
        <p:txBody>
          <a:bodyPr/>
          <a:lstStyle/>
          <a:p>
            <a:pPr algn="ctr">
              <a:buNone/>
            </a:pPr>
            <a:r>
              <a:rPr lang="en-US" dirty="0" smtClean="0"/>
              <a:t>Overall, </a:t>
            </a:r>
            <a:r>
              <a:rPr lang="en-US" b="1" dirty="0" smtClean="0"/>
              <a:t>half of married women </a:t>
            </a:r>
            <a:r>
              <a:rPr lang="en-US" dirty="0" smtClean="0"/>
              <a:t>either want to delay</a:t>
            </a:r>
            <a:r>
              <a:rPr lang="en-US" i="1" dirty="0" smtClean="0"/>
              <a:t> </a:t>
            </a:r>
            <a:r>
              <a:rPr lang="en-US" dirty="0" smtClean="0"/>
              <a:t>having another child or stop childbearing altogether.</a:t>
            </a:r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smtClean="0"/>
              <a:t>These women are potential contraceptive users for </a:t>
            </a:r>
            <a:r>
              <a:rPr lang="en-US" i="1" dirty="0" smtClean="0"/>
              <a:t>spacing </a:t>
            </a:r>
            <a:r>
              <a:rPr lang="en-US" dirty="0" smtClean="0"/>
              <a:t>and </a:t>
            </a:r>
            <a:r>
              <a:rPr lang="en-US" i="1" dirty="0" smtClean="0"/>
              <a:t>limiting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63500" y="685800"/>
            <a:ext cx="9004300" cy="16764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i="0" u="none" strike="noStrike" kern="1200" normalizeH="0" noProof="0" dirty="0" smtClean="0">
                <a:uLnTx/>
                <a:uFillTx/>
                <a:latin typeface="+mj-lt"/>
                <a:ea typeface="+mj-ea"/>
                <a:cs typeface="+mj-cs"/>
              </a:rPr>
              <a:t>Women are considered as having an </a:t>
            </a:r>
            <a:r>
              <a:rPr kumimoji="0" lang="en-US" sz="3600" b="1" i="0" u="none" strike="noStrike" kern="1200" normalizeH="0" noProof="0" dirty="0" smtClean="0"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1" i="0" u="none" strike="noStrike" kern="1200" normalizeH="0" noProof="0" dirty="0" smtClean="0"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1" i="0" u="none" strike="noStrike" kern="1200" normalizeH="0" noProof="0" dirty="0" smtClean="0">
                <a:uLnTx/>
                <a:uFillTx/>
                <a:latin typeface="+mj-lt"/>
                <a:ea typeface="+mj-ea"/>
                <a:cs typeface="+mj-cs"/>
              </a:rPr>
              <a:t>unmet need for family planning </a:t>
            </a:r>
            <a:br>
              <a:rPr kumimoji="0" lang="en-US" sz="3600" b="1" i="0" u="none" strike="noStrike" kern="1200" normalizeH="0" noProof="0" dirty="0" smtClean="0"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i="0" u="none" strike="noStrike" kern="1200" normalizeH="0" noProof="0" dirty="0" smtClean="0">
                <a:uLnTx/>
                <a:uFillTx/>
                <a:latin typeface="+mj-lt"/>
                <a:ea typeface="+mj-ea"/>
                <a:cs typeface="+mj-cs"/>
              </a:rPr>
              <a:t>if they are fecund and wish:</a:t>
            </a:r>
            <a:endParaRPr kumimoji="0" lang="en-US" sz="3600" i="0" u="none" strike="noStrike" kern="1200" normalizeH="0" noProof="0" dirty="0"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842963" y="2819400"/>
            <a:ext cx="7615237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lnSpc>
                <a:spcPct val="85000"/>
              </a:lnSpc>
              <a:buFontTx/>
              <a:buChar char="•"/>
            </a:pPr>
            <a:r>
              <a:rPr lang="en-US" sz="3000" dirty="0"/>
              <a:t> to space their next birth </a:t>
            </a:r>
          </a:p>
          <a:p>
            <a:pPr eaLnBrk="0" hangingPunct="0">
              <a:lnSpc>
                <a:spcPct val="15000"/>
              </a:lnSpc>
            </a:pPr>
            <a:endParaRPr lang="en-US" sz="3000" dirty="0"/>
          </a:p>
          <a:p>
            <a:pPr algn="ctr" eaLnBrk="0" hangingPunct="0">
              <a:lnSpc>
                <a:spcPct val="85000"/>
              </a:lnSpc>
            </a:pPr>
            <a:r>
              <a:rPr lang="en-US" sz="3000" dirty="0" smtClean="0"/>
              <a:t>OR</a:t>
            </a:r>
            <a:endParaRPr lang="en-US" sz="3000" dirty="0"/>
          </a:p>
          <a:p>
            <a:pPr eaLnBrk="0" hangingPunct="0">
              <a:lnSpc>
                <a:spcPct val="25000"/>
              </a:lnSpc>
            </a:pPr>
            <a:endParaRPr lang="en-US" sz="3000" dirty="0"/>
          </a:p>
          <a:p>
            <a:pPr algn="ctr" eaLnBrk="0" hangingPunct="0">
              <a:lnSpc>
                <a:spcPct val="85000"/>
              </a:lnSpc>
              <a:buFontTx/>
              <a:buChar char="•"/>
            </a:pPr>
            <a:r>
              <a:rPr lang="en-US" sz="3000" dirty="0"/>
              <a:t> to limit childbearing altogether</a:t>
            </a:r>
          </a:p>
          <a:p>
            <a:pPr eaLnBrk="0" hangingPunct="0">
              <a:lnSpc>
                <a:spcPct val="35000"/>
              </a:lnSpc>
            </a:pPr>
            <a:endParaRPr lang="en-US" sz="3000" dirty="0"/>
          </a:p>
          <a:p>
            <a:pPr algn="ctr" eaLnBrk="0" hangingPunct="0">
              <a:lnSpc>
                <a:spcPct val="85000"/>
              </a:lnSpc>
            </a:pPr>
            <a:r>
              <a:rPr lang="en-US" sz="3000" dirty="0"/>
              <a:t>BUT</a:t>
            </a:r>
          </a:p>
          <a:p>
            <a:pPr algn="ctr" eaLnBrk="0" hangingPunct="0">
              <a:lnSpc>
                <a:spcPct val="35000"/>
              </a:lnSpc>
            </a:pPr>
            <a:endParaRPr lang="en-US" sz="3000" dirty="0"/>
          </a:p>
          <a:p>
            <a:pPr algn="ctr" eaLnBrk="0" hangingPunct="0">
              <a:lnSpc>
                <a:spcPct val="85000"/>
              </a:lnSpc>
              <a:buFontTx/>
              <a:buChar char="•"/>
            </a:pPr>
            <a:r>
              <a:rPr lang="en-US" sz="3000" dirty="0"/>
              <a:t> are not using contraception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idx="1"/>
          </p:nvPr>
        </p:nvSpPr>
        <p:spPr>
          <a:xfrm>
            <a:off x="457200" y="1066800"/>
            <a:ext cx="8229600" cy="4525963"/>
          </a:xfrm>
          <a:noFill/>
          <a:ln/>
        </p:spPr>
        <p:txBody>
          <a:bodyPr anchor="ctr"/>
          <a:lstStyle/>
          <a:p>
            <a:pPr marL="0" indent="0" algn="ctr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en-US" sz="3600" b="1" dirty="0" smtClean="0">
                <a:latin typeface="+mj-lt"/>
                <a:ea typeface="+mj-ea"/>
                <a:cs typeface="+mj-cs"/>
              </a:rPr>
              <a:t>20% </a:t>
            </a:r>
            <a:r>
              <a:rPr lang="en-US" sz="3600" dirty="0" smtClean="0">
                <a:latin typeface="+mj-lt"/>
                <a:ea typeface="+mj-ea"/>
                <a:cs typeface="+mj-cs"/>
              </a:rPr>
              <a:t>of </a:t>
            </a:r>
            <a:r>
              <a:rPr lang="en-US" sz="3600" dirty="0">
                <a:latin typeface="+mj-lt"/>
                <a:ea typeface="+mj-ea"/>
                <a:cs typeface="+mj-cs"/>
              </a:rPr>
              <a:t>currently married women have an </a:t>
            </a:r>
            <a:r>
              <a:rPr lang="en-US" sz="3600" b="1" dirty="0">
                <a:latin typeface="+mj-lt"/>
                <a:ea typeface="+mj-ea"/>
                <a:cs typeface="+mj-cs"/>
              </a:rPr>
              <a:t>unmet need </a:t>
            </a:r>
            <a:r>
              <a:rPr lang="en-US" sz="3600" dirty="0">
                <a:latin typeface="+mj-lt"/>
                <a:ea typeface="+mj-ea"/>
                <a:cs typeface="+mj-cs"/>
              </a:rPr>
              <a:t>for family planning:</a:t>
            </a:r>
          </a:p>
          <a:p>
            <a:pPr marL="0" indent="0" algn="ctr">
              <a:spcBef>
                <a:spcPct val="0"/>
              </a:spcBef>
              <a:buFontTx/>
              <a:buNone/>
            </a:pPr>
            <a:endParaRPr lang="en-US" sz="3400" b="1" dirty="0"/>
          </a:p>
          <a:p>
            <a:pPr marL="0" lvl="1" indent="0" algn="ctr" eaLnBrk="0" hangingPunct="0">
              <a:lnSpc>
                <a:spcPct val="85000"/>
              </a:lnSpc>
              <a:spcBef>
                <a:spcPct val="0"/>
              </a:spcBef>
              <a:buFontTx/>
              <a:buChar char="•"/>
            </a:pPr>
            <a:r>
              <a:rPr lang="en-US" sz="3000" b="1" dirty="0" smtClean="0"/>
              <a:t> 15</a:t>
            </a:r>
            <a:r>
              <a:rPr lang="en-US" sz="3200" b="1" dirty="0" smtClean="0"/>
              <a:t>%</a:t>
            </a:r>
            <a:r>
              <a:rPr lang="en-US" sz="3200" dirty="0" smtClean="0"/>
              <a:t> </a:t>
            </a:r>
            <a:r>
              <a:rPr lang="en-US" sz="3200" dirty="0"/>
              <a:t>for </a:t>
            </a:r>
            <a:r>
              <a:rPr lang="en-US" sz="3200" b="1" dirty="0"/>
              <a:t>spacing</a:t>
            </a:r>
          </a:p>
          <a:p>
            <a:pPr marL="0" lvl="1" indent="0" algn="ctr" eaLnBrk="0" hangingPunct="0">
              <a:lnSpc>
                <a:spcPct val="85000"/>
              </a:lnSpc>
              <a:spcBef>
                <a:spcPct val="0"/>
              </a:spcBef>
              <a:buFontTx/>
              <a:buChar char="•"/>
            </a:pPr>
            <a:endParaRPr lang="en-US" sz="3200" dirty="0"/>
          </a:p>
          <a:p>
            <a:pPr marL="0" lvl="1" indent="0" algn="ctr" eaLnBrk="0" hangingPunct="0">
              <a:lnSpc>
                <a:spcPct val="85000"/>
              </a:lnSpc>
              <a:spcBef>
                <a:spcPct val="0"/>
              </a:spcBef>
              <a:buFontTx/>
              <a:buChar char="•"/>
            </a:pPr>
            <a:r>
              <a:rPr lang="en-US" sz="3200" dirty="0"/>
              <a:t> </a:t>
            </a:r>
            <a:r>
              <a:rPr lang="en-US" sz="3200" b="1" dirty="0" smtClean="0"/>
              <a:t>5% </a:t>
            </a:r>
            <a:r>
              <a:rPr lang="en-US" sz="3200" dirty="0"/>
              <a:t>for </a:t>
            </a:r>
            <a:r>
              <a:rPr lang="en-US" sz="3200" b="1" dirty="0"/>
              <a:t>limiting</a:t>
            </a:r>
            <a:endParaRPr lang="en-US" sz="3000" b="1" dirty="0"/>
          </a:p>
          <a:p>
            <a:pPr marL="0" lvl="1" indent="0" algn="ctr">
              <a:spcBef>
                <a:spcPct val="0"/>
              </a:spcBef>
              <a:buFontTx/>
              <a:buNone/>
            </a:pPr>
            <a:endParaRPr lang="en-US" sz="2400" b="1" dirty="0">
              <a:solidFill>
                <a:srgbClr val="000099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Demand for Family Planning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0" y="1676400"/>
          <a:ext cx="8991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447800"/>
            <a:ext cx="236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currently married women 15-49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Ideal Family Size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905000"/>
          <a:ext cx="81534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295400"/>
            <a:ext cx="3733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Mean ideal number of children for women and men age 15-49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8534400" cy="11430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Ideal Family Size by Education (Women)</a:t>
            </a:r>
            <a:endParaRPr lang="en-US" sz="32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762000" y="1981200"/>
          <a:ext cx="7696200" cy="4602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219200"/>
            <a:ext cx="2133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Mean ideal number of children among </a:t>
            </a:r>
          </a:p>
          <a:p>
            <a:r>
              <a:rPr lang="en-US" i="1" dirty="0" smtClean="0"/>
              <a:t>women 15-49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Difference Between Wanted and Actual Fertility Rates</a:t>
            </a:r>
            <a:endParaRPr lang="en-US" sz="3600" dirty="0"/>
          </a:p>
        </p:txBody>
      </p:sp>
      <p:graphicFrame>
        <p:nvGraphicFramePr>
          <p:cNvPr id="6" name="Object 2"/>
          <p:cNvGraphicFramePr>
            <a:graphicFrameLocks noGrp="1" noChangeAspect="1"/>
          </p:cNvGraphicFramePr>
          <p:nvPr>
            <p:ph idx="1"/>
          </p:nvPr>
        </p:nvGraphicFramePr>
        <p:xfrm>
          <a:off x="304800" y="1905000"/>
          <a:ext cx="8610600" cy="4648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1"/>
          <p:cNvSpPr txBox="1"/>
          <p:nvPr/>
        </p:nvSpPr>
        <p:spPr>
          <a:xfrm>
            <a:off x="6400800" y="2512542"/>
            <a:ext cx="609600" cy="381000"/>
          </a:xfrm>
          <a:prstGeom prst="rect">
            <a:avLst/>
          </a:prstGeom>
        </p:spPr>
        <p:txBody>
          <a:bodyPr wrap="square" rtlCol="0" anchor="t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dirty="0" smtClean="0"/>
              <a:t>5.7</a:t>
            </a:r>
          </a:p>
          <a:p>
            <a:pPr algn="ctr"/>
            <a:endParaRPr lang="en-US" sz="2000" b="1" dirty="0"/>
          </a:p>
        </p:txBody>
      </p:sp>
      <p:sp>
        <p:nvSpPr>
          <p:cNvPr id="7" name="TextBox 1"/>
          <p:cNvSpPr txBox="1"/>
          <p:nvPr/>
        </p:nvSpPr>
        <p:spPr>
          <a:xfrm>
            <a:off x="6705600" y="5410200"/>
            <a:ext cx="535024" cy="400456"/>
          </a:xfrm>
          <a:prstGeom prst="rect">
            <a:avLst/>
          </a:prstGeom>
        </p:spPr>
        <p:txBody>
          <a:bodyPr wrap="square" rtlCol="0" anchor="t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dirty="0" smtClean="0"/>
              <a:t>6.3</a:t>
            </a:r>
          </a:p>
          <a:p>
            <a:pPr algn="ctr"/>
            <a:endParaRPr lang="en-US" sz="2000" b="1" dirty="0"/>
          </a:p>
        </p:txBody>
      </p:sp>
      <p:sp>
        <p:nvSpPr>
          <p:cNvPr id="8" name="TextBox 1"/>
          <p:cNvSpPr txBox="1"/>
          <p:nvPr/>
        </p:nvSpPr>
        <p:spPr>
          <a:xfrm>
            <a:off x="5715000" y="3962400"/>
            <a:ext cx="609600" cy="381000"/>
          </a:xfrm>
          <a:prstGeom prst="rect">
            <a:avLst/>
          </a:prstGeom>
        </p:spPr>
        <p:txBody>
          <a:bodyPr wrap="square" rtlCol="0" anchor="t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dirty="0" smtClean="0"/>
              <a:t>4.7</a:t>
            </a:r>
          </a:p>
          <a:p>
            <a:pPr algn="ctr"/>
            <a:endParaRPr 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Desired Timing of Last Birth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371600"/>
          <a:ext cx="716280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477000" y="4876800"/>
            <a:ext cx="2590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Distribution of births in the 5 years before the survey by birth planning status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Key Findings: Fertility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48200"/>
          </a:xfrm>
        </p:spPr>
        <p:txBody>
          <a:bodyPr>
            <a:normAutofit/>
          </a:bodyPr>
          <a:lstStyle/>
          <a:p>
            <a:pPr marL="171450" indent="-171450">
              <a:lnSpc>
                <a:spcPct val="90000"/>
              </a:lnSpc>
            </a:pPr>
            <a:r>
              <a:rPr lang="en-US" sz="2800" dirty="0" smtClean="0"/>
              <a:t>Current TFR is </a:t>
            </a:r>
            <a:r>
              <a:rPr lang="en-US" sz="2800" b="1" dirty="0" smtClean="0"/>
              <a:t>5.7</a:t>
            </a:r>
            <a:r>
              <a:rPr lang="en-US" sz="2800" dirty="0" smtClean="0"/>
              <a:t> children per woman.</a:t>
            </a:r>
          </a:p>
          <a:p>
            <a:pPr marL="171450" indent="-171450">
              <a:lnSpc>
                <a:spcPct val="90000"/>
              </a:lnSpc>
            </a:pPr>
            <a:r>
              <a:rPr lang="en-US" sz="2800" dirty="0" smtClean="0"/>
              <a:t>Women have their </a:t>
            </a:r>
            <a:r>
              <a:rPr lang="en-US" sz="2800" i="1" dirty="0" smtClean="0"/>
              <a:t>first birth </a:t>
            </a:r>
            <a:r>
              <a:rPr lang="en-US" sz="2800" dirty="0" smtClean="0"/>
              <a:t>at a median age of </a:t>
            </a:r>
            <a:r>
              <a:rPr lang="en-US" sz="2800" b="1" dirty="0" smtClean="0"/>
              <a:t>20.4 years</a:t>
            </a:r>
            <a:r>
              <a:rPr lang="en-US" sz="2800" dirty="0" smtClean="0"/>
              <a:t>.</a:t>
            </a:r>
          </a:p>
          <a:p>
            <a:pPr marL="171450" indent="-171450">
              <a:lnSpc>
                <a:spcPct val="90000"/>
              </a:lnSpc>
            </a:pPr>
            <a:r>
              <a:rPr lang="en-US" sz="2800" b="1" dirty="0" smtClean="0"/>
              <a:t>23% </a:t>
            </a:r>
            <a:r>
              <a:rPr lang="en-US" sz="2800" dirty="0" smtClean="0"/>
              <a:t>of teenagers have </a:t>
            </a:r>
            <a:r>
              <a:rPr lang="en-US" sz="2800" i="1" dirty="0" smtClean="0"/>
              <a:t>already begun childbearing.</a:t>
            </a:r>
          </a:p>
          <a:p>
            <a:pPr marL="171450" indent="-171450">
              <a:lnSpc>
                <a:spcPct val="90000"/>
              </a:lnSpc>
            </a:pPr>
            <a:r>
              <a:rPr lang="en-US" sz="2800" b="1" dirty="0" smtClean="0"/>
              <a:t>Half of currently married women </a:t>
            </a:r>
            <a:r>
              <a:rPr lang="en-US" sz="2800" dirty="0" smtClean="0"/>
              <a:t>either </a:t>
            </a:r>
            <a:r>
              <a:rPr lang="en-US" sz="2800" i="1" dirty="0" smtClean="0"/>
              <a:t>want no more children </a:t>
            </a:r>
            <a:r>
              <a:rPr lang="en-US" sz="2800" dirty="0" smtClean="0"/>
              <a:t>or want </a:t>
            </a:r>
            <a:r>
              <a:rPr lang="en-US" sz="2800" i="1" dirty="0" smtClean="0"/>
              <a:t>to wait at least 2 years </a:t>
            </a:r>
            <a:r>
              <a:rPr lang="en-US" sz="2800" dirty="0" smtClean="0"/>
              <a:t>before their next child.</a:t>
            </a:r>
          </a:p>
          <a:p>
            <a:pPr marL="171450" indent="-171450">
              <a:lnSpc>
                <a:spcPct val="90000"/>
              </a:lnSpc>
            </a:pPr>
            <a:r>
              <a:rPr lang="en-US" sz="2800" b="1" dirty="0" smtClean="0"/>
              <a:t>20%</a:t>
            </a:r>
            <a:r>
              <a:rPr lang="en-US" sz="2800" dirty="0" smtClean="0"/>
              <a:t> of married women have an </a:t>
            </a:r>
            <a:r>
              <a:rPr lang="en-US" sz="2800" i="1" dirty="0" smtClean="0"/>
              <a:t>unmet need </a:t>
            </a:r>
            <a:r>
              <a:rPr lang="en-US" sz="2800" dirty="0" smtClean="0"/>
              <a:t>for family planning.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ctrTitle"/>
          </p:nvPr>
        </p:nvSpPr>
        <p:spPr>
          <a:xfrm>
            <a:off x="685800" y="2438400"/>
            <a:ext cx="7772400" cy="1470025"/>
          </a:xfrm>
        </p:spPr>
        <p:txBody>
          <a:bodyPr>
            <a:noAutofit/>
          </a:bodyPr>
          <a:lstStyle/>
          <a:p>
            <a:r>
              <a:rPr lang="en-US" dirty="0" smtClean="0"/>
              <a:t>At current fertility levels, a  woman in Nigeria will have an average of </a:t>
            </a:r>
            <a:br>
              <a:rPr lang="en-US" dirty="0" smtClean="0"/>
            </a:br>
            <a:r>
              <a:rPr lang="en-US" b="1" dirty="0" smtClean="0"/>
              <a:t>5.7 children </a:t>
            </a:r>
            <a:r>
              <a:rPr lang="en-US" dirty="0" smtClean="0"/>
              <a:t>in her lifetime. 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Fertility Differentials</a:t>
            </a: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533400" y="19050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219200"/>
            <a:ext cx="2743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TFR for women age 15-49 for the 3-year period before the survey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Fertility by Zone</a:t>
            </a:r>
            <a:endParaRPr lang="en-US" sz="3600" dirty="0"/>
          </a:p>
        </p:txBody>
      </p:sp>
      <p:sp>
        <p:nvSpPr>
          <p:cNvPr id="968" name="TextBox 967"/>
          <p:cNvSpPr txBox="1"/>
          <p:nvPr/>
        </p:nvSpPr>
        <p:spPr>
          <a:xfrm>
            <a:off x="5715000" y="5715000"/>
            <a:ext cx="3429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TFR for women age 15-49 for the 3-year period before the survey</a:t>
            </a:r>
            <a:endParaRPr lang="en-US" i="1" dirty="0"/>
          </a:p>
        </p:txBody>
      </p:sp>
      <p:sp>
        <p:nvSpPr>
          <p:cNvPr id="52" name="TextBox 51"/>
          <p:cNvSpPr txBox="1"/>
          <p:nvPr/>
        </p:nvSpPr>
        <p:spPr>
          <a:xfrm>
            <a:off x="6858000" y="4191000"/>
            <a:ext cx="2133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latin typeface="+mn-lt"/>
              </a:rPr>
              <a:t>Nigeria</a:t>
            </a:r>
          </a:p>
          <a:p>
            <a:pPr algn="ctr"/>
            <a:r>
              <a:rPr lang="en-US" sz="2000" b="1" dirty="0" smtClean="0">
                <a:latin typeface="+mn-lt"/>
              </a:rPr>
              <a:t>5.7</a:t>
            </a:r>
            <a:endParaRPr lang="en-US" sz="2000" b="1" dirty="0">
              <a:latin typeface="+mn-lt"/>
            </a:endParaRPr>
          </a:p>
        </p:txBody>
      </p:sp>
      <p:grpSp>
        <p:nvGrpSpPr>
          <p:cNvPr id="143" name="Group 142"/>
          <p:cNvGrpSpPr/>
          <p:nvPr/>
        </p:nvGrpSpPr>
        <p:grpSpPr>
          <a:xfrm>
            <a:off x="990600" y="1295400"/>
            <a:ext cx="6176963" cy="4929190"/>
            <a:chOff x="1066800" y="1752600"/>
            <a:chExt cx="5872163" cy="4700590"/>
          </a:xfrm>
        </p:grpSpPr>
        <p:grpSp>
          <p:nvGrpSpPr>
            <p:cNvPr id="144" name="Group 4"/>
            <p:cNvGrpSpPr>
              <a:grpSpLocks noChangeAspect="1"/>
            </p:cNvGrpSpPr>
            <p:nvPr/>
          </p:nvGrpSpPr>
          <p:grpSpPr bwMode="auto">
            <a:xfrm>
              <a:off x="1066800" y="1752600"/>
              <a:ext cx="5872163" cy="4700590"/>
              <a:chOff x="185" y="1109"/>
              <a:chExt cx="3699" cy="2961"/>
            </a:xfrm>
          </p:grpSpPr>
          <p:sp>
            <p:nvSpPr>
              <p:cNvPr id="151" name="Freeform 5"/>
              <p:cNvSpPr>
                <a:spLocks/>
              </p:cNvSpPr>
              <p:nvPr/>
            </p:nvSpPr>
            <p:spPr bwMode="auto">
              <a:xfrm>
                <a:off x="205" y="1884"/>
                <a:ext cx="2435" cy="1518"/>
              </a:xfrm>
              <a:custGeom>
                <a:avLst/>
                <a:gdLst/>
                <a:ahLst/>
                <a:cxnLst>
                  <a:cxn ang="0">
                    <a:pos x="731" y="22"/>
                  </a:cxn>
                  <a:cxn ang="0">
                    <a:pos x="805" y="18"/>
                  </a:cxn>
                  <a:cxn ang="0">
                    <a:pos x="944" y="101"/>
                  </a:cxn>
                  <a:cxn ang="0">
                    <a:pos x="1054" y="160"/>
                  </a:cxn>
                  <a:cxn ang="0">
                    <a:pos x="1044" y="230"/>
                  </a:cxn>
                  <a:cxn ang="0">
                    <a:pos x="1098" y="277"/>
                  </a:cxn>
                  <a:cxn ang="0">
                    <a:pos x="1197" y="243"/>
                  </a:cxn>
                  <a:cxn ang="0">
                    <a:pos x="1267" y="260"/>
                  </a:cxn>
                  <a:cxn ang="0">
                    <a:pos x="1328" y="333"/>
                  </a:cxn>
                  <a:cxn ang="0">
                    <a:pos x="1346" y="414"/>
                  </a:cxn>
                  <a:cxn ang="0">
                    <a:pos x="1404" y="477"/>
                  </a:cxn>
                  <a:cxn ang="0">
                    <a:pos x="1400" y="563"/>
                  </a:cxn>
                  <a:cxn ang="0">
                    <a:pos x="1404" y="622"/>
                  </a:cxn>
                  <a:cxn ang="0">
                    <a:pos x="1616" y="617"/>
                  </a:cxn>
                  <a:cxn ang="0">
                    <a:pos x="1696" y="687"/>
                  </a:cxn>
                  <a:cxn ang="0">
                    <a:pos x="1795" y="720"/>
                  </a:cxn>
                  <a:cxn ang="0">
                    <a:pos x="1836" y="614"/>
                  </a:cxn>
                  <a:cxn ang="0">
                    <a:pos x="1806" y="520"/>
                  </a:cxn>
                  <a:cxn ang="0">
                    <a:pos x="1832" y="419"/>
                  </a:cxn>
                  <a:cxn ang="0">
                    <a:pos x="1857" y="320"/>
                  </a:cxn>
                  <a:cxn ang="0">
                    <a:pos x="1909" y="354"/>
                  </a:cxn>
                  <a:cxn ang="0">
                    <a:pos x="1958" y="416"/>
                  </a:cxn>
                  <a:cxn ang="0">
                    <a:pos x="2015" y="470"/>
                  </a:cxn>
                  <a:cxn ang="0">
                    <a:pos x="2020" y="529"/>
                  </a:cxn>
                  <a:cxn ang="0">
                    <a:pos x="2093" y="571"/>
                  </a:cxn>
                  <a:cxn ang="0">
                    <a:pos x="2241" y="494"/>
                  </a:cxn>
                  <a:cxn ang="0">
                    <a:pos x="2351" y="543"/>
                  </a:cxn>
                  <a:cxn ang="0">
                    <a:pos x="2411" y="623"/>
                  </a:cxn>
                  <a:cxn ang="0">
                    <a:pos x="2428" y="729"/>
                  </a:cxn>
                  <a:cxn ang="0">
                    <a:pos x="2306" y="797"/>
                  </a:cxn>
                  <a:cxn ang="0">
                    <a:pos x="2212" y="893"/>
                  </a:cxn>
                  <a:cxn ang="0">
                    <a:pos x="2111" y="948"/>
                  </a:cxn>
                  <a:cxn ang="0">
                    <a:pos x="2051" y="990"/>
                  </a:cxn>
                  <a:cxn ang="0">
                    <a:pos x="2161" y="1145"/>
                  </a:cxn>
                  <a:cxn ang="0">
                    <a:pos x="2072" y="1491"/>
                  </a:cxn>
                  <a:cxn ang="0">
                    <a:pos x="1980" y="1444"/>
                  </a:cxn>
                  <a:cxn ang="0">
                    <a:pos x="1923" y="1412"/>
                  </a:cxn>
                  <a:cxn ang="0">
                    <a:pos x="1840" y="1379"/>
                  </a:cxn>
                  <a:cxn ang="0">
                    <a:pos x="1786" y="1421"/>
                  </a:cxn>
                  <a:cxn ang="0">
                    <a:pos x="1713" y="1445"/>
                  </a:cxn>
                  <a:cxn ang="0">
                    <a:pos x="1619" y="1451"/>
                  </a:cxn>
                  <a:cxn ang="0">
                    <a:pos x="1580" y="1384"/>
                  </a:cxn>
                  <a:cxn ang="0">
                    <a:pos x="1387" y="1371"/>
                  </a:cxn>
                  <a:cxn ang="0">
                    <a:pos x="1253" y="1448"/>
                  </a:cxn>
                  <a:cxn ang="0">
                    <a:pos x="1217" y="1278"/>
                  </a:cxn>
                  <a:cxn ang="0">
                    <a:pos x="1122" y="1225"/>
                  </a:cxn>
                  <a:cxn ang="0">
                    <a:pos x="1040" y="1196"/>
                  </a:cxn>
                  <a:cxn ang="0">
                    <a:pos x="1001" y="1169"/>
                  </a:cxn>
                  <a:cxn ang="0">
                    <a:pos x="935" y="1105"/>
                  </a:cxn>
                  <a:cxn ang="0">
                    <a:pos x="869" y="1022"/>
                  </a:cxn>
                  <a:cxn ang="0">
                    <a:pos x="755" y="1028"/>
                  </a:cxn>
                  <a:cxn ang="0">
                    <a:pos x="653" y="1012"/>
                  </a:cxn>
                  <a:cxn ang="0">
                    <a:pos x="542" y="988"/>
                  </a:cxn>
                  <a:cxn ang="0">
                    <a:pos x="143" y="793"/>
                  </a:cxn>
                  <a:cxn ang="0">
                    <a:pos x="13" y="765"/>
                  </a:cxn>
                  <a:cxn ang="0">
                    <a:pos x="107" y="702"/>
                  </a:cxn>
                  <a:cxn ang="0">
                    <a:pos x="253" y="460"/>
                  </a:cxn>
                  <a:cxn ang="0">
                    <a:pos x="342" y="208"/>
                  </a:cxn>
                  <a:cxn ang="0">
                    <a:pos x="513" y="147"/>
                  </a:cxn>
                  <a:cxn ang="0">
                    <a:pos x="565" y="354"/>
                  </a:cxn>
                  <a:cxn ang="0">
                    <a:pos x="639" y="210"/>
                  </a:cxn>
                  <a:cxn ang="0">
                    <a:pos x="722" y="141"/>
                  </a:cxn>
                  <a:cxn ang="0">
                    <a:pos x="652" y="10"/>
                  </a:cxn>
                </a:cxnLst>
                <a:rect l="0" t="0" r="r" b="b"/>
                <a:pathLst>
                  <a:path w="2435" h="1518">
                    <a:moveTo>
                      <a:pt x="676" y="5"/>
                    </a:moveTo>
                    <a:lnTo>
                      <a:pt x="678" y="7"/>
                    </a:lnTo>
                    <a:lnTo>
                      <a:pt x="681" y="5"/>
                    </a:lnTo>
                    <a:lnTo>
                      <a:pt x="682" y="2"/>
                    </a:lnTo>
                    <a:lnTo>
                      <a:pt x="683" y="1"/>
                    </a:lnTo>
                    <a:lnTo>
                      <a:pt x="686" y="1"/>
                    </a:lnTo>
                    <a:lnTo>
                      <a:pt x="688" y="4"/>
                    </a:lnTo>
                    <a:lnTo>
                      <a:pt x="689" y="7"/>
                    </a:lnTo>
                    <a:lnTo>
                      <a:pt x="691" y="8"/>
                    </a:lnTo>
                    <a:lnTo>
                      <a:pt x="691" y="11"/>
                    </a:lnTo>
                    <a:lnTo>
                      <a:pt x="692" y="14"/>
                    </a:lnTo>
                    <a:lnTo>
                      <a:pt x="692" y="17"/>
                    </a:lnTo>
                    <a:lnTo>
                      <a:pt x="693" y="21"/>
                    </a:lnTo>
                    <a:lnTo>
                      <a:pt x="695" y="25"/>
                    </a:lnTo>
                    <a:lnTo>
                      <a:pt x="695" y="27"/>
                    </a:lnTo>
                    <a:lnTo>
                      <a:pt x="699" y="28"/>
                    </a:lnTo>
                    <a:lnTo>
                      <a:pt x="701" y="30"/>
                    </a:lnTo>
                    <a:lnTo>
                      <a:pt x="702" y="31"/>
                    </a:lnTo>
                    <a:lnTo>
                      <a:pt x="702" y="32"/>
                    </a:lnTo>
                    <a:lnTo>
                      <a:pt x="701" y="32"/>
                    </a:lnTo>
                    <a:lnTo>
                      <a:pt x="701" y="34"/>
                    </a:lnTo>
                    <a:lnTo>
                      <a:pt x="701" y="35"/>
                    </a:lnTo>
                    <a:lnTo>
                      <a:pt x="702" y="38"/>
                    </a:lnTo>
                    <a:lnTo>
                      <a:pt x="703" y="38"/>
                    </a:lnTo>
                    <a:lnTo>
                      <a:pt x="706" y="37"/>
                    </a:lnTo>
                    <a:lnTo>
                      <a:pt x="708" y="35"/>
                    </a:lnTo>
                    <a:lnTo>
                      <a:pt x="709" y="34"/>
                    </a:lnTo>
                    <a:lnTo>
                      <a:pt x="711" y="32"/>
                    </a:lnTo>
                    <a:lnTo>
                      <a:pt x="712" y="31"/>
                    </a:lnTo>
                    <a:lnTo>
                      <a:pt x="715" y="31"/>
                    </a:lnTo>
                    <a:lnTo>
                      <a:pt x="716" y="32"/>
                    </a:lnTo>
                    <a:lnTo>
                      <a:pt x="718" y="34"/>
                    </a:lnTo>
                    <a:lnTo>
                      <a:pt x="718" y="37"/>
                    </a:lnTo>
                    <a:lnTo>
                      <a:pt x="718" y="40"/>
                    </a:lnTo>
                    <a:lnTo>
                      <a:pt x="716" y="42"/>
                    </a:lnTo>
                    <a:lnTo>
                      <a:pt x="715" y="44"/>
                    </a:lnTo>
                    <a:lnTo>
                      <a:pt x="713" y="45"/>
                    </a:lnTo>
                    <a:lnTo>
                      <a:pt x="713" y="48"/>
                    </a:lnTo>
                    <a:lnTo>
                      <a:pt x="713" y="50"/>
                    </a:lnTo>
                    <a:lnTo>
                      <a:pt x="715" y="53"/>
                    </a:lnTo>
                    <a:lnTo>
                      <a:pt x="716" y="53"/>
                    </a:lnTo>
                    <a:lnTo>
                      <a:pt x="718" y="51"/>
                    </a:lnTo>
                    <a:lnTo>
                      <a:pt x="719" y="48"/>
                    </a:lnTo>
                    <a:lnTo>
                      <a:pt x="719" y="47"/>
                    </a:lnTo>
                    <a:lnTo>
                      <a:pt x="721" y="45"/>
                    </a:lnTo>
                    <a:lnTo>
                      <a:pt x="721" y="44"/>
                    </a:lnTo>
                    <a:lnTo>
                      <a:pt x="721" y="42"/>
                    </a:lnTo>
                    <a:lnTo>
                      <a:pt x="721" y="41"/>
                    </a:lnTo>
                    <a:lnTo>
                      <a:pt x="723" y="37"/>
                    </a:lnTo>
                    <a:lnTo>
                      <a:pt x="726" y="34"/>
                    </a:lnTo>
                    <a:lnTo>
                      <a:pt x="728" y="32"/>
                    </a:lnTo>
                    <a:lnTo>
                      <a:pt x="729" y="30"/>
                    </a:lnTo>
                    <a:lnTo>
                      <a:pt x="729" y="27"/>
                    </a:lnTo>
                    <a:lnTo>
                      <a:pt x="731" y="22"/>
                    </a:lnTo>
                    <a:lnTo>
                      <a:pt x="731" y="18"/>
                    </a:lnTo>
                    <a:lnTo>
                      <a:pt x="731" y="15"/>
                    </a:lnTo>
                    <a:lnTo>
                      <a:pt x="729" y="14"/>
                    </a:lnTo>
                    <a:lnTo>
                      <a:pt x="729" y="11"/>
                    </a:lnTo>
                    <a:lnTo>
                      <a:pt x="729" y="8"/>
                    </a:lnTo>
                    <a:lnTo>
                      <a:pt x="731" y="7"/>
                    </a:lnTo>
                    <a:lnTo>
                      <a:pt x="735" y="5"/>
                    </a:lnTo>
                    <a:lnTo>
                      <a:pt x="738" y="7"/>
                    </a:lnTo>
                    <a:lnTo>
                      <a:pt x="739" y="7"/>
                    </a:lnTo>
                    <a:lnTo>
                      <a:pt x="742" y="7"/>
                    </a:lnTo>
                    <a:lnTo>
                      <a:pt x="744" y="8"/>
                    </a:lnTo>
                    <a:lnTo>
                      <a:pt x="745" y="8"/>
                    </a:lnTo>
                    <a:lnTo>
                      <a:pt x="746" y="8"/>
                    </a:lnTo>
                    <a:lnTo>
                      <a:pt x="748" y="10"/>
                    </a:lnTo>
                    <a:lnTo>
                      <a:pt x="751" y="10"/>
                    </a:lnTo>
                    <a:lnTo>
                      <a:pt x="752" y="10"/>
                    </a:lnTo>
                    <a:lnTo>
                      <a:pt x="755" y="11"/>
                    </a:lnTo>
                    <a:lnTo>
                      <a:pt x="758" y="12"/>
                    </a:lnTo>
                    <a:lnTo>
                      <a:pt x="761" y="14"/>
                    </a:lnTo>
                    <a:lnTo>
                      <a:pt x="764" y="15"/>
                    </a:lnTo>
                    <a:lnTo>
                      <a:pt x="764" y="20"/>
                    </a:lnTo>
                    <a:lnTo>
                      <a:pt x="765" y="21"/>
                    </a:lnTo>
                    <a:lnTo>
                      <a:pt x="765" y="22"/>
                    </a:lnTo>
                    <a:lnTo>
                      <a:pt x="765" y="25"/>
                    </a:lnTo>
                    <a:lnTo>
                      <a:pt x="765" y="27"/>
                    </a:lnTo>
                    <a:lnTo>
                      <a:pt x="765" y="28"/>
                    </a:lnTo>
                    <a:lnTo>
                      <a:pt x="765" y="31"/>
                    </a:lnTo>
                    <a:lnTo>
                      <a:pt x="765" y="32"/>
                    </a:lnTo>
                    <a:lnTo>
                      <a:pt x="766" y="34"/>
                    </a:lnTo>
                    <a:lnTo>
                      <a:pt x="768" y="35"/>
                    </a:lnTo>
                    <a:lnTo>
                      <a:pt x="769" y="35"/>
                    </a:lnTo>
                    <a:lnTo>
                      <a:pt x="771" y="34"/>
                    </a:lnTo>
                    <a:lnTo>
                      <a:pt x="772" y="31"/>
                    </a:lnTo>
                    <a:lnTo>
                      <a:pt x="772" y="28"/>
                    </a:lnTo>
                    <a:lnTo>
                      <a:pt x="772" y="27"/>
                    </a:lnTo>
                    <a:lnTo>
                      <a:pt x="771" y="24"/>
                    </a:lnTo>
                    <a:lnTo>
                      <a:pt x="768" y="20"/>
                    </a:lnTo>
                    <a:lnTo>
                      <a:pt x="768" y="15"/>
                    </a:lnTo>
                    <a:lnTo>
                      <a:pt x="769" y="12"/>
                    </a:lnTo>
                    <a:lnTo>
                      <a:pt x="772" y="10"/>
                    </a:lnTo>
                    <a:lnTo>
                      <a:pt x="775" y="8"/>
                    </a:lnTo>
                    <a:lnTo>
                      <a:pt x="778" y="5"/>
                    </a:lnTo>
                    <a:lnTo>
                      <a:pt x="781" y="4"/>
                    </a:lnTo>
                    <a:lnTo>
                      <a:pt x="785" y="4"/>
                    </a:lnTo>
                    <a:lnTo>
                      <a:pt x="789" y="2"/>
                    </a:lnTo>
                    <a:lnTo>
                      <a:pt x="792" y="2"/>
                    </a:lnTo>
                    <a:lnTo>
                      <a:pt x="796" y="2"/>
                    </a:lnTo>
                    <a:lnTo>
                      <a:pt x="799" y="4"/>
                    </a:lnTo>
                    <a:lnTo>
                      <a:pt x="801" y="5"/>
                    </a:lnTo>
                    <a:lnTo>
                      <a:pt x="802" y="8"/>
                    </a:lnTo>
                    <a:lnTo>
                      <a:pt x="802" y="11"/>
                    </a:lnTo>
                    <a:lnTo>
                      <a:pt x="802" y="12"/>
                    </a:lnTo>
                    <a:lnTo>
                      <a:pt x="802" y="14"/>
                    </a:lnTo>
                    <a:lnTo>
                      <a:pt x="805" y="18"/>
                    </a:lnTo>
                    <a:lnTo>
                      <a:pt x="805" y="21"/>
                    </a:lnTo>
                    <a:lnTo>
                      <a:pt x="806" y="24"/>
                    </a:lnTo>
                    <a:lnTo>
                      <a:pt x="806" y="30"/>
                    </a:lnTo>
                    <a:lnTo>
                      <a:pt x="806" y="31"/>
                    </a:lnTo>
                    <a:lnTo>
                      <a:pt x="806" y="35"/>
                    </a:lnTo>
                    <a:lnTo>
                      <a:pt x="808" y="38"/>
                    </a:lnTo>
                    <a:lnTo>
                      <a:pt x="809" y="40"/>
                    </a:lnTo>
                    <a:lnTo>
                      <a:pt x="809" y="44"/>
                    </a:lnTo>
                    <a:lnTo>
                      <a:pt x="809" y="45"/>
                    </a:lnTo>
                    <a:lnTo>
                      <a:pt x="812" y="53"/>
                    </a:lnTo>
                    <a:lnTo>
                      <a:pt x="814" y="57"/>
                    </a:lnTo>
                    <a:lnTo>
                      <a:pt x="816" y="58"/>
                    </a:lnTo>
                    <a:lnTo>
                      <a:pt x="819" y="60"/>
                    </a:lnTo>
                    <a:lnTo>
                      <a:pt x="824" y="63"/>
                    </a:lnTo>
                    <a:lnTo>
                      <a:pt x="828" y="64"/>
                    </a:lnTo>
                    <a:lnTo>
                      <a:pt x="831" y="65"/>
                    </a:lnTo>
                    <a:lnTo>
                      <a:pt x="832" y="70"/>
                    </a:lnTo>
                    <a:lnTo>
                      <a:pt x="835" y="73"/>
                    </a:lnTo>
                    <a:lnTo>
                      <a:pt x="835" y="77"/>
                    </a:lnTo>
                    <a:lnTo>
                      <a:pt x="835" y="83"/>
                    </a:lnTo>
                    <a:lnTo>
                      <a:pt x="834" y="85"/>
                    </a:lnTo>
                    <a:lnTo>
                      <a:pt x="831" y="91"/>
                    </a:lnTo>
                    <a:lnTo>
                      <a:pt x="831" y="97"/>
                    </a:lnTo>
                    <a:lnTo>
                      <a:pt x="831" y="103"/>
                    </a:lnTo>
                    <a:lnTo>
                      <a:pt x="831" y="110"/>
                    </a:lnTo>
                    <a:lnTo>
                      <a:pt x="832" y="113"/>
                    </a:lnTo>
                    <a:lnTo>
                      <a:pt x="834" y="115"/>
                    </a:lnTo>
                    <a:lnTo>
                      <a:pt x="834" y="120"/>
                    </a:lnTo>
                    <a:lnTo>
                      <a:pt x="835" y="124"/>
                    </a:lnTo>
                    <a:lnTo>
                      <a:pt x="838" y="128"/>
                    </a:lnTo>
                    <a:lnTo>
                      <a:pt x="839" y="130"/>
                    </a:lnTo>
                    <a:lnTo>
                      <a:pt x="842" y="130"/>
                    </a:lnTo>
                    <a:lnTo>
                      <a:pt x="844" y="128"/>
                    </a:lnTo>
                    <a:lnTo>
                      <a:pt x="849" y="128"/>
                    </a:lnTo>
                    <a:lnTo>
                      <a:pt x="856" y="127"/>
                    </a:lnTo>
                    <a:lnTo>
                      <a:pt x="861" y="127"/>
                    </a:lnTo>
                    <a:lnTo>
                      <a:pt x="862" y="127"/>
                    </a:lnTo>
                    <a:lnTo>
                      <a:pt x="872" y="127"/>
                    </a:lnTo>
                    <a:lnTo>
                      <a:pt x="875" y="125"/>
                    </a:lnTo>
                    <a:lnTo>
                      <a:pt x="879" y="127"/>
                    </a:lnTo>
                    <a:lnTo>
                      <a:pt x="887" y="125"/>
                    </a:lnTo>
                    <a:lnTo>
                      <a:pt x="889" y="127"/>
                    </a:lnTo>
                    <a:lnTo>
                      <a:pt x="895" y="127"/>
                    </a:lnTo>
                    <a:lnTo>
                      <a:pt x="901" y="125"/>
                    </a:lnTo>
                    <a:lnTo>
                      <a:pt x="902" y="124"/>
                    </a:lnTo>
                    <a:lnTo>
                      <a:pt x="908" y="123"/>
                    </a:lnTo>
                    <a:lnTo>
                      <a:pt x="911" y="121"/>
                    </a:lnTo>
                    <a:lnTo>
                      <a:pt x="915" y="118"/>
                    </a:lnTo>
                    <a:lnTo>
                      <a:pt x="921" y="117"/>
                    </a:lnTo>
                    <a:lnTo>
                      <a:pt x="927" y="114"/>
                    </a:lnTo>
                    <a:lnTo>
                      <a:pt x="931" y="110"/>
                    </a:lnTo>
                    <a:lnTo>
                      <a:pt x="934" y="107"/>
                    </a:lnTo>
                    <a:lnTo>
                      <a:pt x="938" y="104"/>
                    </a:lnTo>
                    <a:lnTo>
                      <a:pt x="944" y="101"/>
                    </a:lnTo>
                    <a:lnTo>
                      <a:pt x="947" y="101"/>
                    </a:lnTo>
                    <a:lnTo>
                      <a:pt x="951" y="98"/>
                    </a:lnTo>
                    <a:lnTo>
                      <a:pt x="954" y="98"/>
                    </a:lnTo>
                    <a:lnTo>
                      <a:pt x="958" y="98"/>
                    </a:lnTo>
                    <a:lnTo>
                      <a:pt x="964" y="97"/>
                    </a:lnTo>
                    <a:lnTo>
                      <a:pt x="968" y="97"/>
                    </a:lnTo>
                    <a:lnTo>
                      <a:pt x="974" y="95"/>
                    </a:lnTo>
                    <a:lnTo>
                      <a:pt x="979" y="95"/>
                    </a:lnTo>
                    <a:lnTo>
                      <a:pt x="982" y="94"/>
                    </a:lnTo>
                    <a:lnTo>
                      <a:pt x="984" y="91"/>
                    </a:lnTo>
                    <a:lnTo>
                      <a:pt x="987" y="88"/>
                    </a:lnTo>
                    <a:lnTo>
                      <a:pt x="989" y="84"/>
                    </a:lnTo>
                    <a:lnTo>
                      <a:pt x="991" y="83"/>
                    </a:lnTo>
                    <a:lnTo>
                      <a:pt x="994" y="78"/>
                    </a:lnTo>
                    <a:lnTo>
                      <a:pt x="995" y="78"/>
                    </a:lnTo>
                    <a:lnTo>
                      <a:pt x="998" y="73"/>
                    </a:lnTo>
                    <a:lnTo>
                      <a:pt x="1002" y="71"/>
                    </a:lnTo>
                    <a:lnTo>
                      <a:pt x="1004" y="70"/>
                    </a:lnTo>
                    <a:lnTo>
                      <a:pt x="1007" y="71"/>
                    </a:lnTo>
                    <a:lnTo>
                      <a:pt x="1008" y="71"/>
                    </a:lnTo>
                    <a:lnTo>
                      <a:pt x="1011" y="73"/>
                    </a:lnTo>
                    <a:lnTo>
                      <a:pt x="1012" y="77"/>
                    </a:lnTo>
                    <a:lnTo>
                      <a:pt x="1014" y="80"/>
                    </a:lnTo>
                    <a:lnTo>
                      <a:pt x="1014" y="84"/>
                    </a:lnTo>
                    <a:lnTo>
                      <a:pt x="1015" y="90"/>
                    </a:lnTo>
                    <a:lnTo>
                      <a:pt x="1017" y="93"/>
                    </a:lnTo>
                    <a:lnTo>
                      <a:pt x="1018" y="95"/>
                    </a:lnTo>
                    <a:lnTo>
                      <a:pt x="1021" y="98"/>
                    </a:lnTo>
                    <a:lnTo>
                      <a:pt x="1022" y="103"/>
                    </a:lnTo>
                    <a:lnTo>
                      <a:pt x="1027" y="105"/>
                    </a:lnTo>
                    <a:lnTo>
                      <a:pt x="1030" y="107"/>
                    </a:lnTo>
                    <a:lnTo>
                      <a:pt x="1035" y="111"/>
                    </a:lnTo>
                    <a:lnTo>
                      <a:pt x="1040" y="113"/>
                    </a:lnTo>
                    <a:lnTo>
                      <a:pt x="1041" y="115"/>
                    </a:lnTo>
                    <a:lnTo>
                      <a:pt x="1042" y="117"/>
                    </a:lnTo>
                    <a:lnTo>
                      <a:pt x="1047" y="121"/>
                    </a:lnTo>
                    <a:lnTo>
                      <a:pt x="1048" y="124"/>
                    </a:lnTo>
                    <a:lnTo>
                      <a:pt x="1050" y="127"/>
                    </a:lnTo>
                    <a:lnTo>
                      <a:pt x="1051" y="128"/>
                    </a:lnTo>
                    <a:lnTo>
                      <a:pt x="1052" y="131"/>
                    </a:lnTo>
                    <a:lnTo>
                      <a:pt x="1052" y="134"/>
                    </a:lnTo>
                    <a:lnTo>
                      <a:pt x="1054" y="137"/>
                    </a:lnTo>
                    <a:lnTo>
                      <a:pt x="1055" y="138"/>
                    </a:lnTo>
                    <a:lnTo>
                      <a:pt x="1055" y="141"/>
                    </a:lnTo>
                    <a:lnTo>
                      <a:pt x="1055" y="143"/>
                    </a:lnTo>
                    <a:lnTo>
                      <a:pt x="1055" y="145"/>
                    </a:lnTo>
                    <a:lnTo>
                      <a:pt x="1057" y="148"/>
                    </a:lnTo>
                    <a:lnTo>
                      <a:pt x="1057" y="151"/>
                    </a:lnTo>
                    <a:lnTo>
                      <a:pt x="1057" y="154"/>
                    </a:lnTo>
                    <a:lnTo>
                      <a:pt x="1057" y="155"/>
                    </a:lnTo>
                    <a:lnTo>
                      <a:pt x="1057" y="157"/>
                    </a:lnTo>
                    <a:lnTo>
                      <a:pt x="1055" y="157"/>
                    </a:lnTo>
                    <a:lnTo>
                      <a:pt x="1055" y="158"/>
                    </a:lnTo>
                    <a:lnTo>
                      <a:pt x="1054" y="160"/>
                    </a:lnTo>
                    <a:lnTo>
                      <a:pt x="1052" y="161"/>
                    </a:lnTo>
                    <a:lnTo>
                      <a:pt x="1051" y="161"/>
                    </a:lnTo>
                    <a:lnTo>
                      <a:pt x="1050" y="161"/>
                    </a:lnTo>
                    <a:lnTo>
                      <a:pt x="1048" y="161"/>
                    </a:lnTo>
                    <a:lnTo>
                      <a:pt x="1044" y="163"/>
                    </a:lnTo>
                    <a:lnTo>
                      <a:pt x="1042" y="165"/>
                    </a:lnTo>
                    <a:lnTo>
                      <a:pt x="1044" y="165"/>
                    </a:lnTo>
                    <a:lnTo>
                      <a:pt x="1045" y="167"/>
                    </a:lnTo>
                    <a:lnTo>
                      <a:pt x="1047" y="168"/>
                    </a:lnTo>
                    <a:lnTo>
                      <a:pt x="1047" y="170"/>
                    </a:lnTo>
                    <a:lnTo>
                      <a:pt x="1045" y="171"/>
                    </a:lnTo>
                    <a:lnTo>
                      <a:pt x="1044" y="173"/>
                    </a:lnTo>
                    <a:lnTo>
                      <a:pt x="1042" y="173"/>
                    </a:lnTo>
                    <a:lnTo>
                      <a:pt x="1040" y="173"/>
                    </a:lnTo>
                    <a:lnTo>
                      <a:pt x="1040" y="174"/>
                    </a:lnTo>
                    <a:lnTo>
                      <a:pt x="1041" y="175"/>
                    </a:lnTo>
                    <a:lnTo>
                      <a:pt x="1041" y="177"/>
                    </a:lnTo>
                    <a:lnTo>
                      <a:pt x="1041" y="178"/>
                    </a:lnTo>
                    <a:lnTo>
                      <a:pt x="1040" y="180"/>
                    </a:lnTo>
                    <a:lnTo>
                      <a:pt x="1040" y="181"/>
                    </a:lnTo>
                    <a:lnTo>
                      <a:pt x="1038" y="183"/>
                    </a:lnTo>
                    <a:lnTo>
                      <a:pt x="1038" y="184"/>
                    </a:lnTo>
                    <a:lnTo>
                      <a:pt x="1037" y="185"/>
                    </a:lnTo>
                    <a:lnTo>
                      <a:pt x="1038" y="188"/>
                    </a:lnTo>
                    <a:lnTo>
                      <a:pt x="1040" y="188"/>
                    </a:lnTo>
                    <a:lnTo>
                      <a:pt x="1040" y="190"/>
                    </a:lnTo>
                    <a:lnTo>
                      <a:pt x="1040" y="191"/>
                    </a:lnTo>
                    <a:lnTo>
                      <a:pt x="1040" y="193"/>
                    </a:lnTo>
                    <a:lnTo>
                      <a:pt x="1041" y="194"/>
                    </a:lnTo>
                    <a:lnTo>
                      <a:pt x="1041" y="195"/>
                    </a:lnTo>
                    <a:lnTo>
                      <a:pt x="1041" y="197"/>
                    </a:lnTo>
                    <a:lnTo>
                      <a:pt x="1040" y="197"/>
                    </a:lnTo>
                    <a:lnTo>
                      <a:pt x="1040" y="200"/>
                    </a:lnTo>
                    <a:lnTo>
                      <a:pt x="1038" y="201"/>
                    </a:lnTo>
                    <a:lnTo>
                      <a:pt x="1037" y="203"/>
                    </a:lnTo>
                    <a:lnTo>
                      <a:pt x="1034" y="205"/>
                    </a:lnTo>
                    <a:lnTo>
                      <a:pt x="1034" y="207"/>
                    </a:lnTo>
                    <a:lnTo>
                      <a:pt x="1035" y="208"/>
                    </a:lnTo>
                    <a:lnTo>
                      <a:pt x="1038" y="208"/>
                    </a:lnTo>
                    <a:lnTo>
                      <a:pt x="1041" y="208"/>
                    </a:lnTo>
                    <a:lnTo>
                      <a:pt x="1041" y="211"/>
                    </a:lnTo>
                    <a:lnTo>
                      <a:pt x="1042" y="213"/>
                    </a:lnTo>
                    <a:lnTo>
                      <a:pt x="1047" y="214"/>
                    </a:lnTo>
                    <a:lnTo>
                      <a:pt x="1048" y="214"/>
                    </a:lnTo>
                    <a:lnTo>
                      <a:pt x="1048" y="217"/>
                    </a:lnTo>
                    <a:lnTo>
                      <a:pt x="1048" y="220"/>
                    </a:lnTo>
                    <a:lnTo>
                      <a:pt x="1047" y="220"/>
                    </a:lnTo>
                    <a:lnTo>
                      <a:pt x="1047" y="221"/>
                    </a:lnTo>
                    <a:lnTo>
                      <a:pt x="1045" y="223"/>
                    </a:lnTo>
                    <a:lnTo>
                      <a:pt x="1045" y="224"/>
                    </a:lnTo>
                    <a:lnTo>
                      <a:pt x="1045" y="226"/>
                    </a:lnTo>
                    <a:lnTo>
                      <a:pt x="1044" y="226"/>
                    </a:lnTo>
                    <a:lnTo>
                      <a:pt x="1044" y="227"/>
                    </a:lnTo>
                    <a:lnTo>
                      <a:pt x="1044" y="230"/>
                    </a:lnTo>
                    <a:lnTo>
                      <a:pt x="1041" y="234"/>
                    </a:lnTo>
                    <a:lnTo>
                      <a:pt x="1041" y="237"/>
                    </a:lnTo>
                    <a:lnTo>
                      <a:pt x="1041" y="238"/>
                    </a:lnTo>
                    <a:lnTo>
                      <a:pt x="1045" y="240"/>
                    </a:lnTo>
                    <a:lnTo>
                      <a:pt x="1047" y="244"/>
                    </a:lnTo>
                    <a:lnTo>
                      <a:pt x="1045" y="248"/>
                    </a:lnTo>
                    <a:lnTo>
                      <a:pt x="1044" y="250"/>
                    </a:lnTo>
                    <a:lnTo>
                      <a:pt x="1044" y="253"/>
                    </a:lnTo>
                    <a:lnTo>
                      <a:pt x="1041" y="254"/>
                    </a:lnTo>
                    <a:lnTo>
                      <a:pt x="1040" y="254"/>
                    </a:lnTo>
                    <a:lnTo>
                      <a:pt x="1037" y="256"/>
                    </a:lnTo>
                    <a:lnTo>
                      <a:pt x="1035" y="256"/>
                    </a:lnTo>
                    <a:lnTo>
                      <a:pt x="1034" y="257"/>
                    </a:lnTo>
                    <a:lnTo>
                      <a:pt x="1034" y="263"/>
                    </a:lnTo>
                    <a:lnTo>
                      <a:pt x="1032" y="264"/>
                    </a:lnTo>
                    <a:lnTo>
                      <a:pt x="1034" y="276"/>
                    </a:lnTo>
                    <a:lnTo>
                      <a:pt x="1034" y="277"/>
                    </a:lnTo>
                    <a:lnTo>
                      <a:pt x="1035" y="277"/>
                    </a:lnTo>
                    <a:lnTo>
                      <a:pt x="1037" y="278"/>
                    </a:lnTo>
                    <a:lnTo>
                      <a:pt x="1037" y="280"/>
                    </a:lnTo>
                    <a:lnTo>
                      <a:pt x="1038" y="283"/>
                    </a:lnTo>
                    <a:lnTo>
                      <a:pt x="1041" y="281"/>
                    </a:lnTo>
                    <a:lnTo>
                      <a:pt x="1042" y="281"/>
                    </a:lnTo>
                    <a:lnTo>
                      <a:pt x="1047" y="280"/>
                    </a:lnTo>
                    <a:lnTo>
                      <a:pt x="1050" y="281"/>
                    </a:lnTo>
                    <a:lnTo>
                      <a:pt x="1052" y="284"/>
                    </a:lnTo>
                    <a:lnTo>
                      <a:pt x="1052" y="287"/>
                    </a:lnTo>
                    <a:lnTo>
                      <a:pt x="1052" y="288"/>
                    </a:lnTo>
                    <a:lnTo>
                      <a:pt x="1054" y="291"/>
                    </a:lnTo>
                    <a:lnTo>
                      <a:pt x="1054" y="293"/>
                    </a:lnTo>
                    <a:lnTo>
                      <a:pt x="1054" y="297"/>
                    </a:lnTo>
                    <a:lnTo>
                      <a:pt x="1054" y="298"/>
                    </a:lnTo>
                    <a:lnTo>
                      <a:pt x="1055" y="300"/>
                    </a:lnTo>
                    <a:lnTo>
                      <a:pt x="1057" y="303"/>
                    </a:lnTo>
                    <a:lnTo>
                      <a:pt x="1058" y="304"/>
                    </a:lnTo>
                    <a:lnTo>
                      <a:pt x="1058" y="306"/>
                    </a:lnTo>
                    <a:lnTo>
                      <a:pt x="1060" y="304"/>
                    </a:lnTo>
                    <a:lnTo>
                      <a:pt x="1065" y="304"/>
                    </a:lnTo>
                    <a:lnTo>
                      <a:pt x="1068" y="304"/>
                    </a:lnTo>
                    <a:lnTo>
                      <a:pt x="1072" y="301"/>
                    </a:lnTo>
                    <a:lnTo>
                      <a:pt x="1077" y="297"/>
                    </a:lnTo>
                    <a:lnTo>
                      <a:pt x="1077" y="294"/>
                    </a:lnTo>
                    <a:lnTo>
                      <a:pt x="1080" y="294"/>
                    </a:lnTo>
                    <a:lnTo>
                      <a:pt x="1081" y="293"/>
                    </a:lnTo>
                    <a:lnTo>
                      <a:pt x="1084" y="293"/>
                    </a:lnTo>
                    <a:lnTo>
                      <a:pt x="1084" y="291"/>
                    </a:lnTo>
                    <a:lnTo>
                      <a:pt x="1084" y="290"/>
                    </a:lnTo>
                    <a:lnTo>
                      <a:pt x="1085" y="287"/>
                    </a:lnTo>
                    <a:lnTo>
                      <a:pt x="1087" y="283"/>
                    </a:lnTo>
                    <a:lnTo>
                      <a:pt x="1092" y="281"/>
                    </a:lnTo>
                    <a:lnTo>
                      <a:pt x="1094" y="281"/>
                    </a:lnTo>
                    <a:lnTo>
                      <a:pt x="1094" y="280"/>
                    </a:lnTo>
                    <a:lnTo>
                      <a:pt x="1098" y="278"/>
                    </a:lnTo>
                    <a:lnTo>
                      <a:pt x="1098" y="277"/>
                    </a:lnTo>
                    <a:lnTo>
                      <a:pt x="1100" y="274"/>
                    </a:lnTo>
                    <a:lnTo>
                      <a:pt x="1101" y="273"/>
                    </a:lnTo>
                    <a:lnTo>
                      <a:pt x="1102" y="271"/>
                    </a:lnTo>
                    <a:lnTo>
                      <a:pt x="1107" y="267"/>
                    </a:lnTo>
                    <a:lnTo>
                      <a:pt x="1112" y="264"/>
                    </a:lnTo>
                    <a:lnTo>
                      <a:pt x="1118" y="260"/>
                    </a:lnTo>
                    <a:lnTo>
                      <a:pt x="1120" y="260"/>
                    </a:lnTo>
                    <a:lnTo>
                      <a:pt x="1121" y="258"/>
                    </a:lnTo>
                    <a:lnTo>
                      <a:pt x="1125" y="253"/>
                    </a:lnTo>
                    <a:lnTo>
                      <a:pt x="1127" y="253"/>
                    </a:lnTo>
                    <a:lnTo>
                      <a:pt x="1127" y="251"/>
                    </a:lnTo>
                    <a:lnTo>
                      <a:pt x="1127" y="250"/>
                    </a:lnTo>
                    <a:lnTo>
                      <a:pt x="1128" y="248"/>
                    </a:lnTo>
                    <a:lnTo>
                      <a:pt x="1128" y="247"/>
                    </a:lnTo>
                    <a:lnTo>
                      <a:pt x="1130" y="247"/>
                    </a:lnTo>
                    <a:lnTo>
                      <a:pt x="1135" y="246"/>
                    </a:lnTo>
                    <a:lnTo>
                      <a:pt x="1138" y="243"/>
                    </a:lnTo>
                    <a:lnTo>
                      <a:pt x="1140" y="241"/>
                    </a:lnTo>
                    <a:lnTo>
                      <a:pt x="1141" y="241"/>
                    </a:lnTo>
                    <a:lnTo>
                      <a:pt x="1145" y="240"/>
                    </a:lnTo>
                    <a:lnTo>
                      <a:pt x="1147" y="238"/>
                    </a:lnTo>
                    <a:lnTo>
                      <a:pt x="1151" y="237"/>
                    </a:lnTo>
                    <a:lnTo>
                      <a:pt x="1152" y="237"/>
                    </a:lnTo>
                    <a:lnTo>
                      <a:pt x="1154" y="236"/>
                    </a:lnTo>
                    <a:lnTo>
                      <a:pt x="1155" y="236"/>
                    </a:lnTo>
                    <a:lnTo>
                      <a:pt x="1158" y="234"/>
                    </a:lnTo>
                    <a:lnTo>
                      <a:pt x="1161" y="236"/>
                    </a:lnTo>
                    <a:lnTo>
                      <a:pt x="1162" y="236"/>
                    </a:lnTo>
                    <a:lnTo>
                      <a:pt x="1164" y="237"/>
                    </a:lnTo>
                    <a:lnTo>
                      <a:pt x="1167" y="238"/>
                    </a:lnTo>
                    <a:lnTo>
                      <a:pt x="1168" y="240"/>
                    </a:lnTo>
                    <a:lnTo>
                      <a:pt x="1167" y="243"/>
                    </a:lnTo>
                    <a:lnTo>
                      <a:pt x="1167" y="244"/>
                    </a:lnTo>
                    <a:lnTo>
                      <a:pt x="1167" y="247"/>
                    </a:lnTo>
                    <a:lnTo>
                      <a:pt x="1168" y="250"/>
                    </a:lnTo>
                    <a:lnTo>
                      <a:pt x="1170" y="253"/>
                    </a:lnTo>
                    <a:lnTo>
                      <a:pt x="1171" y="254"/>
                    </a:lnTo>
                    <a:lnTo>
                      <a:pt x="1173" y="256"/>
                    </a:lnTo>
                    <a:lnTo>
                      <a:pt x="1175" y="256"/>
                    </a:lnTo>
                    <a:lnTo>
                      <a:pt x="1177" y="256"/>
                    </a:lnTo>
                    <a:lnTo>
                      <a:pt x="1178" y="254"/>
                    </a:lnTo>
                    <a:lnTo>
                      <a:pt x="1180" y="254"/>
                    </a:lnTo>
                    <a:lnTo>
                      <a:pt x="1181" y="253"/>
                    </a:lnTo>
                    <a:lnTo>
                      <a:pt x="1183" y="251"/>
                    </a:lnTo>
                    <a:lnTo>
                      <a:pt x="1184" y="250"/>
                    </a:lnTo>
                    <a:lnTo>
                      <a:pt x="1185" y="248"/>
                    </a:lnTo>
                    <a:lnTo>
                      <a:pt x="1185" y="247"/>
                    </a:lnTo>
                    <a:lnTo>
                      <a:pt x="1187" y="247"/>
                    </a:lnTo>
                    <a:lnTo>
                      <a:pt x="1190" y="246"/>
                    </a:lnTo>
                    <a:lnTo>
                      <a:pt x="1193" y="246"/>
                    </a:lnTo>
                    <a:lnTo>
                      <a:pt x="1193" y="244"/>
                    </a:lnTo>
                    <a:lnTo>
                      <a:pt x="1194" y="244"/>
                    </a:lnTo>
                    <a:lnTo>
                      <a:pt x="1195" y="244"/>
                    </a:lnTo>
                    <a:lnTo>
                      <a:pt x="1197" y="243"/>
                    </a:lnTo>
                    <a:lnTo>
                      <a:pt x="1198" y="243"/>
                    </a:lnTo>
                    <a:lnTo>
                      <a:pt x="1201" y="243"/>
                    </a:lnTo>
                    <a:lnTo>
                      <a:pt x="1203" y="241"/>
                    </a:lnTo>
                    <a:lnTo>
                      <a:pt x="1205" y="240"/>
                    </a:lnTo>
                    <a:lnTo>
                      <a:pt x="1207" y="241"/>
                    </a:lnTo>
                    <a:lnTo>
                      <a:pt x="1213" y="241"/>
                    </a:lnTo>
                    <a:lnTo>
                      <a:pt x="1215" y="241"/>
                    </a:lnTo>
                    <a:lnTo>
                      <a:pt x="1218" y="241"/>
                    </a:lnTo>
                    <a:lnTo>
                      <a:pt x="1221" y="241"/>
                    </a:lnTo>
                    <a:lnTo>
                      <a:pt x="1223" y="241"/>
                    </a:lnTo>
                    <a:lnTo>
                      <a:pt x="1224" y="243"/>
                    </a:lnTo>
                    <a:lnTo>
                      <a:pt x="1225" y="243"/>
                    </a:lnTo>
                    <a:lnTo>
                      <a:pt x="1230" y="241"/>
                    </a:lnTo>
                    <a:lnTo>
                      <a:pt x="1231" y="240"/>
                    </a:lnTo>
                    <a:lnTo>
                      <a:pt x="1231" y="237"/>
                    </a:lnTo>
                    <a:lnTo>
                      <a:pt x="1230" y="236"/>
                    </a:lnTo>
                    <a:lnTo>
                      <a:pt x="1230" y="234"/>
                    </a:lnTo>
                    <a:lnTo>
                      <a:pt x="1230" y="233"/>
                    </a:lnTo>
                    <a:lnTo>
                      <a:pt x="1228" y="231"/>
                    </a:lnTo>
                    <a:lnTo>
                      <a:pt x="1227" y="230"/>
                    </a:lnTo>
                    <a:lnTo>
                      <a:pt x="1225" y="228"/>
                    </a:lnTo>
                    <a:lnTo>
                      <a:pt x="1227" y="227"/>
                    </a:lnTo>
                    <a:lnTo>
                      <a:pt x="1227" y="226"/>
                    </a:lnTo>
                    <a:lnTo>
                      <a:pt x="1228" y="224"/>
                    </a:lnTo>
                    <a:lnTo>
                      <a:pt x="1230" y="224"/>
                    </a:lnTo>
                    <a:lnTo>
                      <a:pt x="1231" y="223"/>
                    </a:lnTo>
                    <a:lnTo>
                      <a:pt x="1233" y="224"/>
                    </a:lnTo>
                    <a:lnTo>
                      <a:pt x="1235" y="224"/>
                    </a:lnTo>
                    <a:lnTo>
                      <a:pt x="1237" y="224"/>
                    </a:lnTo>
                    <a:lnTo>
                      <a:pt x="1240" y="224"/>
                    </a:lnTo>
                    <a:lnTo>
                      <a:pt x="1243" y="226"/>
                    </a:lnTo>
                    <a:lnTo>
                      <a:pt x="1245" y="226"/>
                    </a:lnTo>
                    <a:lnTo>
                      <a:pt x="1247" y="226"/>
                    </a:lnTo>
                    <a:lnTo>
                      <a:pt x="1248" y="227"/>
                    </a:lnTo>
                    <a:lnTo>
                      <a:pt x="1251" y="226"/>
                    </a:lnTo>
                    <a:lnTo>
                      <a:pt x="1253" y="226"/>
                    </a:lnTo>
                    <a:lnTo>
                      <a:pt x="1254" y="226"/>
                    </a:lnTo>
                    <a:lnTo>
                      <a:pt x="1257" y="227"/>
                    </a:lnTo>
                    <a:lnTo>
                      <a:pt x="1258" y="227"/>
                    </a:lnTo>
                    <a:lnTo>
                      <a:pt x="1260" y="228"/>
                    </a:lnTo>
                    <a:lnTo>
                      <a:pt x="1261" y="231"/>
                    </a:lnTo>
                    <a:lnTo>
                      <a:pt x="1263" y="234"/>
                    </a:lnTo>
                    <a:lnTo>
                      <a:pt x="1261" y="237"/>
                    </a:lnTo>
                    <a:lnTo>
                      <a:pt x="1261" y="238"/>
                    </a:lnTo>
                    <a:lnTo>
                      <a:pt x="1264" y="240"/>
                    </a:lnTo>
                    <a:lnTo>
                      <a:pt x="1264" y="243"/>
                    </a:lnTo>
                    <a:lnTo>
                      <a:pt x="1265" y="246"/>
                    </a:lnTo>
                    <a:lnTo>
                      <a:pt x="1265" y="247"/>
                    </a:lnTo>
                    <a:lnTo>
                      <a:pt x="1265" y="248"/>
                    </a:lnTo>
                    <a:lnTo>
                      <a:pt x="1265" y="251"/>
                    </a:lnTo>
                    <a:lnTo>
                      <a:pt x="1265" y="254"/>
                    </a:lnTo>
                    <a:lnTo>
                      <a:pt x="1264" y="257"/>
                    </a:lnTo>
                    <a:lnTo>
                      <a:pt x="1265" y="260"/>
                    </a:lnTo>
                    <a:lnTo>
                      <a:pt x="1267" y="260"/>
                    </a:lnTo>
                    <a:lnTo>
                      <a:pt x="1268" y="260"/>
                    </a:lnTo>
                    <a:lnTo>
                      <a:pt x="1270" y="257"/>
                    </a:lnTo>
                    <a:lnTo>
                      <a:pt x="1271" y="254"/>
                    </a:lnTo>
                    <a:lnTo>
                      <a:pt x="1273" y="253"/>
                    </a:lnTo>
                    <a:lnTo>
                      <a:pt x="1274" y="253"/>
                    </a:lnTo>
                    <a:lnTo>
                      <a:pt x="1275" y="253"/>
                    </a:lnTo>
                    <a:lnTo>
                      <a:pt x="1278" y="254"/>
                    </a:lnTo>
                    <a:lnTo>
                      <a:pt x="1280" y="254"/>
                    </a:lnTo>
                    <a:lnTo>
                      <a:pt x="1283" y="256"/>
                    </a:lnTo>
                    <a:lnTo>
                      <a:pt x="1284" y="256"/>
                    </a:lnTo>
                    <a:lnTo>
                      <a:pt x="1285" y="257"/>
                    </a:lnTo>
                    <a:lnTo>
                      <a:pt x="1287" y="257"/>
                    </a:lnTo>
                    <a:lnTo>
                      <a:pt x="1288" y="258"/>
                    </a:lnTo>
                    <a:lnTo>
                      <a:pt x="1290" y="260"/>
                    </a:lnTo>
                    <a:lnTo>
                      <a:pt x="1290" y="261"/>
                    </a:lnTo>
                    <a:lnTo>
                      <a:pt x="1291" y="264"/>
                    </a:lnTo>
                    <a:lnTo>
                      <a:pt x="1293" y="266"/>
                    </a:lnTo>
                    <a:lnTo>
                      <a:pt x="1294" y="268"/>
                    </a:lnTo>
                    <a:lnTo>
                      <a:pt x="1298" y="271"/>
                    </a:lnTo>
                    <a:lnTo>
                      <a:pt x="1300" y="274"/>
                    </a:lnTo>
                    <a:lnTo>
                      <a:pt x="1300" y="278"/>
                    </a:lnTo>
                    <a:lnTo>
                      <a:pt x="1300" y="281"/>
                    </a:lnTo>
                    <a:lnTo>
                      <a:pt x="1298" y="283"/>
                    </a:lnTo>
                    <a:lnTo>
                      <a:pt x="1298" y="284"/>
                    </a:lnTo>
                    <a:lnTo>
                      <a:pt x="1297" y="287"/>
                    </a:lnTo>
                    <a:lnTo>
                      <a:pt x="1295" y="290"/>
                    </a:lnTo>
                    <a:lnTo>
                      <a:pt x="1294" y="294"/>
                    </a:lnTo>
                    <a:lnTo>
                      <a:pt x="1293" y="298"/>
                    </a:lnTo>
                    <a:lnTo>
                      <a:pt x="1291" y="306"/>
                    </a:lnTo>
                    <a:lnTo>
                      <a:pt x="1291" y="307"/>
                    </a:lnTo>
                    <a:lnTo>
                      <a:pt x="1291" y="308"/>
                    </a:lnTo>
                    <a:lnTo>
                      <a:pt x="1293" y="310"/>
                    </a:lnTo>
                    <a:lnTo>
                      <a:pt x="1294" y="311"/>
                    </a:lnTo>
                    <a:lnTo>
                      <a:pt x="1295" y="311"/>
                    </a:lnTo>
                    <a:lnTo>
                      <a:pt x="1298" y="313"/>
                    </a:lnTo>
                    <a:lnTo>
                      <a:pt x="1300" y="311"/>
                    </a:lnTo>
                    <a:lnTo>
                      <a:pt x="1303" y="311"/>
                    </a:lnTo>
                    <a:lnTo>
                      <a:pt x="1304" y="311"/>
                    </a:lnTo>
                    <a:lnTo>
                      <a:pt x="1307" y="311"/>
                    </a:lnTo>
                    <a:lnTo>
                      <a:pt x="1310" y="311"/>
                    </a:lnTo>
                    <a:lnTo>
                      <a:pt x="1311" y="313"/>
                    </a:lnTo>
                    <a:lnTo>
                      <a:pt x="1313" y="313"/>
                    </a:lnTo>
                    <a:lnTo>
                      <a:pt x="1314" y="313"/>
                    </a:lnTo>
                    <a:lnTo>
                      <a:pt x="1315" y="313"/>
                    </a:lnTo>
                    <a:lnTo>
                      <a:pt x="1320" y="314"/>
                    </a:lnTo>
                    <a:lnTo>
                      <a:pt x="1321" y="316"/>
                    </a:lnTo>
                    <a:lnTo>
                      <a:pt x="1323" y="316"/>
                    </a:lnTo>
                    <a:lnTo>
                      <a:pt x="1324" y="317"/>
                    </a:lnTo>
                    <a:lnTo>
                      <a:pt x="1327" y="323"/>
                    </a:lnTo>
                    <a:lnTo>
                      <a:pt x="1328" y="324"/>
                    </a:lnTo>
                    <a:lnTo>
                      <a:pt x="1330" y="326"/>
                    </a:lnTo>
                    <a:lnTo>
                      <a:pt x="1330" y="327"/>
                    </a:lnTo>
                    <a:lnTo>
                      <a:pt x="1330" y="330"/>
                    </a:lnTo>
                    <a:lnTo>
                      <a:pt x="1328" y="333"/>
                    </a:lnTo>
                    <a:lnTo>
                      <a:pt x="1327" y="334"/>
                    </a:lnTo>
                    <a:lnTo>
                      <a:pt x="1324" y="334"/>
                    </a:lnTo>
                    <a:lnTo>
                      <a:pt x="1323" y="337"/>
                    </a:lnTo>
                    <a:lnTo>
                      <a:pt x="1320" y="338"/>
                    </a:lnTo>
                    <a:lnTo>
                      <a:pt x="1320" y="341"/>
                    </a:lnTo>
                    <a:lnTo>
                      <a:pt x="1317" y="346"/>
                    </a:lnTo>
                    <a:lnTo>
                      <a:pt x="1317" y="347"/>
                    </a:lnTo>
                    <a:lnTo>
                      <a:pt x="1317" y="348"/>
                    </a:lnTo>
                    <a:lnTo>
                      <a:pt x="1315" y="348"/>
                    </a:lnTo>
                    <a:lnTo>
                      <a:pt x="1315" y="347"/>
                    </a:lnTo>
                    <a:lnTo>
                      <a:pt x="1313" y="347"/>
                    </a:lnTo>
                    <a:lnTo>
                      <a:pt x="1311" y="348"/>
                    </a:lnTo>
                    <a:lnTo>
                      <a:pt x="1310" y="350"/>
                    </a:lnTo>
                    <a:lnTo>
                      <a:pt x="1308" y="348"/>
                    </a:lnTo>
                    <a:lnTo>
                      <a:pt x="1307" y="350"/>
                    </a:lnTo>
                    <a:lnTo>
                      <a:pt x="1305" y="351"/>
                    </a:lnTo>
                    <a:lnTo>
                      <a:pt x="1304" y="354"/>
                    </a:lnTo>
                    <a:lnTo>
                      <a:pt x="1304" y="357"/>
                    </a:lnTo>
                    <a:lnTo>
                      <a:pt x="1303" y="360"/>
                    </a:lnTo>
                    <a:lnTo>
                      <a:pt x="1301" y="361"/>
                    </a:lnTo>
                    <a:lnTo>
                      <a:pt x="1300" y="364"/>
                    </a:lnTo>
                    <a:lnTo>
                      <a:pt x="1298" y="366"/>
                    </a:lnTo>
                    <a:lnTo>
                      <a:pt x="1297" y="367"/>
                    </a:lnTo>
                    <a:lnTo>
                      <a:pt x="1295" y="367"/>
                    </a:lnTo>
                    <a:lnTo>
                      <a:pt x="1294" y="367"/>
                    </a:lnTo>
                    <a:lnTo>
                      <a:pt x="1293" y="367"/>
                    </a:lnTo>
                    <a:lnTo>
                      <a:pt x="1291" y="366"/>
                    </a:lnTo>
                    <a:lnTo>
                      <a:pt x="1291" y="364"/>
                    </a:lnTo>
                    <a:lnTo>
                      <a:pt x="1290" y="364"/>
                    </a:lnTo>
                    <a:lnTo>
                      <a:pt x="1288" y="366"/>
                    </a:lnTo>
                    <a:lnTo>
                      <a:pt x="1287" y="368"/>
                    </a:lnTo>
                    <a:lnTo>
                      <a:pt x="1285" y="370"/>
                    </a:lnTo>
                    <a:lnTo>
                      <a:pt x="1284" y="371"/>
                    </a:lnTo>
                    <a:lnTo>
                      <a:pt x="1281" y="374"/>
                    </a:lnTo>
                    <a:lnTo>
                      <a:pt x="1280" y="376"/>
                    </a:lnTo>
                    <a:lnTo>
                      <a:pt x="1278" y="377"/>
                    </a:lnTo>
                    <a:lnTo>
                      <a:pt x="1278" y="387"/>
                    </a:lnTo>
                    <a:lnTo>
                      <a:pt x="1281" y="394"/>
                    </a:lnTo>
                    <a:lnTo>
                      <a:pt x="1284" y="400"/>
                    </a:lnTo>
                    <a:lnTo>
                      <a:pt x="1284" y="399"/>
                    </a:lnTo>
                    <a:lnTo>
                      <a:pt x="1285" y="399"/>
                    </a:lnTo>
                    <a:lnTo>
                      <a:pt x="1288" y="399"/>
                    </a:lnTo>
                    <a:lnTo>
                      <a:pt x="1291" y="403"/>
                    </a:lnTo>
                    <a:lnTo>
                      <a:pt x="1295" y="404"/>
                    </a:lnTo>
                    <a:lnTo>
                      <a:pt x="1300" y="409"/>
                    </a:lnTo>
                    <a:lnTo>
                      <a:pt x="1303" y="409"/>
                    </a:lnTo>
                    <a:lnTo>
                      <a:pt x="1310" y="409"/>
                    </a:lnTo>
                    <a:lnTo>
                      <a:pt x="1317" y="409"/>
                    </a:lnTo>
                    <a:lnTo>
                      <a:pt x="1320" y="411"/>
                    </a:lnTo>
                    <a:lnTo>
                      <a:pt x="1324" y="410"/>
                    </a:lnTo>
                    <a:lnTo>
                      <a:pt x="1334" y="410"/>
                    </a:lnTo>
                    <a:lnTo>
                      <a:pt x="1340" y="411"/>
                    </a:lnTo>
                    <a:lnTo>
                      <a:pt x="1343" y="413"/>
                    </a:lnTo>
                    <a:lnTo>
                      <a:pt x="1346" y="414"/>
                    </a:lnTo>
                    <a:lnTo>
                      <a:pt x="1346" y="413"/>
                    </a:lnTo>
                    <a:lnTo>
                      <a:pt x="1347" y="414"/>
                    </a:lnTo>
                    <a:lnTo>
                      <a:pt x="1348" y="414"/>
                    </a:lnTo>
                    <a:lnTo>
                      <a:pt x="1353" y="414"/>
                    </a:lnTo>
                    <a:lnTo>
                      <a:pt x="1353" y="413"/>
                    </a:lnTo>
                    <a:lnTo>
                      <a:pt x="1357" y="411"/>
                    </a:lnTo>
                    <a:lnTo>
                      <a:pt x="1360" y="413"/>
                    </a:lnTo>
                    <a:lnTo>
                      <a:pt x="1363" y="413"/>
                    </a:lnTo>
                    <a:lnTo>
                      <a:pt x="1366" y="413"/>
                    </a:lnTo>
                    <a:lnTo>
                      <a:pt x="1370" y="414"/>
                    </a:lnTo>
                    <a:lnTo>
                      <a:pt x="1373" y="414"/>
                    </a:lnTo>
                    <a:lnTo>
                      <a:pt x="1374" y="414"/>
                    </a:lnTo>
                    <a:lnTo>
                      <a:pt x="1376" y="413"/>
                    </a:lnTo>
                    <a:lnTo>
                      <a:pt x="1378" y="410"/>
                    </a:lnTo>
                    <a:lnTo>
                      <a:pt x="1380" y="411"/>
                    </a:lnTo>
                    <a:lnTo>
                      <a:pt x="1381" y="411"/>
                    </a:lnTo>
                    <a:lnTo>
                      <a:pt x="1383" y="411"/>
                    </a:lnTo>
                    <a:lnTo>
                      <a:pt x="1384" y="411"/>
                    </a:lnTo>
                    <a:lnTo>
                      <a:pt x="1386" y="410"/>
                    </a:lnTo>
                    <a:lnTo>
                      <a:pt x="1388" y="411"/>
                    </a:lnTo>
                    <a:lnTo>
                      <a:pt x="1391" y="411"/>
                    </a:lnTo>
                    <a:lnTo>
                      <a:pt x="1393" y="411"/>
                    </a:lnTo>
                    <a:lnTo>
                      <a:pt x="1394" y="411"/>
                    </a:lnTo>
                    <a:lnTo>
                      <a:pt x="1396" y="413"/>
                    </a:lnTo>
                    <a:lnTo>
                      <a:pt x="1397" y="414"/>
                    </a:lnTo>
                    <a:lnTo>
                      <a:pt x="1398" y="416"/>
                    </a:lnTo>
                    <a:lnTo>
                      <a:pt x="1400" y="419"/>
                    </a:lnTo>
                    <a:lnTo>
                      <a:pt x="1400" y="420"/>
                    </a:lnTo>
                    <a:lnTo>
                      <a:pt x="1400" y="423"/>
                    </a:lnTo>
                    <a:lnTo>
                      <a:pt x="1401" y="426"/>
                    </a:lnTo>
                    <a:lnTo>
                      <a:pt x="1400" y="427"/>
                    </a:lnTo>
                    <a:lnTo>
                      <a:pt x="1400" y="429"/>
                    </a:lnTo>
                    <a:lnTo>
                      <a:pt x="1400" y="431"/>
                    </a:lnTo>
                    <a:lnTo>
                      <a:pt x="1401" y="431"/>
                    </a:lnTo>
                    <a:lnTo>
                      <a:pt x="1401" y="434"/>
                    </a:lnTo>
                    <a:lnTo>
                      <a:pt x="1401" y="436"/>
                    </a:lnTo>
                    <a:lnTo>
                      <a:pt x="1403" y="439"/>
                    </a:lnTo>
                    <a:lnTo>
                      <a:pt x="1403" y="441"/>
                    </a:lnTo>
                    <a:lnTo>
                      <a:pt x="1403" y="443"/>
                    </a:lnTo>
                    <a:lnTo>
                      <a:pt x="1403" y="444"/>
                    </a:lnTo>
                    <a:lnTo>
                      <a:pt x="1403" y="446"/>
                    </a:lnTo>
                    <a:lnTo>
                      <a:pt x="1403" y="447"/>
                    </a:lnTo>
                    <a:lnTo>
                      <a:pt x="1404" y="451"/>
                    </a:lnTo>
                    <a:lnTo>
                      <a:pt x="1406" y="454"/>
                    </a:lnTo>
                    <a:lnTo>
                      <a:pt x="1406" y="457"/>
                    </a:lnTo>
                    <a:lnTo>
                      <a:pt x="1406" y="460"/>
                    </a:lnTo>
                    <a:lnTo>
                      <a:pt x="1406" y="463"/>
                    </a:lnTo>
                    <a:lnTo>
                      <a:pt x="1407" y="466"/>
                    </a:lnTo>
                    <a:lnTo>
                      <a:pt x="1407" y="467"/>
                    </a:lnTo>
                    <a:lnTo>
                      <a:pt x="1406" y="469"/>
                    </a:lnTo>
                    <a:lnTo>
                      <a:pt x="1404" y="469"/>
                    </a:lnTo>
                    <a:lnTo>
                      <a:pt x="1403" y="473"/>
                    </a:lnTo>
                    <a:lnTo>
                      <a:pt x="1404" y="476"/>
                    </a:lnTo>
                    <a:lnTo>
                      <a:pt x="1404" y="477"/>
                    </a:lnTo>
                    <a:lnTo>
                      <a:pt x="1404" y="481"/>
                    </a:lnTo>
                    <a:lnTo>
                      <a:pt x="1404" y="484"/>
                    </a:lnTo>
                    <a:lnTo>
                      <a:pt x="1403" y="489"/>
                    </a:lnTo>
                    <a:lnTo>
                      <a:pt x="1400" y="489"/>
                    </a:lnTo>
                    <a:lnTo>
                      <a:pt x="1398" y="490"/>
                    </a:lnTo>
                    <a:lnTo>
                      <a:pt x="1397" y="490"/>
                    </a:lnTo>
                    <a:lnTo>
                      <a:pt x="1394" y="489"/>
                    </a:lnTo>
                    <a:lnTo>
                      <a:pt x="1393" y="487"/>
                    </a:lnTo>
                    <a:lnTo>
                      <a:pt x="1391" y="486"/>
                    </a:lnTo>
                    <a:lnTo>
                      <a:pt x="1386" y="487"/>
                    </a:lnTo>
                    <a:lnTo>
                      <a:pt x="1383" y="489"/>
                    </a:lnTo>
                    <a:lnTo>
                      <a:pt x="1380" y="490"/>
                    </a:lnTo>
                    <a:lnTo>
                      <a:pt x="1378" y="491"/>
                    </a:lnTo>
                    <a:lnTo>
                      <a:pt x="1378" y="494"/>
                    </a:lnTo>
                    <a:lnTo>
                      <a:pt x="1378" y="496"/>
                    </a:lnTo>
                    <a:lnTo>
                      <a:pt x="1377" y="497"/>
                    </a:lnTo>
                    <a:lnTo>
                      <a:pt x="1380" y="500"/>
                    </a:lnTo>
                    <a:lnTo>
                      <a:pt x="1384" y="503"/>
                    </a:lnTo>
                    <a:lnTo>
                      <a:pt x="1390" y="506"/>
                    </a:lnTo>
                    <a:lnTo>
                      <a:pt x="1397" y="506"/>
                    </a:lnTo>
                    <a:lnTo>
                      <a:pt x="1400" y="509"/>
                    </a:lnTo>
                    <a:lnTo>
                      <a:pt x="1401" y="510"/>
                    </a:lnTo>
                    <a:lnTo>
                      <a:pt x="1403" y="511"/>
                    </a:lnTo>
                    <a:lnTo>
                      <a:pt x="1403" y="513"/>
                    </a:lnTo>
                    <a:lnTo>
                      <a:pt x="1403" y="514"/>
                    </a:lnTo>
                    <a:lnTo>
                      <a:pt x="1401" y="517"/>
                    </a:lnTo>
                    <a:lnTo>
                      <a:pt x="1401" y="519"/>
                    </a:lnTo>
                    <a:lnTo>
                      <a:pt x="1401" y="520"/>
                    </a:lnTo>
                    <a:lnTo>
                      <a:pt x="1404" y="521"/>
                    </a:lnTo>
                    <a:lnTo>
                      <a:pt x="1406" y="521"/>
                    </a:lnTo>
                    <a:lnTo>
                      <a:pt x="1407" y="523"/>
                    </a:lnTo>
                    <a:lnTo>
                      <a:pt x="1408" y="524"/>
                    </a:lnTo>
                    <a:lnTo>
                      <a:pt x="1410" y="524"/>
                    </a:lnTo>
                    <a:lnTo>
                      <a:pt x="1411" y="526"/>
                    </a:lnTo>
                    <a:lnTo>
                      <a:pt x="1411" y="527"/>
                    </a:lnTo>
                    <a:lnTo>
                      <a:pt x="1414" y="530"/>
                    </a:lnTo>
                    <a:lnTo>
                      <a:pt x="1416" y="531"/>
                    </a:lnTo>
                    <a:lnTo>
                      <a:pt x="1420" y="536"/>
                    </a:lnTo>
                    <a:lnTo>
                      <a:pt x="1420" y="537"/>
                    </a:lnTo>
                    <a:lnTo>
                      <a:pt x="1421" y="540"/>
                    </a:lnTo>
                    <a:lnTo>
                      <a:pt x="1421" y="543"/>
                    </a:lnTo>
                    <a:lnTo>
                      <a:pt x="1421" y="544"/>
                    </a:lnTo>
                    <a:lnTo>
                      <a:pt x="1420" y="544"/>
                    </a:lnTo>
                    <a:lnTo>
                      <a:pt x="1417" y="546"/>
                    </a:lnTo>
                    <a:lnTo>
                      <a:pt x="1416" y="546"/>
                    </a:lnTo>
                    <a:lnTo>
                      <a:pt x="1413" y="547"/>
                    </a:lnTo>
                    <a:lnTo>
                      <a:pt x="1411" y="547"/>
                    </a:lnTo>
                    <a:lnTo>
                      <a:pt x="1410" y="549"/>
                    </a:lnTo>
                    <a:lnTo>
                      <a:pt x="1408" y="549"/>
                    </a:lnTo>
                    <a:lnTo>
                      <a:pt x="1406" y="551"/>
                    </a:lnTo>
                    <a:lnTo>
                      <a:pt x="1404" y="554"/>
                    </a:lnTo>
                    <a:lnTo>
                      <a:pt x="1403" y="560"/>
                    </a:lnTo>
                    <a:lnTo>
                      <a:pt x="1401" y="561"/>
                    </a:lnTo>
                    <a:lnTo>
                      <a:pt x="1400" y="563"/>
                    </a:lnTo>
                    <a:lnTo>
                      <a:pt x="1398" y="564"/>
                    </a:lnTo>
                    <a:lnTo>
                      <a:pt x="1397" y="566"/>
                    </a:lnTo>
                    <a:lnTo>
                      <a:pt x="1396" y="567"/>
                    </a:lnTo>
                    <a:lnTo>
                      <a:pt x="1394" y="569"/>
                    </a:lnTo>
                    <a:lnTo>
                      <a:pt x="1393" y="570"/>
                    </a:lnTo>
                    <a:lnTo>
                      <a:pt x="1391" y="570"/>
                    </a:lnTo>
                    <a:lnTo>
                      <a:pt x="1390" y="570"/>
                    </a:lnTo>
                    <a:lnTo>
                      <a:pt x="1388" y="571"/>
                    </a:lnTo>
                    <a:lnTo>
                      <a:pt x="1387" y="574"/>
                    </a:lnTo>
                    <a:lnTo>
                      <a:pt x="1384" y="579"/>
                    </a:lnTo>
                    <a:lnTo>
                      <a:pt x="1383" y="579"/>
                    </a:lnTo>
                    <a:lnTo>
                      <a:pt x="1381" y="576"/>
                    </a:lnTo>
                    <a:lnTo>
                      <a:pt x="1380" y="577"/>
                    </a:lnTo>
                    <a:lnTo>
                      <a:pt x="1380" y="580"/>
                    </a:lnTo>
                    <a:lnTo>
                      <a:pt x="1380" y="582"/>
                    </a:lnTo>
                    <a:lnTo>
                      <a:pt x="1380" y="583"/>
                    </a:lnTo>
                    <a:lnTo>
                      <a:pt x="1381" y="584"/>
                    </a:lnTo>
                    <a:lnTo>
                      <a:pt x="1381" y="586"/>
                    </a:lnTo>
                    <a:lnTo>
                      <a:pt x="1383" y="587"/>
                    </a:lnTo>
                    <a:lnTo>
                      <a:pt x="1383" y="589"/>
                    </a:lnTo>
                    <a:lnTo>
                      <a:pt x="1383" y="592"/>
                    </a:lnTo>
                    <a:lnTo>
                      <a:pt x="1383" y="593"/>
                    </a:lnTo>
                    <a:lnTo>
                      <a:pt x="1384" y="594"/>
                    </a:lnTo>
                    <a:lnTo>
                      <a:pt x="1387" y="596"/>
                    </a:lnTo>
                    <a:lnTo>
                      <a:pt x="1388" y="596"/>
                    </a:lnTo>
                    <a:lnTo>
                      <a:pt x="1390" y="596"/>
                    </a:lnTo>
                    <a:lnTo>
                      <a:pt x="1393" y="594"/>
                    </a:lnTo>
                    <a:lnTo>
                      <a:pt x="1394" y="596"/>
                    </a:lnTo>
                    <a:lnTo>
                      <a:pt x="1396" y="596"/>
                    </a:lnTo>
                    <a:lnTo>
                      <a:pt x="1397" y="596"/>
                    </a:lnTo>
                    <a:lnTo>
                      <a:pt x="1398" y="596"/>
                    </a:lnTo>
                    <a:lnTo>
                      <a:pt x="1400" y="596"/>
                    </a:lnTo>
                    <a:lnTo>
                      <a:pt x="1400" y="597"/>
                    </a:lnTo>
                    <a:lnTo>
                      <a:pt x="1401" y="599"/>
                    </a:lnTo>
                    <a:lnTo>
                      <a:pt x="1403" y="600"/>
                    </a:lnTo>
                    <a:lnTo>
                      <a:pt x="1403" y="604"/>
                    </a:lnTo>
                    <a:lnTo>
                      <a:pt x="1404" y="604"/>
                    </a:lnTo>
                    <a:lnTo>
                      <a:pt x="1401" y="606"/>
                    </a:lnTo>
                    <a:lnTo>
                      <a:pt x="1401" y="607"/>
                    </a:lnTo>
                    <a:lnTo>
                      <a:pt x="1400" y="607"/>
                    </a:lnTo>
                    <a:lnTo>
                      <a:pt x="1398" y="609"/>
                    </a:lnTo>
                    <a:lnTo>
                      <a:pt x="1397" y="610"/>
                    </a:lnTo>
                    <a:lnTo>
                      <a:pt x="1396" y="612"/>
                    </a:lnTo>
                    <a:lnTo>
                      <a:pt x="1394" y="614"/>
                    </a:lnTo>
                    <a:lnTo>
                      <a:pt x="1393" y="616"/>
                    </a:lnTo>
                    <a:lnTo>
                      <a:pt x="1393" y="619"/>
                    </a:lnTo>
                    <a:lnTo>
                      <a:pt x="1394" y="620"/>
                    </a:lnTo>
                    <a:lnTo>
                      <a:pt x="1394" y="622"/>
                    </a:lnTo>
                    <a:lnTo>
                      <a:pt x="1396" y="623"/>
                    </a:lnTo>
                    <a:lnTo>
                      <a:pt x="1397" y="623"/>
                    </a:lnTo>
                    <a:lnTo>
                      <a:pt x="1398" y="623"/>
                    </a:lnTo>
                    <a:lnTo>
                      <a:pt x="1400" y="623"/>
                    </a:lnTo>
                    <a:lnTo>
                      <a:pt x="1401" y="623"/>
                    </a:lnTo>
                    <a:lnTo>
                      <a:pt x="1404" y="622"/>
                    </a:lnTo>
                    <a:lnTo>
                      <a:pt x="1406" y="620"/>
                    </a:lnTo>
                    <a:lnTo>
                      <a:pt x="1410" y="619"/>
                    </a:lnTo>
                    <a:lnTo>
                      <a:pt x="1411" y="619"/>
                    </a:lnTo>
                    <a:lnTo>
                      <a:pt x="1413" y="619"/>
                    </a:lnTo>
                    <a:lnTo>
                      <a:pt x="1416" y="619"/>
                    </a:lnTo>
                    <a:lnTo>
                      <a:pt x="1417" y="620"/>
                    </a:lnTo>
                    <a:lnTo>
                      <a:pt x="1420" y="619"/>
                    </a:lnTo>
                    <a:lnTo>
                      <a:pt x="1421" y="619"/>
                    </a:lnTo>
                    <a:lnTo>
                      <a:pt x="1423" y="619"/>
                    </a:lnTo>
                    <a:lnTo>
                      <a:pt x="1426" y="617"/>
                    </a:lnTo>
                    <a:lnTo>
                      <a:pt x="1430" y="619"/>
                    </a:lnTo>
                    <a:lnTo>
                      <a:pt x="1434" y="623"/>
                    </a:lnTo>
                    <a:lnTo>
                      <a:pt x="1436" y="622"/>
                    </a:lnTo>
                    <a:lnTo>
                      <a:pt x="1437" y="622"/>
                    </a:lnTo>
                    <a:lnTo>
                      <a:pt x="1443" y="617"/>
                    </a:lnTo>
                    <a:lnTo>
                      <a:pt x="1451" y="617"/>
                    </a:lnTo>
                    <a:lnTo>
                      <a:pt x="1457" y="617"/>
                    </a:lnTo>
                    <a:lnTo>
                      <a:pt x="1461" y="617"/>
                    </a:lnTo>
                    <a:lnTo>
                      <a:pt x="1467" y="620"/>
                    </a:lnTo>
                    <a:lnTo>
                      <a:pt x="1471" y="620"/>
                    </a:lnTo>
                    <a:lnTo>
                      <a:pt x="1496" y="599"/>
                    </a:lnTo>
                    <a:lnTo>
                      <a:pt x="1521" y="604"/>
                    </a:lnTo>
                    <a:lnTo>
                      <a:pt x="1536" y="624"/>
                    </a:lnTo>
                    <a:lnTo>
                      <a:pt x="1539" y="629"/>
                    </a:lnTo>
                    <a:lnTo>
                      <a:pt x="1544" y="632"/>
                    </a:lnTo>
                    <a:lnTo>
                      <a:pt x="1546" y="634"/>
                    </a:lnTo>
                    <a:lnTo>
                      <a:pt x="1547" y="637"/>
                    </a:lnTo>
                    <a:lnTo>
                      <a:pt x="1550" y="640"/>
                    </a:lnTo>
                    <a:lnTo>
                      <a:pt x="1551" y="642"/>
                    </a:lnTo>
                    <a:lnTo>
                      <a:pt x="1557" y="644"/>
                    </a:lnTo>
                    <a:lnTo>
                      <a:pt x="1559" y="646"/>
                    </a:lnTo>
                    <a:lnTo>
                      <a:pt x="1560" y="649"/>
                    </a:lnTo>
                    <a:lnTo>
                      <a:pt x="1563" y="649"/>
                    </a:lnTo>
                    <a:lnTo>
                      <a:pt x="1567" y="647"/>
                    </a:lnTo>
                    <a:lnTo>
                      <a:pt x="1569" y="646"/>
                    </a:lnTo>
                    <a:lnTo>
                      <a:pt x="1571" y="643"/>
                    </a:lnTo>
                    <a:lnTo>
                      <a:pt x="1573" y="640"/>
                    </a:lnTo>
                    <a:lnTo>
                      <a:pt x="1574" y="637"/>
                    </a:lnTo>
                    <a:lnTo>
                      <a:pt x="1576" y="636"/>
                    </a:lnTo>
                    <a:lnTo>
                      <a:pt x="1576" y="634"/>
                    </a:lnTo>
                    <a:lnTo>
                      <a:pt x="1577" y="633"/>
                    </a:lnTo>
                    <a:lnTo>
                      <a:pt x="1579" y="632"/>
                    </a:lnTo>
                    <a:lnTo>
                      <a:pt x="1581" y="627"/>
                    </a:lnTo>
                    <a:lnTo>
                      <a:pt x="1584" y="622"/>
                    </a:lnTo>
                    <a:lnTo>
                      <a:pt x="1586" y="620"/>
                    </a:lnTo>
                    <a:lnTo>
                      <a:pt x="1586" y="619"/>
                    </a:lnTo>
                    <a:lnTo>
                      <a:pt x="1589" y="616"/>
                    </a:lnTo>
                    <a:lnTo>
                      <a:pt x="1591" y="612"/>
                    </a:lnTo>
                    <a:lnTo>
                      <a:pt x="1593" y="610"/>
                    </a:lnTo>
                    <a:lnTo>
                      <a:pt x="1596" y="607"/>
                    </a:lnTo>
                    <a:lnTo>
                      <a:pt x="1597" y="606"/>
                    </a:lnTo>
                    <a:lnTo>
                      <a:pt x="1603" y="607"/>
                    </a:lnTo>
                    <a:lnTo>
                      <a:pt x="1604" y="609"/>
                    </a:lnTo>
                    <a:lnTo>
                      <a:pt x="1616" y="617"/>
                    </a:lnTo>
                    <a:lnTo>
                      <a:pt x="1619" y="619"/>
                    </a:lnTo>
                    <a:lnTo>
                      <a:pt x="1620" y="620"/>
                    </a:lnTo>
                    <a:lnTo>
                      <a:pt x="1622" y="622"/>
                    </a:lnTo>
                    <a:lnTo>
                      <a:pt x="1623" y="626"/>
                    </a:lnTo>
                    <a:lnTo>
                      <a:pt x="1622" y="630"/>
                    </a:lnTo>
                    <a:lnTo>
                      <a:pt x="1622" y="632"/>
                    </a:lnTo>
                    <a:lnTo>
                      <a:pt x="1622" y="633"/>
                    </a:lnTo>
                    <a:lnTo>
                      <a:pt x="1622" y="634"/>
                    </a:lnTo>
                    <a:lnTo>
                      <a:pt x="1623" y="637"/>
                    </a:lnTo>
                    <a:lnTo>
                      <a:pt x="1624" y="637"/>
                    </a:lnTo>
                    <a:lnTo>
                      <a:pt x="1627" y="640"/>
                    </a:lnTo>
                    <a:lnTo>
                      <a:pt x="1629" y="642"/>
                    </a:lnTo>
                    <a:lnTo>
                      <a:pt x="1630" y="642"/>
                    </a:lnTo>
                    <a:lnTo>
                      <a:pt x="1632" y="643"/>
                    </a:lnTo>
                    <a:lnTo>
                      <a:pt x="1634" y="644"/>
                    </a:lnTo>
                    <a:lnTo>
                      <a:pt x="1636" y="646"/>
                    </a:lnTo>
                    <a:lnTo>
                      <a:pt x="1640" y="647"/>
                    </a:lnTo>
                    <a:lnTo>
                      <a:pt x="1642" y="647"/>
                    </a:lnTo>
                    <a:lnTo>
                      <a:pt x="1644" y="652"/>
                    </a:lnTo>
                    <a:lnTo>
                      <a:pt x="1646" y="653"/>
                    </a:lnTo>
                    <a:lnTo>
                      <a:pt x="1646" y="656"/>
                    </a:lnTo>
                    <a:lnTo>
                      <a:pt x="1647" y="659"/>
                    </a:lnTo>
                    <a:lnTo>
                      <a:pt x="1650" y="660"/>
                    </a:lnTo>
                    <a:lnTo>
                      <a:pt x="1652" y="664"/>
                    </a:lnTo>
                    <a:lnTo>
                      <a:pt x="1652" y="666"/>
                    </a:lnTo>
                    <a:lnTo>
                      <a:pt x="1653" y="670"/>
                    </a:lnTo>
                    <a:lnTo>
                      <a:pt x="1654" y="677"/>
                    </a:lnTo>
                    <a:lnTo>
                      <a:pt x="1654" y="679"/>
                    </a:lnTo>
                    <a:lnTo>
                      <a:pt x="1653" y="680"/>
                    </a:lnTo>
                    <a:lnTo>
                      <a:pt x="1653" y="684"/>
                    </a:lnTo>
                    <a:lnTo>
                      <a:pt x="1653" y="686"/>
                    </a:lnTo>
                    <a:lnTo>
                      <a:pt x="1653" y="693"/>
                    </a:lnTo>
                    <a:lnTo>
                      <a:pt x="1653" y="696"/>
                    </a:lnTo>
                    <a:lnTo>
                      <a:pt x="1653" y="702"/>
                    </a:lnTo>
                    <a:lnTo>
                      <a:pt x="1653" y="704"/>
                    </a:lnTo>
                    <a:lnTo>
                      <a:pt x="1653" y="706"/>
                    </a:lnTo>
                    <a:lnTo>
                      <a:pt x="1653" y="707"/>
                    </a:lnTo>
                    <a:lnTo>
                      <a:pt x="1654" y="712"/>
                    </a:lnTo>
                    <a:lnTo>
                      <a:pt x="1656" y="714"/>
                    </a:lnTo>
                    <a:lnTo>
                      <a:pt x="1662" y="716"/>
                    </a:lnTo>
                    <a:lnTo>
                      <a:pt x="1664" y="714"/>
                    </a:lnTo>
                    <a:lnTo>
                      <a:pt x="1666" y="714"/>
                    </a:lnTo>
                    <a:lnTo>
                      <a:pt x="1669" y="713"/>
                    </a:lnTo>
                    <a:lnTo>
                      <a:pt x="1670" y="712"/>
                    </a:lnTo>
                    <a:lnTo>
                      <a:pt x="1672" y="710"/>
                    </a:lnTo>
                    <a:lnTo>
                      <a:pt x="1676" y="706"/>
                    </a:lnTo>
                    <a:lnTo>
                      <a:pt x="1679" y="704"/>
                    </a:lnTo>
                    <a:lnTo>
                      <a:pt x="1680" y="703"/>
                    </a:lnTo>
                    <a:lnTo>
                      <a:pt x="1684" y="699"/>
                    </a:lnTo>
                    <a:lnTo>
                      <a:pt x="1686" y="697"/>
                    </a:lnTo>
                    <a:lnTo>
                      <a:pt x="1689" y="694"/>
                    </a:lnTo>
                    <a:lnTo>
                      <a:pt x="1692" y="692"/>
                    </a:lnTo>
                    <a:lnTo>
                      <a:pt x="1693" y="690"/>
                    </a:lnTo>
                    <a:lnTo>
                      <a:pt x="1696" y="687"/>
                    </a:lnTo>
                    <a:lnTo>
                      <a:pt x="1696" y="686"/>
                    </a:lnTo>
                    <a:lnTo>
                      <a:pt x="1697" y="683"/>
                    </a:lnTo>
                    <a:lnTo>
                      <a:pt x="1700" y="680"/>
                    </a:lnTo>
                    <a:lnTo>
                      <a:pt x="1700" y="677"/>
                    </a:lnTo>
                    <a:lnTo>
                      <a:pt x="1702" y="676"/>
                    </a:lnTo>
                    <a:lnTo>
                      <a:pt x="1699" y="674"/>
                    </a:lnTo>
                    <a:lnTo>
                      <a:pt x="1699" y="672"/>
                    </a:lnTo>
                    <a:lnTo>
                      <a:pt x="1704" y="670"/>
                    </a:lnTo>
                    <a:lnTo>
                      <a:pt x="1709" y="670"/>
                    </a:lnTo>
                    <a:lnTo>
                      <a:pt x="1712" y="670"/>
                    </a:lnTo>
                    <a:lnTo>
                      <a:pt x="1714" y="672"/>
                    </a:lnTo>
                    <a:lnTo>
                      <a:pt x="1716" y="672"/>
                    </a:lnTo>
                    <a:lnTo>
                      <a:pt x="1719" y="673"/>
                    </a:lnTo>
                    <a:lnTo>
                      <a:pt x="1720" y="673"/>
                    </a:lnTo>
                    <a:lnTo>
                      <a:pt x="1723" y="674"/>
                    </a:lnTo>
                    <a:lnTo>
                      <a:pt x="1724" y="676"/>
                    </a:lnTo>
                    <a:lnTo>
                      <a:pt x="1726" y="676"/>
                    </a:lnTo>
                    <a:lnTo>
                      <a:pt x="1729" y="676"/>
                    </a:lnTo>
                    <a:lnTo>
                      <a:pt x="1732" y="676"/>
                    </a:lnTo>
                    <a:lnTo>
                      <a:pt x="1740" y="676"/>
                    </a:lnTo>
                    <a:lnTo>
                      <a:pt x="1742" y="677"/>
                    </a:lnTo>
                    <a:lnTo>
                      <a:pt x="1743" y="679"/>
                    </a:lnTo>
                    <a:lnTo>
                      <a:pt x="1744" y="682"/>
                    </a:lnTo>
                    <a:lnTo>
                      <a:pt x="1746" y="683"/>
                    </a:lnTo>
                    <a:lnTo>
                      <a:pt x="1749" y="686"/>
                    </a:lnTo>
                    <a:lnTo>
                      <a:pt x="1752" y="687"/>
                    </a:lnTo>
                    <a:lnTo>
                      <a:pt x="1753" y="690"/>
                    </a:lnTo>
                    <a:lnTo>
                      <a:pt x="1755" y="692"/>
                    </a:lnTo>
                    <a:lnTo>
                      <a:pt x="1757" y="694"/>
                    </a:lnTo>
                    <a:lnTo>
                      <a:pt x="1759" y="694"/>
                    </a:lnTo>
                    <a:lnTo>
                      <a:pt x="1760" y="696"/>
                    </a:lnTo>
                    <a:lnTo>
                      <a:pt x="1762" y="700"/>
                    </a:lnTo>
                    <a:lnTo>
                      <a:pt x="1763" y="700"/>
                    </a:lnTo>
                    <a:lnTo>
                      <a:pt x="1765" y="703"/>
                    </a:lnTo>
                    <a:lnTo>
                      <a:pt x="1766" y="706"/>
                    </a:lnTo>
                    <a:lnTo>
                      <a:pt x="1767" y="707"/>
                    </a:lnTo>
                    <a:lnTo>
                      <a:pt x="1767" y="709"/>
                    </a:lnTo>
                    <a:lnTo>
                      <a:pt x="1769" y="709"/>
                    </a:lnTo>
                    <a:lnTo>
                      <a:pt x="1769" y="714"/>
                    </a:lnTo>
                    <a:lnTo>
                      <a:pt x="1770" y="714"/>
                    </a:lnTo>
                    <a:lnTo>
                      <a:pt x="1772" y="717"/>
                    </a:lnTo>
                    <a:lnTo>
                      <a:pt x="1773" y="719"/>
                    </a:lnTo>
                    <a:lnTo>
                      <a:pt x="1775" y="723"/>
                    </a:lnTo>
                    <a:lnTo>
                      <a:pt x="1776" y="727"/>
                    </a:lnTo>
                    <a:lnTo>
                      <a:pt x="1777" y="730"/>
                    </a:lnTo>
                    <a:lnTo>
                      <a:pt x="1779" y="730"/>
                    </a:lnTo>
                    <a:lnTo>
                      <a:pt x="1780" y="730"/>
                    </a:lnTo>
                    <a:lnTo>
                      <a:pt x="1783" y="730"/>
                    </a:lnTo>
                    <a:lnTo>
                      <a:pt x="1786" y="730"/>
                    </a:lnTo>
                    <a:lnTo>
                      <a:pt x="1789" y="727"/>
                    </a:lnTo>
                    <a:lnTo>
                      <a:pt x="1790" y="726"/>
                    </a:lnTo>
                    <a:lnTo>
                      <a:pt x="1793" y="724"/>
                    </a:lnTo>
                    <a:lnTo>
                      <a:pt x="1795" y="722"/>
                    </a:lnTo>
                    <a:lnTo>
                      <a:pt x="1795" y="720"/>
                    </a:lnTo>
                    <a:lnTo>
                      <a:pt x="1796" y="717"/>
                    </a:lnTo>
                    <a:lnTo>
                      <a:pt x="1796" y="714"/>
                    </a:lnTo>
                    <a:lnTo>
                      <a:pt x="1796" y="712"/>
                    </a:lnTo>
                    <a:lnTo>
                      <a:pt x="1797" y="712"/>
                    </a:lnTo>
                    <a:lnTo>
                      <a:pt x="1799" y="709"/>
                    </a:lnTo>
                    <a:lnTo>
                      <a:pt x="1800" y="709"/>
                    </a:lnTo>
                    <a:lnTo>
                      <a:pt x="1803" y="706"/>
                    </a:lnTo>
                    <a:lnTo>
                      <a:pt x="1805" y="703"/>
                    </a:lnTo>
                    <a:lnTo>
                      <a:pt x="1809" y="700"/>
                    </a:lnTo>
                    <a:lnTo>
                      <a:pt x="1810" y="699"/>
                    </a:lnTo>
                    <a:lnTo>
                      <a:pt x="1812" y="697"/>
                    </a:lnTo>
                    <a:lnTo>
                      <a:pt x="1813" y="696"/>
                    </a:lnTo>
                    <a:lnTo>
                      <a:pt x="1815" y="693"/>
                    </a:lnTo>
                    <a:lnTo>
                      <a:pt x="1815" y="692"/>
                    </a:lnTo>
                    <a:lnTo>
                      <a:pt x="1816" y="690"/>
                    </a:lnTo>
                    <a:lnTo>
                      <a:pt x="1816" y="689"/>
                    </a:lnTo>
                    <a:lnTo>
                      <a:pt x="1817" y="686"/>
                    </a:lnTo>
                    <a:lnTo>
                      <a:pt x="1819" y="683"/>
                    </a:lnTo>
                    <a:lnTo>
                      <a:pt x="1820" y="680"/>
                    </a:lnTo>
                    <a:lnTo>
                      <a:pt x="1822" y="679"/>
                    </a:lnTo>
                    <a:lnTo>
                      <a:pt x="1823" y="674"/>
                    </a:lnTo>
                    <a:lnTo>
                      <a:pt x="1823" y="673"/>
                    </a:lnTo>
                    <a:lnTo>
                      <a:pt x="1825" y="670"/>
                    </a:lnTo>
                    <a:lnTo>
                      <a:pt x="1825" y="667"/>
                    </a:lnTo>
                    <a:lnTo>
                      <a:pt x="1825" y="666"/>
                    </a:lnTo>
                    <a:lnTo>
                      <a:pt x="1825" y="664"/>
                    </a:lnTo>
                    <a:lnTo>
                      <a:pt x="1825" y="662"/>
                    </a:lnTo>
                    <a:lnTo>
                      <a:pt x="1825" y="660"/>
                    </a:lnTo>
                    <a:lnTo>
                      <a:pt x="1823" y="659"/>
                    </a:lnTo>
                    <a:lnTo>
                      <a:pt x="1822" y="657"/>
                    </a:lnTo>
                    <a:lnTo>
                      <a:pt x="1820" y="657"/>
                    </a:lnTo>
                    <a:lnTo>
                      <a:pt x="1819" y="657"/>
                    </a:lnTo>
                    <a:lnTo>
                      <a:pt x="1817" y="654"/>
                    </a:lnTo>
                    <a:lnTo>
                      <a:pt x="1819" y="653"/>
                    </a:lnTo>
                    <a:lnTo>
                      <a:pt x="1820" y="652"/>
                    </a:lnTo>
                    <a:lnTo>
                      <a:pt x="1820" y="650"/>
                    </a:lnTo>
                    <a:lnTo>
                      <a:pt x="1822" y="650"/>
                    </a:lnTo>
                    <a:lnTo>
                      <a:pt x="1825" y="649"/>
                    </a:lnTo>
                    <a:lnTo>
                      <a:pt x="1827" y="649"/>
                    </a:lnTo>
                    <a:lnTo>
                      <a:pt x="1829" y="649"/>
                    </a:lnTo>
                    <a:lnTo>
                      <a:pt x="1832" y="646"/>
                    </a:lnTo>
                    <a:lnTo>
                      <a:pt x="1833" y="644"/>
                    </a:lnTo>
                    <a:lnTo>
                      <a:pt x="1833" y="639"/>
                    </a:lnTo>
                    <a:lnTo>
                      <a:pt x="1835" y="637"/>
                    </a:lnTo>
                    <a:lnTo>
                      <a:pt x="1836" y="634"/>
                    </a:lnTo>
                    <a:lnTo>
                      <a:pt x="1837" y="632"/>
                    </a:lnTo>
                    <a:lnTo>
                      <a:pt x="1836" y="632"/>
                    </a:lnTo>
                    <a:lnTo>
                      <a:pt x="1836" y="630"/>
                    </a:lnTo>
                    <a:lnTo>
                      <a:pt x="1835" y="626"/>
                    </a:lnTo>
                    <a:lnTo>
                      <a:pt x="1835" y="622"/>
                    </a:lnTo>
                    <a:lnTo>
                      <a:pt x="1836" y="620"/>
                    </a:lnTo>
                    <a:lnTo>
                      <a:pt x="1836" y="617"/>
                    </a:lnTo>
                    <a:lnTo>
                      <a:pt x="1836" y="616"/>
                    </a:lnTo>
                    <a:lnTo>
                      <a:pt x="1836" y="614"/>
                    </a:lnTo>
                    <a:lnTo>
                      <a:pt x="1835" y="613"/>
                    </a:lnTo>
                    <a:lnTo>
                      <a:pt x="1833" y="612"/>
                    </a:lnTo>
                    <a:lnTo>
                      <a:pt x="1832" y="610"/>
                    </a:lnTo>
                    <a:lnTo>
                      <a:pt x="1829" y="609"/>
                    </a:lnTo>
                    <a:lnTo>
                      <a:pt x="1827" y="610"/>
                    </a:lnTo>
                    <a:lnTo>
                      <a:pt x="1825" y="610"/>
                    </a:lnTo>
                    <a:lnTo>
                      <a:pt x="1822" y="609"/>
                    </a:lnTo>
                    <a:lnTo>
                      <a:pt x="1820" y="607"/>
                    </a:lnTo>
                    <a:lnTo>
                      <a:pt x="1819" y="606"/>
                    </a:lnTo>
                    <a:lnTo>
                      <a:pt x="1817" y="604"/>
                    </a:lnTo>
                    <a:lnTo>
                      <a:pt x="1816" y="602"/>
                    </a:lnTo>
                    <a:lnTo>
                      <a:pt x="1815" y="599"/>
                    </a:lnTo>
                    <a:lnTo>
                      <a:pt x="1813" y="597"/>
                    </a:lnTo>
                    <a:lnTo>
                      <a:pt x="1812" y="597"/>
                    </a:lnTo>
                    <a:lnTo>
                      <a:pt x="1810" y="593"/>
                    </a:lnTo>
                    <a:lnTo>
                      <a:pt x="1810" y="590"/>
                    </a:lnTo>
                    <a:lnTo>
                      <a:pt x="1809" y="589"/>
                    </a:lnTo>
                    <a:lnTo>
                      <a:pt x="1809" y="587"/>
                    </a:lnTo>
                    <a:lnTo>
                      <a:pt x="1807" y="586"/>
                    </a:lnTo>
                    <a:lnTo>
                      <a:pt x="1807" y="584"/>
                    </a:lnTo>
                    <a:lnTo>
                      <a:pt x="1805" y="583"/>
                    </a:lnTo>
                    <a:lnTo>
                      <a:pt x="1803" y="583"/>
                    </a:lnTo>
                    <a:lnTo>
                      <a:pt x="1800" y="582"/>
                    </a:lnTo>
                    <a:lnTo>
                      <a:pt x="1799" y="579"/>
                    </a:lnTo>
                    <a:lnTo>
                      <a:pt x="1797" y="577"/>
                    </a:lnTo>
                    <a:lnTo>
                      <a:pt x="1797" y="576"/>
                    </a:lnTo>
                    <a:lnTo>
                      <a:pt x="1796" y="573"/>
                    </a:lnTo>
                    <a:lnTo>
                      <a:pt x="1796" y="570"/>
                    </a:lnTo>
                    <a:lnTo>
                      <a:pt x="1795" y="569"/>
                    </a:lnTo>
                    <a:lnTo>
                      <a:pt x="1795" y="566"/>
                    </a:lnTo>
                    <a:lnTo>
                      <a:pt x="1795" y="564"/>
                    </a:lnTo>
                    <a:lnTo>
                      <a:pt x="1793" y="563"/>
                    </a:lnTo>
                    <a:lnTo>
                      <a:pt x="1793" y="561"/>
                    </a:lnTo>
                    <a:lnTo>
                      <a:pt x="1793" y="560"/>
                    </a:lnTo>
                    <a:lnTo>
                      <a:pt x="1793" y="556"/>
                    </a:lnTo>
                    <a:lnTo>
                      <a:pt x="1793" y="551"/>
                    </a:lnTo>
                    <a:lnTo>
                      <a:pt x="1795" y="550"/>
                    </a:lnTo>
                    <a:lnTo>
                      <a:pt x="1796" y="549"/>
                    </a:lnTo>
                    <a:lnTo>
                      <a:pt x="1796" y="547"/>
                    </a:lnTo>
                    <a:lnTo>
                      <a:pt x="1797" y="544"/>
                    </a:lnTo>
                    <a:lnTo>
                      <a:pt x="1797" y="541"/>
                    </a:lnTo>
                    <a:lnTo>
                      <a:pt x="1796" y="540"/>
                    </a:lnTo>
                    <a:lnTo>
                      <a:pt x="1796" y="537"/>
                    </a:lnTo>
                    <a:lnTo>
                      <a:pt x="1795" y="536"/>
                    </a:lnTo>
                    <a:lnTo>
                      <a:pt x="1795" y="534"/>
                    </a:lnTo>
                    <a:lnTo>
                      <a:pt x="1793" y="530"/>
                    </a:lnTo>
                    <a:lnTo>
                      <a:pt x="1793" y="527"/>
                    </a:lnTo>
                    <a:lnTo>
                      <a:pt x="1796" y="524"/>
                    </a:lnTo>
                    <a:lnTo>
                      <a:pt x="1799" y="526"/>
                    </a:lnTo>
                    <a:lnTo>
                      <a:pt x="1802" y="526"/>
                    </a:lnTo>
                    <a:lnTo>
                      <a:pt x="1803" y="526"/>
                    </a:lnTo>
                    <a:lnTo>
                      <a:pt x="1805" y="523"/>
                    </a:lnTo>
                    <a:lnTo>
                      <a:pt x="1806" y="521"/>
                    </a:lnTo>
                    <a:lnTo>
                      <a:pt x="1806" y="520"/>
                    </a:lnTo>
                    <a:lnTo>
                      <a:pt x="1806" y="519"/>
                    </a:lnTo>
                    <a:lnTo>
                      <a:pt x="1806" y="516"/>
                    </a:lnTo>
                    <a:lnTo>
                      <a:pt x="1806" y="514"/>
                    </a:lnTo>
                    <a:lnTo>
                      <a:pt x="1806" y="513"/>
                    </a:lnTo>
                    <a:lnTo>
                      <a:pt x="1805" y="509"/>
                    </a:lnTo>
                    <a:lnTo>
                      <a:pt x="1805" y="506"/>
                    </a:lnTo>
                    <a:lnTo>
                      <a:pt x="1807" y="504"/>
                    </a:lnTo>
                    <a:lnTo>
                      <a:pt x="1807" y="503"/>
                    </a:lnTo>
                    <a:lnTo>
                      <a:pt x="1810" y="503"/>
                    </a:lnTo>
                    <a:lnTo>
                      <a:pt x="1812" y="503"/>
                    </a:lnTo>
                    <a:lnTo>
                      <a:pt x="1813" y="500"/>
                    </a:lnTo>
                    <a:lnTo>
                      <a:pt x="1815" y="499"/>
                    </a:lnTo>
                    <a:lnTo>
                      <a:pt x="1816" y="497"/>
                    </a:lnTo>
                    <a:lnTo>
                      <a:pt x="1816" y="493"/>
                    </a:lnTo>
                    <a:lnTo>
                      <a:pt x="1816" y="491"/>
                    </a:lnTo>
                    <a:lnTo>
                      <a:pt x="1816" y="490"/>
                    </a:lnTo>
                    <a:lnTo>
                      <a:pt x="1815" y="489"/>
                    </a:lnTo>
                    <a:lnTo>
                      <a:pt x="1816" y="486"/>
                    </a:lnTo>
                    <a:lnTo>
                      <a:pt x="1816" y="484"/>
                    </a:lnTo>
                    <a:lnTo>
                      <a:pt x="1816" y="480"/>
                    </a:lnTo>
                    <a:lnTo>
                      <a:pt x="1816" y="477"/>
                    </a:lnTo>
                    <a:lnTo>
                      <a:pt x="1816" y="476"/>
                    </a:lnTo>
                    <a:lnTo>
                      <a:pt x="1816" y="474"/>
                    </a:lnTo>
                    <a:lnTo>
                      <a:pt x="1816" y="471"/>
                    </a:lnTo>
                    <a:lnTo>
                      <a:pt x="1816" y="469"/>
                    </a:lnTo>
                    <a:lnTo>
                      <a:pt x="1816" y="466"/>
                    </a:lnTo>
                    <a:lnTo>
                      <a:pt x="1815" y="464"/>
                    </a:lnTo>
                    <a:lnTo>
                      <a:pt x="1813" y="461"/>
                    </a:lnTo>
                    <a:lnTo>
                      <a:pt x="1813" y="459"/>
                    </a:lnTo>
                    <a:lnTo>
                      <a:pt x="1813" y="456"/>
                    </a:lnTo>
                    <a:lnTo>
                      <a:pt x="1815" y="454"/>
                    </a:lnTo>
                    <a:lnTo>
                      <a:pt x="1815" y="453"/>
                    </a:lnTo>
                    <a:lnTo>
                      <a:pt x="1816" y="451"/>
                    </a:lnTo>
                    <a:lnTo>
                      <a:pt x="1817" y="449"/>
                    </a:lnTo>
                    <a:lnTo>
                      <a:pt x="1817" y="447"/>
                    </a:lnTo>
                    <a:lnTo>
                      <a:pt x="1817" y="444"/>
                    </a:lnTo>
                    <a:lnTo>
                      <a:pt x="1816" y="443"/>
                    </a:lnTo>
                    <a:lnTo>
                      <a:pt x="1815" y="440"/>
                    </a:lnTo>
                    <a:lnTo>
                      <a:pt x="1812" y="439"/>
                    </a:lnTo>
                    <a:lnTo>
                      <a:pt x="1810" y="436"/>
                    </a:lnTo>
                    <a:lnTo>
                      <a:pt x="1810" y="434"/>
                    </a:lnTo>
                    <a:lnTo>
                      <a:pt x="1812" y="433"/>
                    </a:lnTo>
                    <a:lnTo>
                      <a:pt x="1812" y="431"/>
                    </a:lnTo>
                    <a:lnTo>
                      <a:pt x="1815" y="430"/>
                    </a:lnTo>
                    <a:lnTo>
                      <a:pt x="1816" y="430"/>
                    </a:lnTo>
                    <a:lnTo>
                      <a:pt x="1817" y="430"/>
                    </a:lnTo>
                    <a:lnTo>
                      <a:pt x="1819" y="430"/>
                    </a:lnTo>
                    <a:lnTo>
                      <a:pt x="1823" y="430"/>
                    </a:lnTo>
                    <a:lnTo>
                      <a:pt x="1826" y="429"/>
                    </a:lnTo>
                    <a:lnTo>
                      <a:pt x="1827" y="427"/>
                    </a:lnTo>
                    <a:lnTo>
                      <a:pt x="1829" y="427"/>
                    </a:lnTo>
                    <a:lnTo>
                      <a:pt x="1830" y="426"/>
                    </a:lnTo>
                    <a:lnTo>
                      <a:pt x="1832" y="421"/>
                    </a:lnTo>
                    <a:lnTo>
                      <a:pt x="1832" y="419"/>
                    </a:lnTo>
                    <a:lnTo>
                      <a:pt x="1830" y="416"/>
                    </a:lnTo>
                    <a:lnTo>
                      <a:pt x="1830" y="413"/>
                    </a:lnTo>
                    <a:lnTo>
                      <a:pt x="1829" y="411"/>
                    </a:lnTo>
                    <a:lnTo>
                      <a:pt x="1827" y="409"/>
                    </a:lnTo>
                    <a:lnTo>
                      <a:pt x="1826" y="406"/>
                    </a:lnTo>
                    <a:lnTo>
                      <a:pt x="1823" y="403"/>
                    </a:lnTo>
                    <a:lnTo>
                      <a:pt x="1822" y="400"/>
                    </a:lnTo>
                    <a:lnTo>
                      <a:pt x="1822" y="399"/>
                    </a:lnTo>
                    <a:lnTo>
                      <a:pt x="1820" y="396"/>
                    </a:lnTo>
                    <a:lnTo>
                      <a:pt x="1819" y="394"/>
                    </a:lnTo>
                    <a:lnTo>
                      <a:pt x="1817" y="393"/>
                    </a:lnTo>
                    <a:lnTo>
                      <a:pt x="1816" y="391"/>
                    </a:lnTo>
                    <a:lnTo>
                      <a:pt x="1816" y="388"/>
                    </a:lnTo>
                    <a:lnTo>
                      <a:pt x="1816" y="386"/>
                    </a:lnTo>
                    <a:lnTo>
                      <a:pt x="1816" y="384"/>
                    </a:lnTo>
                    <a:lnTo>
                      <a:pt x="1816" y="381"/>
                    </a:lnTo>
                    <a:lnTo>
                      <a:pt x="1817" y="378"/>
                    </a:lnTo>
                    <a:lnTo>
                      <a:pt x="1819" y="376"/>
                    </a:lnTo>
                    <a:lnTo>
                      <a:pt x="1820" y="374"/>
                    </a:lnTo>
                    <a:lnTo>
                      <a:pt x="1820" y="373"/>
                    </a:lnTo>
                    <a:lnTo>
                      <a:pt x="1822" y="371"/>
                    </a:lnTo>
                    <a:lnTo>
                      <a:pt x="1822" y="367"/>
                    </a:lnTo>
                    <a:lnTo>
                      <a:pt x="1822" y="364"/>
                    </a:lnTo>
                    <a:lnTo>
                      <a:pt x="1822" y="363"/>
                    </a:lnTo>
                    <a:lnTo>
                      <a:pt x="1822" y="360"/>
                    </a:lnTo>
                    <a:lnTo>
                      <a:pt x="1823" y="357"/>
                    </a:lnTo>
                    <a:lnTo>
                      <a:pt x="1826" y="356"/>
                    </a:lnTo>
                    <a:lnTo>
                      <a:pt x="1829" y="354"/>
                    </a:lnTo>
                    <a:lnTo>
                      <a:pt x="1829" y="353"/>
                    </a:lnTo>
                    <a:lnTo>
                      <a:pt x="1832" y="351"/>
                    </a:lnTo>
                    <a:lnTo>
                      <a:pt x="1833" y="350"/>
                    </a:lnTo>
                    <a:lnTo>
                      <a:pt x="1835" y="348"/>
                    </a:lnTo>
                    <a:lnTo>
                      <a:pt x="1836" y="347"/>
                    </a:lnTo>
                    <a:lnTo>
                      <a:pt x="1837" y="347"/>
                    </a:lnTo>
                    <a:lnTo>
                      <a:pt x="1839" y="344"/>
                    </a:lnTo>
                    <a:lnTo>
                      <a:pt x="1840" y="343"/>
                    </a:lnTo>
                    <a:lnTo>
                      <a:pt x="1843" y="341"/>
                    </a:lnTo>
                    <a:lnTo>
                      <a:pt x="1846" y="341"/>
                    </a:lnTo>
                    <a:lnTo>
                      <a:pt x="1846" y="340"/>
                    </a:lnTo>
                    <a:lnTo>
                      <a:pt x="1849" y="337"/>
                    </a:lnTo>
                    <a:lnTo>
                      <a:pt x="1850" y="337"/>
                    </a:lnTo>
                    <a:lnTo>
                      <a:pt x="1852" y="336"/>
                    </a:lnTo>
                    <a:lnTo>
                      <a:pt x="1853" y="336"/>
                    </a:lnTo>
                    <a:lnTo>
                      <a:pt x="1855" y="334"/>
                    </a:lnTo>
                    <a:lnTo>
                      <a:pt x="1856" y="333"/>
                    </a:lnTo>
                    <a:lnTo>
                      <a:pt x="1856" y="331"/>
                    </a:lnTo>
                    <a:lnTo>
                      <a:pt x="1857" y="331"/>
                    </a:lnTo>
                    <a:lnTo>
                      <a:pt x="1859" y="330"/>
                    </a:lnTo>
                    <a:lnTo>
                      <a:pt x="1859" y="328"/>
                    </a:lnTo>
                    <a:lnTo>
                      <a:pt x="1860" y="327"/>
                    </a:lnTo>
                    <a:lnTo>
                      <a:pt x="1859" y="326"/>
                    </a:lnTo>
                    <a:lnTo>
                      <a:pt x="1859" y="323"/>
                    </a:lnTo>
                    <a:lnTo>
                      <a:pt x="1857" y="321"/>
                    </a:lnTo>
                    <a:lnTo>
                      <a:pt x="1857" y="320"/>
                    </a:lnTo>
                    <a:lnTo>
                      <a:pt x="1857" y="317"/>
                    </a:lnTo>
                    <a:lnTo>
                      <a:pt x="1859" y="316"/>
                    </a:lnTo>
                    <a:lnTo>
                      <a:pt x="1859" y="313"/>
                    </a:lnTo>
                    <a:lnTo>
                      <a:pt x="1860" y="313"/>
                    </a:lnTo>
                    <a:lnTo>
                      <a:pt x="1860" y="311"/>
                    </a:lnTo>
                    <a:lnTo>
                      <a:pt x="1860" y="310"/>
                    </a:lnTo>
                    <a:lnTo>
                      <a:pt x="1862" y="308"/>
                    </a:lnTo>
                    <a:lnTo>
                      <a:pt x="1862" y="306"/>
                    </a:lnTo>
                    <a:lnTo>
                      <a:pt x="1860" y="306"/>
                    </a:lnTo>
                    <a:lnTo>
                      <a:pt x="1860" y="303"/>
                    </a:lnTo>
                    <a:lnTo>
                      <a:pt x="1860" y="301"/>
                    </a:lnTo>
                    <a:lnTo>
                      <a:pt x="1862" y="301"/>
                    </a:lnTo>
                    <a:lnTo>
                      <a:pt x="1863" y="303"/>
                    </a:lnTo>
                    <a:lnTo>
                      <a:pt x="1865" y="303"/>
                    </a:lnTo>
                    <a:lnTo>
                      <a:pt x="1865" y="304"/>
                    </a:lnTo>
                    <a:lnTo>
                      <a:pt x="1866" y="304"/>
                    </a:lnTo>
                    <a:lnTo>
                      <a:pt x="1869" y="306"/>
                    </a:lnTo>
                    <a:lnTo>
                      <a:pt x="1870" y="306"/>
                    </a:lnTo>
                    <a:lnTo>
                      <a:pt x="1872" y="306"/>
                    </a:lnTo>
                    <a:lnTo>
                      <a:pt x="1873" y="304"/>
                    </a:lnTo>
                    <a:lnTo>
                      <a:pt x="1875" y="306"/>
                    </a:lnTo>
                    <a:lnTo>
                      <a:pt x="1876" y="306"/>
                    </a:lnTo>
                    <a:lnTo>
                      <a:pt x="1877" y="306"/>
                    </a:lnTo>
                    <a:lnTo>
                      <a:pt x="1885" y="308"/>
                    </a:lnTo>
                    <a:lnTo>
                      <a:pt x="1886" y="310"/>
                    </a:lnTo>
                    <a:lnTo>
                      <a:pt x="1890" y="313"/>
                    </a:lnTo>
                    <a:lnTo>
                      <a:pt x="1895" y="313"/>
                    </a:lnTo>
                    <a:lnTo>
                      <a:pt x="1898" y="313"/>
                    </a:lnTo>
                    <a:lnTo>
                      <a:pt x="1899" y="313"/>
                    </a:lnTo>
                    <a:lnTo>
                      <a:pt x="1900" y="313"/>
                    </a:lnTo>
                    <a:lnTo>
                      <a:pt x="1902" y="314"/>
                    </a:lnTo>
                    <a:lnTo>
                      <a:pt x="1903" y="314"/>
                    </a:lnTo>
                    <a:lnTo>
                      <a:pt x="1905" y="314"/>
                    </a:lnTo>
                    <a:lnTo>
                      <a:pt x="1908" y="314"/>
                    </a:lnTo>
                    <a:lnTo>
                      <a:pt x="1909" y="314"/>
                    </a:lnTo>
                    <a:lnTo>
                      <a:pt x="1910" y="316"/>
                    </a:lnTo>
                    <a:lnTo>
                      <a:pt x="1910" y="317"/>
                    </a:lnTo>
                    <a:lnTo>
                      <a:pt x="1912" y="320"/>
                    </a:lnTo>
                    <a:lnTo>
                      <a:pt x="1913" y="323"/>
                    </a:lnTo>
                    <a:lnTo>
                      <a:pt x="1915" y="326"/>
                    </a:lnTo>
                    <a:lnTo>
                      <a:pt x="1916" y="327"/>
                    </a:lnTo>
                    <a:lnTo>
                      <a:pt x="1916" y="328"/>
                    </a:lnTo>
                    <a:lnTo>
                      <a:pt x="1916" y="333"/>
                    </a:lnTo>
                    <a:lnTo>
                      <a:pt x="1916" y="334"/>
                    </a:lnTo>
                    <a:lnTo>
                      <a:pt x="1913" y="337"/>
                    </a:lnTo>
                    <a:lnTo>
                      <a:pt x="1912" y="338"/>
                    </a:lnTo>
                    <a:lnTo>
                      <a:pt x="1910" y="341"/>
                    </a:lnTo>
                    <a:lnTo>
                      <a:pt x="1910" y="344"/>
                    </a:lnTo>
                    <a:lnTo>
                      <a:pt x="1910" y="346"/>
                    </a:lnTo>
                    <a:lnTo>
                      <a:pt x="1910" y="347"/>
                    </a:lnTo>
                    <a:lnTo>
                      <a:pt x="1909" y="347"/>
                    </a:lnTo>
                    <a:lnTo>
                      <a:pt x="1909" y="348"/>
                    </a:lnTo>
                    <a:lnTo>
                      <a:pt x="1909" y="353"/>
                    </a:lnTo>
                    <a:lnTo>
                      <a:pt x="1909" y="354"/>
                    </a:lnTo>
                    <a:lnTo>
                      <a:pt x="1909" y="356"/>
                    </a:lnTo>
                    <a:lnTo>
                      <a:pt x="1909" y="357"/>
                    </a:lnTo>
                    <a:lnTo>
                      <a:pt x="1910" y="358"/>
                    </a:lnTo>
                    <a:lnTo>
                      <a:pt x="1912" y="358"/>
                    </a:lnTo>
                    <a:lnTo>
                      <a:pt x="1913" y="360"/>
                    </a:lnTo>
                    <a:lnTo>
                      <a:pt x="1915" y="360"/>
                    </a:lnTo>
                    <a:lnTo>
                      <a:pt x="1918" y="363"/>
                    </a:lnTo>
                    <a:lnTo>
                      <a:pt x="1919" y="363"/>
                    </a:lnTo>
                    <a:lnTo>
                      <a:pt x="1920" y="364"/>
                    </a:lnTo>
                    <a:lnTo>
                      <a:pt x="1922" y="364"/>
                    </a:lnTo>
                    <a:lnTo>
                      <a:pt x="1923" y="367"/>
                    </a:lnTo>
                    <a:lnTo>
                      <a:pt x="1923" y="370"/>
                    </a:lnTo>
                    <a:lnTo>
                      <a:pt x="1923" y="373"/>
                    </a:lnTo>
                    <a:lnTo>
                      <a:pt x="1922" y="376"/>
                    </a:lnTo>
                    <a:lnTo>
                      <a:pt x="1922" y="377"/>
                    </a:lnTo>
                    <a:lnTo>
                      <a:pt x="1922" y="378"/>
                    </a:lnTo>
                    <a:lnTo>
                      <a:pt x="1922" y="381"/>
                    </a:lnTo>
                    <a:lnTo>
                      <a:pt x="1922" y="383"/>
                    </a:lnTo>
                    <a:lnTo>
                      <a:pt x="1922" y="384"/>
                    </a:lnTo>
                    <a:lnTo>
                      <a:pt x="1922" y="386"/>
                    </a:lnTo>
                    <a:lnTo>
                      <a:pt x="1920" y="388"/>
                    </a:lnTo>
                    <a:lnTo>
                      <a:pt x="1920" y="390"/>
                    </a:lnTo>
                    <a:lnTo>
                      <a:pt x="1920" y="391"/>
                    </a:lnTo>
                    <a:lnTo>
                      <a:pt x="1920" y="394"/>
                    </a:lnTo>
                    <a:lnTo>
                      <a:pt x="1919" y="396"/>
                    </a:lnTo>
                    <a:lnTo>
                      <a:pt x="1919" y="399"/>
                    </a:lnTo>
                    <a:lnTo>
                      <a:pt x="1919" y="401"/>
                    </a:lnTo>
                    <a:lnTo>
                      <a:pt x="1918" y="404"/>
                    </a:lnTo>
                    <a:lnTo>
                      <a:pt x="1918" y="407"/>
                    </a:lnTo>
                    <a:lnTo>
                      <a:pt x="1918" y="410"/>
                    </a:lnTo>
                    <a:lnTo>
                      <a:pt x="1918" y="411"/>
                    </a:lnTo>
                    <a:lnTo>
                      <a:pt x="1916" y="413"/>
                    </a:lnTo>
                    <a:lnTo>
                      <a:pt x="1916" y="414"/>
                    </a:lnTo>
                    <a:lnTo>
                      <a:pt x="1916" y="416"/>
                    </a:lnTo>
                    <a:lnTo>
                      <a:pt x="1920" y="417"/>
                    </a:lnTo>
                    <a:lnTo>
                      <a:pt x="1923" y="419"/>
                    </a:lnTo>
                    <a:lnTo>
                      <a:pt x="1925" y="420"/>
                    </a:lnTo>
                    <a:lnTo>
                      <a:pt x="1926" y="420"/>
                    </a:lnTo>
                    <a:lnTo>
                      <a:pt x="1928" y="420"/>
                    </a:lnTo>
                    <a:lnTo>
                      <a:pt x="1929" y="420"/>
                    </a:lnTo>
                    <a:lnTo>
                      <a:pt x="1932" y="420"/>
                    </a:lnTo>
                    <a:lnTo>
                      <a:pt x="1935" y="419"/>
                    </a:lnTo>
                    <a:lnTo>
                      <a:pt x="1936" y="419"/>
                    </a:lnTo>
                    <a:lnTo>
                      <a:pt x="1938" y="419"/>
                    </a:lnTo>
                    <a:lnTo>
                      <a:pt x="1939" y="419"/>
                    </a:lnTo>
                    <a:lnTo>
                      <a:pt x="1940" y="419"/>
                    </a:lnTo>
                    <a:lnTo>
                      <a:pt x="1943" y="419"/>
                    </a:lnTo>
                    <a:lnTo>
                      <a:pt x="1945" y="419"/>
                    </a:lnTo>
                    <a:lnTo>
                      <a:pt x="1948" y="417"/>
                    </a:lnTo>
                    <a:lnTo>
                      <a:pt x="1950" y="417"/>
                    </a:lnTo>
                    <a:lnTo>
                      <a:pt x="1950" y="416"/>
                    </a:lnTo>
                    <a:lnTo>
                      <a:pt x="1953" y="416"/>
                    </a:lnTo>
                    <a:lnTo>
                      <a:pt x="1956" y="416"/>
                    </a:lnTo>
                    <a:lnTo>
                      <a:pt x="1958" y="416"/>
                    </a:lnTo>
                    <a:lnTo>
                      <a:pt x="1958" y="414"/>
                    </a:lnTo>
                    <a:lnTo>
                      <a:pt x="1962" y="413"/>
                    </a:lnTo>
                    <a:lnTo>
                      <a:pt x="1963" y="413"/>
                    </a:lnTo>
                    <a:lnTo>
                      <a:pt x="1966" y="411"/>
                    </a:lnTo>
                    <a:lnTo>
                      <a:pt x="1969" y="411"/>
                    </a:lnTo>
                    <a:lnTo>
                      <a:pt x="1970" y="411"/>
                    </a:lnTo>
                    <a:lnTo>
                      <a:pt x="1972" y="410"/>
                    </a:lnTo>
                    <a:lnTo>
                      <a:pt x="1973" y="410"/>
                    </a:lnTo>
                    <a:lnTo>
                      <a:pt x="1975" y="410"/>
                    </a:lnTo>
                    <a:lnTo>
                      <a:pt x="1976" y="410"/>
                    </a:lnTo>
                    <a:lnTo>
                      <a:pt x="1978" y="410"/>
                    </a:lnTo>
                    <a:lnTo>
                      <a:pt x="1979" y="410"/>
                    </a:lnTo>
                    <a:lnTo>
                      <a:pt x="1980" y="409"/>
                    </a:lnTo>
                    <a:lnTo>
                      <a:pt x="1983" y="409"/>
                    </a:lnTo>
                    <a:lnTo>
                      <a:pt x="1985" y="409"/>
                    </a:lnTo>
                    <a:lnTo>
                      <a:pt x="1989" y="409"/>
                    </a:lnTo>
                    <a:lnTo>
                      <a:pt x="1990" y="409"/>
                    </a:lnTo>
                    <a:lnTo>
                      <a:pt x="1992" y="409"/>
                    </a:lnTo>
                    <a:lnTo>
                      <a:pt x="1995" y="409"/>
                    </a:lnTo>
                    <a:lnTo>
                      <a:pt x="1998" y="409"/>
                    </a:lnTo>
                    <a:lnTo>
                      <a:pt x="1998" y="410"/>
                    </a:lnTo>
                    <a:lnTo>
                      <a:pt x="2003" y="413"/>
                    </a:lnTo>
                    <a:lnTo>
                      <a:pt x="2006" y="413"/>
                    </a:lnTo>
                    <a:lnTo>
                      <a:pt x="2008" y="416"/>
                    </a:lnTo>
                    <a:lnTo>
                      <a:pt x="2008" y="417"/>
                    </a:lnTo>
                    <a:lnTo>
                      <a:pt x="2009" y="419"/>
                    </a:lnTo>
                    <a:lnTo>
                      <a:pt x="2010" y="421"/>
                    </a:lnTo>
                    <a:lnTo>
                      <a:pt x="2010" y="423"/>
                    </a:lnTo>
                    <a:lnTo>
                      <a:pt x="2010" y="424"/>
                    </a:lnTo>
                    <a:lnTo>
                      <a:pt x="2012" y="426"/>
                    </a:lnTo>
                    <a:lnTo>
                      <a:pt x="2012" y="427"/>
                    </a:lnTo>
                    <a:lnTo>
                      <a:pt x="2012" y="429"/>
                    </a:lnTo>
                    <a:lnTo>
                      <a:pt x="2012" y="430"/>
                    </a:lnTo>
                    <a:lnTo>
                      <a:pt x="2012" y="431"/>
                    </a:lnTo>
                    <a:lnTo>
                      <a:pt x="2012" y="433"/>
                    </a:lnTo>
                    <a:lnTo>
                      <a:pt x="2013" y="434"/>
                    </a:lnTo>
                    <a:lnTo>
                      <a:pt x="2015" y="436"/>
                    </a:lnTo>
                    <a:lnTo>
                      <a:pt x="2016" y="437"/>
                    </a:lnTo>
                    <a:lnTo>
                      <a:pt x="2016" y="439"/>
                    </a:lnTo>
                    <a:lnTo>
                      <a:pt x="2018" y="441"/>
                    </a:lnTo>
                    <a:lnTo>
                      <a:pt x="2018" y="444"/>
                    </a:lnTo>
                    <a:lnTo>
                      <a:pt x="2018" y="446"/>
                    </a:lnTo>
                    <a:lnTo>
                      <a:pt x="2019" y="447"/>
                    </a:lnTo>
                    <a:lnTo>
                      <a:pt x="2019" y="449"/>
                    </a:lnTo>
                    <a:lnTo>
                      <a:pt x="2019" y="450"/>
                    </a:lnTo>
                    <a:lnTo>
                      <a:pt x="2019" y="451"/>
                    </a:lnTo>
                    <a:lnTo>
                      <a:pt x="2020" y="454"/>
                    </a:lnTo>
                    <a:lnTo>
                      <a:pt x="2019" y="457"/>
                    </a:lnTo>
                    <a:lnTo>
                      <a:pt x="2019" y="459"/>
                    </a:lnTo>
                    <a:lnTo>
                      <a:pt x="2019" y="460"/>
                    </a:lnTo>
                    <a:lnTo>
                      <a:pt x="2016" y="463"/>
                    </a:lnTo>
                    <a:lnTo>
                      <a:pt x="2015" y="466"/>
                    </a:lnTo>
                    <a:lnTo>
                      <a:pt x="2015" y="467"/>
                    </a:lnTo>
                    <a:lnTo>
                      <a:pt x="2015" y="470"/>
                    </a:lnTo>
                    <a:lnTo>
                      <a:pt x="2013" y="471"/>
                    </a:lnTo>
                    <a:lnTo>
                      <a:pt x="2012" y="473"/>
                    </a:lnTo>
                    <a:lnTo>
                      <a:pt x="2012" y="476"/>
                    </a:lnTo>
                    <a:lnTo>
                      <a:pt x="2010" y="479"/>
                    </a:lnTo>
                    <a:lnTo>
                      <a:pt x="2009" y="481"/>
                    </a:lnTo>
                    <a:lnTo>
                      <a:pt x="2008" y="481"/>
                    </a:lnTo>
                    <a:lnTo>
                      <a:pt x="2005" y="484"/>
                    </a:lnTo>
                    <a:lnTo>
                      <a:pt x="2003" y="486"/>
                    </a:lnTo>
                    <a:lnTo>
                      <a:pt x="2002" y="486"/>
                    </a:lnTo>
                    <a:lnTo>
                      <a:pt x="2000" y="487"/>
                    </a:lnTo>
                    <a:lnTo>
                      <a:pt x="1999" y="487"/>
                    </a:lnTo>
                    <a:lnTo>
                      <a:pt x="1998" y="489"/>
                    </a:lnTo>
                    <a:lnTo>
                      <a:pt x="1996" y="490"/>
                    </a:lnTo>
                    <a:lnTo>
                      <a:pt x="1993" y="491"/>
                    </a:lnTo>
                    <a:lnTo>
                      <a:pt x="1992" y="491"/>
                    </a:lnTo>
                    <a:lnTo>
                      <a:pt x="1990" y="493"/>
                    </a:lnTo>
                    <a:lnTo>
                      <a:pt x="1988" y="494"/>
                    </a:lnTo>
                    <a:lnTo>
                      <a:pt x="1986" y="494"/>
                    </a:lnTo>
                    <a:lnTo>
                      <a:pt x="1983" y="496"/>
                    </a:lnTo>
                    <a:lnTo>
                      <a:pt x="1982" y="496"/>
                    </a:lnTo>
                    <a:lnTo>
                      <a:pt x="1980" y="497"/>
                    </a:lnTo>
                    <a:lnTo>
                      <a:pt x="1979" y="497"/>
                    </a:lnTo>
                    <a:lnTo>
                      <a:pt x="1978" y="499"/>
                    </a:lnTo>
                    <a:lnTo>
                      <a:pt x="1978" y="500"/>
                    </a:lnTo>
                    <a:lnTo>
                      <a:pt x="1976" y="500"/>
                    </a:lnTo>
                    <a:lnTo>
                      <a:pt x="1978" y="501"/>
                    </a:lnTo>
                    <a:lnTo>
                      <a:pt x="1979" y="503"/>
                    </a:lnTo>
                    <a:lnTo>
                      <a:pt x="1982" y="506"/>
                    </a:lnTo>
                    <a:lnTo>
                      <a:pt x="1983" y="506"/>
                    </a:lnTo>
                    <a:lnTo>
                      <a:pt x="1985" y="507"/>
                    </a:lnTo>
                    <a:lnTo>
                      <a:pt x="1986" y="509"/>
                    </a:lnTo>
                    <a:lnTo>
                      <a:pt x="1988" y="510"/>
                    </a:lnTo>
                    <a:lnTo>
                      <a:pt x="1990" y="511"/>
                    </a:lnTo>
                    <a:lnTo>
                      <a:pt x="1990" y="513"/>
                    </a:lnTo>
                    <a:lnTo>
                      <a:pt x="1992" y="514"/>
                    </a:lnTo>
                    <a:lnTo>
                      <a:pt x="1995" y="516"/>
                    </a:lnTo>
                    <a:lnTo>
                      <a:pt x="2002" y="517"/>
                    </a:lnTo>
                    <a:lnTo>
                      <a:pt x="2003" y="519"/>
                    </a:lnTo>
                    <a:lnTo>
                      <a:pt x="2005" y="517"/>
                    </a:lnTo>
                    <a:lnTo>
                      <a:pt x="2006" y="516"/>
                    </a:lnTo>
                    <a:lnTo>
                      <a:pt x="2008" y="514"/>
                    </a:lnTo>
                    <a:lnTo>
                      <a:pt x="2009" y="513"/>
                    </a:lnTo>
                    <a:lnTo>
                      <a:pt x="2010" y="511"/>
                    </a:lnTo>
                    <a:lnTo>
                      <a:pt x="2012" y="511"/>
                    </a:lnTo>
                    <a:lnTo>
                      <a:pt x="2013" y="510"/>
                    </a:lnTo>
                    <a:lnTo>
                      <a:pt x="2015" y="511"/>
                    </a:lnTo>
                    <a:lnTo>
                      <a:pt x="2016" y="513"/>
                    </a:lnTo>
                    <a:lnTo>
                      <a:pt x="2018" y="516"/>
                    </a:lnTo>
                    <a:lnTo>
                      <a:pt x="2019" y="517"/>
                    </a:lnTo>
                    <a:lnTo>
                      <a:pt x="2019" y="521"/>
                    </a:lnTo>
                    <a:lnTo>
                      <a:pt x="2019" y="523"/>
                    </a:lnTo>
                    <a:lnTo>
                      <a:pt x="2020" y="524"/>
                    </a:lnTo>
                    <a:lnTo>
                      <a:pt x="2019" y="527"/>
                    </a:lnTo>
                    <a:lnTo>
                      <a:pt x="2020" y="529"/>
                    </a:lnTo>
                    <a:lnTo>
                      <a:pt x="2019" y="530"/>
                    </a:lnTo>
                    <a:lnTo>
                      <a:pt x="2018" y="533"/>
                    </a:lnTo>
                    <a:lnTo>
                      <a:pt x="2018" y="534"/>
                    </a:lnTo>
                    <a:lnTo>
                      <a:pt x="2018" y="536"/>
                    </a:lnTo>
                    <a:lnTo>
                      <a:pt x="2019" y="536"/>
                    </a:lnTo>
                    <a:lnTo>
                      <a:pt x="2019" y="537"/>
                    </a:lnTo>
                    <a:lnTo>
                      <a:pt x="2020" y="539"/>
                    </a:lnTo>
                    <a:lnTo>
                      <a:pt x="2022" y="539"/>
                    </a:lnTo>
                    <a:lnTo>
                      <a:pt x="2023" y="540"/>
                    </a:lnTo>
                    <a:lnTo>
                      <a:pt x="2026" y="540"/>
                    </a:lnTo>
                    <a:lnTo>
                      <a:pt x="2029" y="540"/>
                    </a:lnTo>
                    <a:lnTo>
                      <a:pt x="2029" y="543"/>
                    </a:lnTo>
                    <a:lnTo>
                      <a:pt x="2029" y="544"/>
                    </a:lnTo>
                    <a:lnTo>
                      <a:pt x="2029" y="546"/>
                    </a:lnTo>
                    <a:lnTo>
                      <a:pt x="2030" y="547"/>
                    </a:lnTo>
                    <a:lnTo>
                      <a:pt x="2032" y="549"/>
                    </a:lnTo>
                    <a:lnTo>
                      <a:pt x="2033" y="550"/>
                    </a:lnTo>
                    <a:lnTo>
                      <a:pt x="2033" y="553"/>
                    </a:lnTo>
                    <a:lnTo>
                      <a:pt x="2035" y="553"/>
                    </a:lnTo>
                    <a:lnTo>
                      <a:pt x="2036" y="554"/>
                    </a:lnTo>
                    <a:lnTo>
                      <a:pt x="2038" y="554"/>
                    </a:lnTo>
                    <a:lnTo>
                      <a:pt x="2040" y="554"/>
                    </a:lnTo>
                    <a:lnTo>
                      <a:pt x="2040" y="556"/>
                    </a:lnTo>
                    <a:lnTo>
                      <a:pt x="2042" y="557"/>
                    </a:lnTo>
                    <a:lnTo>
                      <a:pt x="2043" y="559"/>
                    </a:lnTo>
                    <a:lnTo>
                      <a:pt x="2049" y="561"/>
                    </a:lnTo>
                    <a:lnTo>
                      <a:pt x="2052" y="563"/>
                    </a:lnTo>
                    <a:lnTo>
                      <a:pt x="2052" y="566"/>
                    </a:lnTo>
                    <a:lnTo>
                      <a:pt x="2052" y="567"/>
                    </a:lnTo>
                    <a:lnTo>
                      <a:pt x="2053" y="569"/>
                    </a:lnTo>
                    <a:lnTo>
                      <a:pt x="2053" y="571"/>
                    </a:lnTo>
                    <a:lnTo>
                      <a:pt x="2053" y="573"/>
                    </a:lnTo>
                    <a:lnTo>
                      <a:pt x="2055" y="574"/>
                    </a:lnTo>
                    <a:lnTo>
                      <a:pt x="2056" y="576"/>
                    </a:lnTo>
                    <a:lnTo>
                      <a:pt x="2058" y="576"/>
                    </a:lnTo>
                    <a:lnTo>
                      <a:pt x="2059" y="577"/>
                    </a:lnTo>
                    <a:lnTo>
                      <a:pt x="2061" y="577"/>
                    </a:lnTo>
                    <a:lnTo>
                      <a:pt x="2062" y="577"/>
                    </a:lnTo>
                    <a:lnTo>
                      <a:pt x="2065" y="577"/>
                    </a:lnTo>
                    <a:lnTo>
                      <a:pt x="2068" y="577"/>
                    </a:lnTo>
                    <a:lnTo>
                      <a:pt x="2071" y="577"/>
                    </a:lnTo>
                    <a:lnTo>
                      <a:pt x="2072" y="577"/>
                    </a:lnTo>
                    <a:lnTo>
                      <a:pt x="2075" y="576"/>
                    </a:lnTo>
                    <a:lnTo>
                      <a:pt x="2076" y="574"/>
                    </a:lnTo>
                    <a:lnTo>
                      <a:pt x="2078" y="574"/>
                    </a:lnTo>
                    <a:lnTo>
                      <a:pt x="2078" y="573"/>
                    </a:lnTo>
                    <a:lnTo>
                      <a:pt x="2079" y="571"/>
                    </a:lnTo>
                    <a:lnTo>
                      <a:pt x="2082" y="567"/>
                    </a:lnTo>
                    <a:lnTo>
                      <a:pt x="2085" y="566"/>
                    </a:lnTo>
                    <a:lnTo>
                      <a:pt x="2086" y="564"/>
                    </a:lnTo>
                    <a:lnTo>
                      <a:pt x="2089" y="566"/>
                    </a:lnTo>
                    <a:lnTo>
                      <a:pt x="2092" y="569"/>
                    </a:lnTo>
                    <a:lnTo>
                      <a:pt x="2093" y="570"/>
                    </a:lnTo>
                    <a:lnTo>
                      <a:pt x="2093" y="571"/>
                    </a:lnTo>
                    <a:lnTo>
                      <a:pt x="2098" y="574"/>
                    </a:lnTo>
                    <a:lnTo>
                      <a:pt x="2099" y="576"/>
                    </a:lnTo>
                    <a:lnTo>
                      <a:pt x="2102" y="576"/>
                    </a:lnTo>
                    <a:lnTo>
                      <a:pt x="2103" y="576"/>
                    </a:lnTo>
                    <a:lnTo>
                      <a:pt x="2106" y="574"/>
                    </a:lnTo>
                    <a:lnTo>
                      <a:pt x="2111" y="574"/>
                    </a:lnTo>
                    <a:lnTo>
                      <a:pt x="2113" y="573"/>
                    </a:lnTo>
                    <a:lnTo>
                      <a:pt x="2118" y="573"/>
                    </a:lnTo>
                    <a:lnTo>
                      <a:pt x="2119" y="573"/>
                    </a:lnTo>
                    <a:lnTo>
                      <a:pt x="2122" y="571"/>
                    </a:lnTo>
                    <a:lnTo>
                      <a:pt x="2125" y="570"/>
                    </a:lnTo>
                    <a:lnTo>
                      <a:pt x="2129" y="570"/>
                    </a:lnTo>
                    <a:lnTo>
                      <a:pt x="2131" y="570"/>
                    </a:lnTo>
                    <a:lnTo>
                      <a:pt x="2132" y="570"/>
                    </a:lnTo>
                    <a:lnTo>
                      <a:pt x="2133" y="571"/>
                    </a:lnTo>
                    <a:lnTo>
                      <a:pt x="2136" y="571"/>
                    </a:lnTo>
                    <a:lnTo>
                      <a:pt x="2139" y="570"/>
                    </a:lnTo>
                    <a:lnTo>
                      <a:pt x="2142" y="570"/>
                    </a:lnTo>
                    <a:lnTo>
                      <a:pt x="2143" y="570"/>
                    </a:lnTo>
                    <a:lnTo>
                      <a:pt x="2146" y="569"/>
                    </a:lnTo>
                    <a:lnTo>
                      <a:pt x="2149" y="569"/>
                    </a:lnTo>
                    <a:lnTo>
                      <a:pt x="2156" y="567"/>
                    </a:lnTo>
                    <a:lnTo>
                      <a:pt x="2158" y="566"/>
                    </a:lnTo>
                    <a:lnTo>
                      <a:pt x="2159" y="566"/>
                    </a:lnTo>
                    <a:lnTo>
                      <a:pt x="2161" y="564"/>
                    </a:lnTo>
                    <a:lnTo>
                      <a:pt x="2163" y="563"/>
                    </a:lnTo>
                    <a:lnTo>
                      <a:pt x="2169" y="561"/>
                    </a:lnTo>
                    <a:lnTo>
                      <a:pt x="2171" y="560"/>
                    </a:lnTo>
                    <a:lnTo>
                      <a:pt x="2172" y="560"/>
                    </a:lnTo>
                    <a:lnTo>
                      <a:pt x="2175" y="556"/>
                    </a:lnTo>
                    <a:lnTo>
                      <a:pt x="2179" y="550"/>
                    </a:lnTo>
                    <a:lnTo>
                      <a:pt x="2182" y="549"/>
                    </a:lnTo>
                    <a:lnTo>
                      <a:pt x="2188" y="546"/>
                    </a:lnTo>
                    <a:lnTo>
                      <a:pt x="2194" y="544"/>
                    </a:lnTo>
                    <a:lnTo>
                      <a:pt x="2202" y="544"/>
                    </a:lnTo>
                    <a:lnTo>
                      <a:pt x="2209" y="543"/>
                    </a:lnTo>
                    <a:lnTo>
                      <a:pt x="2212" y="543"/>
                    </a:lnTo>
                    <a:lnTo>
                      <a:pt x="2221" y="543"/>
                    </a:lnTo>
                    <a:lnTo>
                      <a:pt x="2226" y="543"/>
                    </a:lnTo>
                    <a:lnTo>
                      <a:pt x="2232" y="539"/>
                    </a:lnTo>
                    <a:lnTo>
                      <a:pt x="2235" y="534"/>
                    </a:lnTo>
                    <a:lnTo>
                      <a:pt x="2235" y="531"/>
                    </a:lnTo>
                    <a:lnTo>
                      <a:pt x="2234" y="527"/>
                    </a:lnTo>
                    <a:lnTo>
                      <a:pt x="2231" y="519"/>
                    </a:lnTo>
                    <a:lnTo>
                      <a:pt x="2229" y="513"/>
                    </a:lnTo>
                    <a:lnTo>
                      <a:pt x="2226" y="507"/>
                    </a:lnTo>
                    <a:lnTo>
                      <a:pt x="2226" y="501"/>
                    </a:lnTo>
                    <a:lnTo>
                      <a:pt x="2226" y="499"/>
                    </a:lnTo>
                    <a:lnTo>
                      <a:pt x="2228" y="494"/>
                    </a:lnTo>
                    <a:lnTo>
                      <a:pt x="2228" y="493"/>
                    </a:lnTo>
                    <a:lnTo>
                      <a:pt x="2234" y="494"/>
                    </a:lnTo>
                    <a:lnTo>
                      <a:pt x="2236" y="494"/>
                    </a:lnTo>
                    <a:lnTo>
                      <a:pt x="2239" y="494"/>
                    </a:lnTo>
                    <a:lnTo>
                      <a:pt x="2241" y="494"/>
                    </a:lnTo>
                    <a:lnTo>
                      <a:pt x="2244" y="494"/>
                    </a:lnTo>
                    <a:lnTo>
                      <a:pt x="2245" y="496"/>
                    </a:lnTo>
                    <a:lnTo>
                      <a:pt x="2252" y="497"/>
                    </a:lnTo>
                    <a:lnTo>
                      <a:pt x="2254" y="497"/>
                    </a:lnTo>
                    <a:lnTo>
                      <a:pt x="2255" y="497"/>
                    </a:lnTo>
                    <a:lnTo>
                      <a:pt x="2256" y="497"/>
                    </a:lnTo>
                    <a:lnTo>
                      <a:pt x="2258" y="499"/>
                    </a:lnTo>
                    <a:lnTo>
                      <a:pt x="2262" y="500"/>
                    </a:lnTo>
                    <a:lnTo>
                      <a:pt x="2264" y="500"/>
                    </a:lnTo>
                    <a:lnTo>
                      <a:pt x="2265" y="501"/>
                    </a:lnTo>
                    <a:lnTo>
                      <a:pt x="2266" y="501"/>
                    </a:lnTo>
                    <a:lnTo>
                      <a:pt x="2268" y="503"/>
                    </a:lnTo>
                    <a:lnTo>
                      <a:pt x="2272" y="506"/>
                    </a:lnTo>
                    <a:lnTo>
                      <a:pt x="2275" y="507"/>
                    </a:lnTo>
                    <a:lnTo>
                      <a:pt x="2278" y="509"/>
                    </a:lnTo>
                    <a:lnTo>
                      <a:pt x="2281" y="513"/>
                    </a:lnTo>
                    <a:lnTo>
                      <a:pt x="2281" y="514"/>
                    </a:lnTo>
                    <a:lnTo>
                      <a:pt x="2282" y="516"/>
                    </a:lnTo>
                    <a:lnTo>
                      <a:pt x="2282" y="517"/>
                    </a:lnTo>
                    <a:lnTo>
                      <a:pt x="2284" y="519"/>
                    </a:lnTo>
                    <a:lnTo>
                      <a:pt x="2285" y="523"/>
                    </a:lnTo>
                    <a:lnTo>
                      <a:pt x="2286" y="526"/>
                    </a:lnTo>
                    <a:lnTo>
                      <a:pt x="2288" y="529"/>
                    </a:lnTo>
                    <a:lnTo>
                      <a:pt x="2288" y="530"/>
                    </a:lnTo>
                    <a:lnTo>
                      <a:pt x="2289" y="531"/>
                    </a:lnTo>
                    <a:lnTo>
                      <a:pt x="2291" y="530"/>
                    </a:lnTo>
                    <a:lnTo>
                      <a:pt x="2294" y="530"/>
                    </a:lnTo>
                    <a:lnTo>
                      <a:pt x="2295" y="530"/>
                    </a:lnTo>
                    <a:lnTo>
                      <a:pt x="2295" y="529"/>
                    </a:lnTo>
                    <a:lnTo>
                      <a:pt x="2298" y="529"/>
                    </a:lnTo>
                    <a:lnTo>
                      <a:pt x="2299" y="529"/>
                    </a:lnTo>
                    <a:lnTo>
                      <a:pt x="2302" y="527"/>
                    </a:lnTo>
                    <a:lnTo>
                      <a:pt x="2304" y="527"/>
                    </a:lnTo>
                    <a:lnTo>
                      <a:pt x="2305" y="529"/>
                    </a:lnTo>
                    <a:lnTo>
                      <a:pt x="2306" y="529"/>
                    </a:lnTo>
                    <a:lnTo>
                      <a:pt x="2309" y="527"/>
                    </a:lnTo>
                    <a:lnTo>
                      <a:pt x="2312" y="526"/>
                    </a:lnTo>
                    <a:lnTo>
                      <a:pt x="2314" y="526"/>
                    </a:lnTo>
                    <a:lnTo>
                      <a:pt x="2315" y="526"/>
                    </a:lnTo>
                    <a:lnTo>
                      <a:pt x="2318" y="526"/>
                    </a:lnTo>
                    <a:lnTo>
                      <a:pt x="2319" y="526"/>
                    </a:lnTo>
                    <a:lnTo>
                      <a:pt x="2321" y="526"/>
                    </a:lnTo>
                    <a:lnTo>
                      <a:pt x="2322" y="526"/>
                    </a:lnTo>
                    <a:lnTo>
                      <a:pt x="2325" y="527"/>
                    </a:lnTo>
                    <a:lnTo>
                      <a:pt x="2328" y="529"/>
                    </a:lnTo>
                    <a:lnTo>
                      <a:pt x="2329" y="530"/>
                    </a:lnTo>
                    <a:lnTo>
                      <a:pt x="2335" y="533"/>
                    </a:lnTo>
                    <a:lnTo>
                      <a:pt x="2338" y="534"/>
                    </a:lnTo>
                    <a:lnTo>
                      <a:pt x="2342" y="537"/>
                    </a:lnTo>
                    <a:lnTo>
                      <a:pt x="2344" y="539"/>
                    </a:lnTo>
                    <a:lnTo>
                      <a:pt x="2345" y="540"/>
                    </a:lnTo>
                    <a:lnTo>
                      <a:pt x="2347" y="541"/>
                    </a:lnTo>
                    <a:lnTo>
                      <a:pt x="2349" y="543"/>
                    </a:lnTo>
                    <a:lnTo>
                      <a:pt x="2351" y="543"/>
                    </a:lnTo>
                    <a:lnTo>
                      <a:pt x="2352" y="546"/>
                    </a:lnTo>
                    <a:lnTo>
                      <a:pt x="2357" y="547"/>
                    </a:lnTo>
                    <a:lnTo>
                      <a:pt x="2359" y="547"/>
                    </a:lnTo>
                    <a:lnTo>
                      <a:pt x="2361" y="549"/>
                    </a:lnTo>
                    <a:lnTo>
                      <a:pt x="2362" y="549"/>
                    </a:lnTo>
                    <a:lnTo>
                      <a:pt x="2364" y="550"/>
                    </a:lnTo>
                    <a:lnTo>
                      <a:pt x="2367" y="551"/>
                    </a:lnTo>
                    <a:lnTo>
                      <a:pt x="2368" y="551"/>
                    </a:lnTo>
                    <a:lnTo>
                      <a:pt x="2369" y="551"/>
                    </a:lnTo>
                    <a:lnTo>
                      <a:pt x="2371" y="551"/>
                    </a:lnTo>
                    <a:lnTo>
                      <a:pt x="2374" y="554"/>
                    </a:lnTo>
                    <a:lnTo>
                      <a:pt x="2377" y="554"/>
                    </a:lnTo>
                    <a:lnTo>
                      <a:pt x="2378" y="556"/>
                    </a:lnTo>
                    <a:lnTo>
                      <a:pt x="2379" y="556"/>
                    </a:lnTo>
                    <a:lnTo>
                      <a:pt x="2381" y="559"/>
                    </a:lnTo>
                    <a:lnTo>
                      <a:pt x="2385" y="559"/>
                    </a:lnTo>
                    <a:lnTo>
                      <a:pt x="2387" y="560"/>
                    </a:lnTo>
                    <a:lnTo>
                      <a:pt x="2388" y="561"/>
                    </a:lnTo>
                    <a:lnTo>
                      <a:pt x="2389" y="564"/>
                    </a:lnTo>
                    <a:lnTo>
                      <a:pt x="2391" y="566"/>
                    </a:lnTo>
                    <a:lnTo>
                      <a:pt x="2392" y="569"/>
                    </a:lnTo>
                    <a:lnTo>
                      <a:pt x="2394" y="569"/>
                    </a:lnTo>
                    <a:lnTo>
                      <a:pt x="2394" y="570"/>
                    </a:lnTo>
                    <a:lnTo>
                      <a:pt x="2395" y="573"/>
                    </a:lnTo>
                    <a:lnTo>
                      <a:pt x="2397" y="574"/>
                    </a:lnTo>
                    <a:lnTo>
                      <a:pt x="2398" y="576"/>
                    </a:lnTo>
                    <a:lnTo>
                      <a:pt x="2399" y="577"/>
                    </a:lnTo>
                    <a:lnTo>
                      <a:pt x="2401" y="579"/>
                    </a:lnTo>
                    <a:lnTo>
                      <a:pt x="2402" y="580"/>
                    </a:lnTo>
                    <a:lnTo>
                      <a:pt x="2404" y="580"/>
                    </a:lnTo>
                    <a:lnTo>
                      <a:pt x="2405" y="583"/>
                    </a:lnTo>
                    <a:lnTo>
                      <a:pt x="2407" y="583"/>
                    </a:lnTo>
                    <a:lnTo>
                      <a:pt x="2407" y="584"/>
                    </a:lnTo>
                    <a:lnTo>
                      <a:pt x="2409" y="586"/>
                    </a:lnTo>
                    <a:lnTo>
                      <a:pt x="2411" y="587"/>
                    </a:lnTo>
                    <a:lnTo>
                      <a:pt x="2412" y="587"/>
                    </a:lnTo>
                    <a:lnTo>
                      <a:pt x="2414" y="590"/>
                    </a:lnTo>
                    <a:lnTo>
                      <a:pt x="2414" y="592"/>
                    </a:lnTo>
                    <a:lnTo>
                      <a:pt x="2415" y="593"/>
                    </a:lnTo>
                    <a:lnTo>
                      <a:pt x="2417" y="596"/>
                    </a:lnTo>
                    <a:lnTo>
                      <a:pt x="2417" y="597"/>
                    </a:lnTo>
                    <a:lnTo>
                      <a:pt x="2417" y="600"/>
                    </a:lnTo>
                    <a:lnTo>
                      <a:pt x="2417" y="603"/>
                    </a:lnTo>
                    <a:lnTo>
                      <a:pt x="2417" y="604"/>
                    </a:lnTo>
                    <a:lnTo>
                      <a:pt x="2414" y="607"/>
                    </a:lnTo>
                    <a:lnTo>
                      <a:pt x="2411" y="609"/>
                    </a:lnTo>
                    <a:lnTo>
                      <a:pt x="2411" y="612"/>
                    </a:lnTo>
                    <a:lnTo>
                      <a:pt x="2411" y="613"/>
                    </a:lnTo>
                    <a:lnTo>
                      <a:pt x="2412" y="614"/>
                    </a:lnTo>
                    <a:lnTo>
                      <a:pt x="2412" y="616"/>
                    </a:lnTo>
                    <a:lnTo>
                      <a:pt x="2411" y="619"/>
                    </a:lnTo>
                    <a:lnTo>
                      <a:pt x="2411" y="620"/>
                    </a:lnTo>
                    <a:lnTo>
                      <a:pt x="2411" y="622"/>
                    </a:lnTo>
                    <a:lnTo>
                      <a:pt x="2411" y="623"/>
                    </a:lnTo>
                    <a:lnTo>
                      <a:pt x="2412" y="626"/>
                    </a:lnTo>
                    <a:lnTo>
                      <a:pt x="2414" y="627"/>
                    </a:lnTo>
                    <a:lnTo>
                      <a:pt x="2415" y="629"/>
                    </a:lnTo>
                    <a:lnTo>
                      <a:pt x="2417" y="629"/>
                    </a:lnTo>
                    <a:lnTo>
                      <a:pt x="2417" y="630"/>
                    </a:lnTo>
                    <a:lnTo>
                      <a:pt x="2417" y="633"/>
                    </a:lnTo>
                    <a:lnTo>
                      <a:pt x="2417" y="634"/>
                    </a:lnTo>
                    <a:lnTo>
                      <a:pt x="2417" y="637"/>
                    </a:lnTo>
                    <a:lnTo>
                      <a:pt x="2417" y="639"/>
                    </a:lnTo>
                    <a:lnTo>
                      <a:pt x="2417" y="642"/>
                    </a:lnTo>
                    <a:lnTo>
                      <a:pt x="2417" y="643"/>
                    </a:lnTo>
                    <a:lnTo>
                      <a:pt x="2417" y="646"/>
                    </a:lnTo>
                    <a:lnTo>
                      <a:pt x="2417" y="647"/>
                    </a:lnTo>
                    <a:lnTo>
                      <a:pt x="2417" y="649"/>
                    </a:lnTo>
                    <a:lnTo>
                      <a:pt x="2417" y="653"/>
                    </a:lnTo>
                    <a:lnTo>
                      <a:pt x="2417" y="656"/>
                    </a:lnTo>
                    <a:lnTo>
                      <a:pt x="2419" y="657"/>
                    </a:lnTo>
                    <a:lnTo>
                      <a:pt x="2421" y="659"/>
                    </a:lnTo>
                    <a:lnTo>
                      <a:pt x="2422" y="662"/>
                    </a:lnTo>
                    <a:lnTo>
                      <a:pt x="2422" y="664"/>
                    </a:lnTo>
                    <a:lnTo>
                      <a:pt x="2422" y="666"/>
                    </a:lnTo>
                    <a:lnTo>
                      <a:pt x="2421" y="667"/>
                    </a:lnTo>
                    <a:lnTo>
                      <a:pt x="2422" y="669"/>
                    </a:lnTo>
                    <a:lnTo>
                      <a:pt x="2422" y="670"/>
                    </a:lnTo>
                    <a:lnTo>
                      <a:pt x="2427" y="673"/>
                    </a:lnTo>
                    <a:lnTo>
                      <a:pt x="2427" y="674"/>
                    </a:lnTo>
                    <a:lnTo>
                      <a:pt x="2427" y="677"/>
                    </a:lnTo>
                    <a:lnTo>
                      <a:pt x="2427" y="679"/>
                    </a:lnTo>
                    <a:lnTo>
                      <a:pt x="2427" y="680"/>
                    </a:lnTo>
                    <a:lnTo>
                      <a:pt x="2428" y="683"/>
                    </a:lnTo>
                    <a:lnTo>
                      <a:pt x="2427" y="684"/>
                    </a:lnTo>
                    <a:lnTo>
                      <a:pt x="2428" y="687"/>
                    </a:lnTo>
                    <a:lnTo>
                      <a:pt x="2431" y="689"/>
                    </a:lnTo>
                    <a:lnTo>
                      <a:pt x="2432" y="690"/>
                    </a:lnTo>
                    <a:lnTo>
                      <a:pt x="2434" y="690"/>
                    </a:lnTo>
                    <a:lnTo>
                      <a:pt x="2434" y="692"/>
                    </a:lnTo>
                    <a:lnTo>
                      <a:pt x="2434" y="694"/>
                    </a:lnTo>
                    <a:lnTo>
                      <a:pt x="2432" y="697"/>
                    </a:lnTo>
                    <a:lnTo>
                      <a:pt x="2431" y="699"/>
                    </a:lnTo>
                    <a:lnTo>
                      <a:pt x="2429" y="700"/>
                    </a:lnTo>
                    <a:lnTo>
                      <a:pt x="2429" y="702"/>
                    </a:lnTo>
                    <a:lnTo>
                      <a:pt x="2431" y="703"/>
                    </a:lnTo>
                    <a:lnTo>
                      <a:pt x="2432" y="704"/>
                    </a:lnTo>
                    <a:lnTo>
                      <a:pt x="2434" y="706"/>
                    </a:lnTo>
                    <a:lnTo>
                      <a:pt x="2435" y="709"/>
                    </a:lnTo>
                    <a:lnTo>
                      <a:pt x="2434" y="712"/>
                    </a:lnTo>
                    <a:lnTo>
                      <a:pt x="2434" y="714"/>
                    </a:lnTo>
                    <a:lnTo>
                      <a:pt x="2434" y="716"/>
                    </a:lnTo>
                    <a:lnTo>
                      <a:pt x="2432" y="717"/>
                    </a:lnTo>
                    <a:lnTo>
                      <a:pt x="2432" y="720"/>
                    </a:lnTo>
                    <a:lnTo>
                      <a:pt x="2432" y="722"/>
                    </a:lnTo>
                    <a:lnTo>
                      <a:pt x="2431" y="724"/>
                    </a:lnTo>
                    <a:lnTo>
                      <a:pt x="2429" y="727"/>
                    </a:lnTo>
                    <a:lnTo>
                      <a:pt x="2428" y="729"/>
                    </a:lnTo>
                    <a:lnTo>
                      <a:pt x="2427" y="730"/>
                    </a:lnTo>
                    <a:lnTo>
                      <a:pt x="2425" y="732"/>
                    </a:lnTo>
                    <a:lnTo>
                      <a:pt x="2425" y="733"/>
                    </a:lnTo>
                    <a:lnTo>
                      <a:pt x="2424" y="736"/>
                    </a:lnTo>
                    <a:lnTo>
                      <a:pt x="2422" y="739"/>
                    </a:lnTo>
                    <a:lnTo>
                      <a:pt x="2419" y="739"/>
                    </a:lnTo>
                    <a:lnTo>
                      <a:pt x="2417" y="739"/>
                    </a:lnTo>
                    <a:lnTo>
                      <a:pt x="2415" y="740"/>
                    </a:lnTo>
                    <a:lnTo>
                      <a:pt x="2412" y="740"/>
                    </a:lnTo>
                    <a:lnTo>
                      <a:pt x="2409" y="740"/>
                    </a:lnTo>
                    <a:lnTo>
                      <a:pt x="2405" y="740"/>
                    </a:lnTo>
                    <a:lnTo>
                      <a:pt x="2404" y="740"/>
                    </a:lnTo>
                    <a:lnTo>
                      <a:pt x="2401" y="740"/>
                    </a:lnTo>
                    <a:lnTo>
                      <a:pt x="2398" y="742"/>
                    </a:lnTo>
                    <a:lnTo>
                      <a:pt x="2395" y="740"/>
                    </a:lnTo>
                    <a:lnTo>
                      <a:pt x="2391" y="742"/>
                    </a:lnTo>
                    <a:lnTo>
                      <a:pt x="2388" y="742"/>
                    </a:lnTo>
                    <a:lnTo>
                      <a:pt x="2385" y="742"/>
                    </a:lnTo>
                    <a:lnTo>
                      <a:pt x="2382" y="742"/>
                    </a:lnTo>
                    <a:lnTo>
                      <a:pt x="2381" y="742"/>
                    </a:lnTo>
                    <a:lnTo>
                      <a:pt x="2377" y="744"/>
                    </a:lnTo>
                    <a:lnTo>
                      <a:pt x="2375" y="744"/>
                    </a:lnTo>
                    <a:lnTo>
                      <a:pt x="2374" y="746"/>
                    </a:lnTo>
                    <a:lnTo>
                      <a:pt x="2371" y="746"/>
                    </a:lnTo>
                    <a:lnTo>
                      <a:pt x="2369" y="747"/>
                    </a:lnTo>
                    <a:lnTo>
                      <a:pt x="2368" y="749"/>
                    </a:lnTo>
                    <a:lnTo>
                      <a:pt x="2364" y="752"/>
                    </a:lnTo>
                    <a:lnTo>
                      <a:pt x="2361" y="753"/>
                    </a:lnTo>
                    <a:lnTo>
                      <a:pt x="2361" y="755"/>
                    </a:lnTo>
                    <a:lnTo>
                      <a:pt x="2358" y="756"/>
                    </a:lnTo>
                    <a:lnTo>
                      <a:pt x="2355" y="757"/>
                    </a:lnTo>
                    <a:lnTo>
                      <a:pt x="2354" y="759"/>
                    </a:lnTo>
                    <a:lnTo>
                      <a:pt x="2352" y="760"/>
                    </a:lnTo>
                    <a:lnTo>
                      <a:pt x="2352" y="762"/>
                    </a:lnTo>
                    <a:lnTo>
                      <a:pt x="2349" y="763"/>
                    </a:lnTo>
                    <a:lnTo>
                      <a:pt x="2348" y="765"/>
                    </a:lnTo>
                    <a:lnTo>
                      <a:pt x="2347" y="765"/>
                    </a:lnTo>
                    <a:lnTo>
                      <a:pt x="2344" y="767"/>
                    </a:lnTo>
                    <a:lnTo>
                      <a:pt x="2341" y="770"/>
                    </a:lnTo>
                    <a:lnTo>
                      <a:pt x="2339" y="773"/>
                    </a:lnTo>
                    <a:lnTo>
                      <a:pt x="2338" y="775"/>
                    </a:lnTo>
                    <a:lnTo>
                      <a:pt x="2332" y="779"/>
                    </a:lnTo>
                    <a:lnTo>
                      <a:pt x="2329" y="780"/>
                    </a:lnTo>
                    <a:lnTo>
                      <a:pt x="2328" y="782"/>
                    </a:lnTo>
                    <a:lnTo>
                      <a:pt x="2326" y="783"/>
                    </a:lnTo>
                    <a:lnTo>
                      <a:pt x="2324" y="785"/>
                    </a:lnTo>
                    <a:lnTo>
                      <a:pt x="2321" y="786"/>
                    </a:lnTo>
                    <a:lnTo>
                      <a:pt x="2318" y="786"/>
                    </a:lnTo>
                    <a:lnTo>
                      <a:pt x="2316" y="789"/>
                    </a:lnTo>
                    <a:lnTo>
                      <a:pt x="2315" y="790"/>
                    </a:lnTo>
                    <a:lnTo>
                      <a:pt x="2314" y="792"/>
                    </a:lnTo>
                    <a:lnTo>
                      <a:pt x="2311" y="795"/>
                    </a:lnTo>
                    <a:lnTo>
                      <a:pt x="2308" y="796"/>
                    </a:lnTo>
                    <a:lnTo>
                      <a:pt x="2306" y="797"/>
                    </a:lnTo>
                    <a:lnTo>
                      <a:pt x="2304" y="800"/>
                    </a:lnTo>
                    <a:lnTo>
                      <a:pt x="2302" y="802"/>
                    </a:lnTo>
                    <a:lnTo>
                      <a:pt x="2302" y="803"/>
                    </a:lnTo>
                    <a:lnTo>
                      <a:pt x="2298" y="807"/>
                    </a:lnTo>
                    <a:lnTo>
                      <a:pt x="2296" y="809"/>
                    </a:lnTo>
                    <a:lnTo>
                      <a:pt x="2295" y="812"/>
                    </a:lnTo>
                    <a:lnTo>
                      <a:pt x="2294" y="813"/>
                    </a:lnTo>
                    <a:lnTo>
                      <a:pt x="2292" y="815"/>
                    </a:lnTo>
                    <a:lnTo>
                      <a:pt x="2291" y="816"/>
                    </a:lnTo>
                    <a:lnTo>
                      <a:pt x="2289" y="817"/>
                    </a:lnTo>
                    <a:lnTo>
                      <a:pt x="2288" y="819"/>
                    </a:lnTo>
                    <a:lnTo>
                      <a:pt x="2286" y="819"/>
                    </a:lnTo>
                    <a:lnTo>
                      <a:pt x="2285" y="822"/>
                    </a:lnTo>
                    <a:lnTo>
                      <a:pt x="2284" y="822"/>
                    </a:lnTo>
                    <a:lnTo>
                      <a:pt x="2281" y="825"/>
                    </a:lnTo>
                    <a:lnTo>
                      <a:pt x="2281" y="826"/>
                    </a:lnTo>
                    <a:lnTo>
                      <a:pt x="2279" y="827"/>
                    </a:lnTo>
                    <a:lnTo>
                      <a:pt x="2278" y="829"/>
                    </a:lnTo>
                    <a:lnTo>
                      <a:pt x="2276" y="830"/>
                    </a:lnTo>
                    <a:lnTo>
                      <a:pt x="2274" y="832"/>
                    </a:lnTo>
                    <a:lnTo>
                      <a:pt x="2272" y="833"/>
                    </a:lnTo>
                    <a:lnTo>
                      <a:pt x="2271" y="835"/>
                    </a:lnTo>
                    <a:lnTo>
                      <a:pt x="2269" y="837"/>
                    </a:lnTo>
                    <a:lnTo>
                      <a:pt x="2268" y="840"/>
                    </a:lnTo>
                    <a:lnTo>
                      <a:pt x="2265" y="842"/>
                    </a:lnTo>
                    <a:lnTo>
                      <a:pt x="2265" y="843"/>
                    </a:lnTo>
                    <a:lnTo>
                      <a:pt x="2264" y="845"/>
                    </a:lnTo>
                    <a:lnTo>
                      <a:pt x="2261" y="846"/>
                    </a:lnTo>
                    <a:lnTo>
                      <a:pt x="2259" y="849"/>
                    </a:lnTo>
                    <a:lnTo>
                      <a:pt x="2258" y="850"/>
                    </a:lnTo>
                    <a:lnTo>
                      <a:pt x="2256" y="852"/>
                    </a:lnTo>
                    <a:lnTo>
                      <a:pt x="2254" y="856"/>
                    </a:lnTo>
                    <a:lnTo>
                      <a:pt x="2251" y="859"/>
                    </a:lnTo>
                    <a:lnTo>
                      <a:pt x="2248" y="862"/>
                    </a:lnTo>
                    <a:lnTo>
                      <a:pt x="2246" y="863"/>
                    </a:lnTo>
                    <a:lnTo>
                      <a:pt x="2245" y="865"/>
                    </a:lnTo>
                    <a:lnTo>
                      <a:pt x="2242" y="867"/>
                    </a:lnTo>
                    <a:lnTo>
                      <a:pt x="2241" y="867"/>
                    </a:lnTo>
                    <a:lnTo>
                      <a:pt x="2241" y="869"/>
                    </a:lnTo>
                    <a:lnTo>
                      <a:pt x="2239" y="869"/>
                    </a:lnTo>
                    <a:lnTo>
                      <a:pt x="2238" y="872"/>
                    </a:lnTo>
                    <a:lnTo>
                      <a:pt x="2236" y="873"/>
                    </a:lnTo>
                    <a:lnTo>
                      <a:pt x="2232" y="876"/>
                    </a:lnTo>
                    <a:lnTo>
                      <a:pt x="2231" y="877"/>
                    </a:lnTo>
                    <a:lnTo>
                      <a:pt x="2229" y="879"/>
                    </a:lnTo>
                    <a:lnTo>
                      <a:pt x="2226" y="880"/>
                    </a:lnTo>
                    <a:lnTo>
                      <a:pt x="2225" y="882"/>
                    </a:lnTo>
                    <a:lnTo>
                      <a:pt x="2224" y="885"/>
                    </a:lnTo>
                    <a:lnTo>
                      <a:pt x="2222" y="885"/>
                    </a:lnTo>
                    <a:lnTo>
                      <a:pt x="2221" y="886"/>
                    </a:lnTo>
                    <a:lnTo>
                      <a:pt x="2218" y="889"/>
                    </a:lnTo>
                    <a:lnTo>
                      <a:pt x="2215" y="890"/>
                    </a:lnTo>
                    <a:lnTo>
                      <a:pt x="2214" y="892"/>
                    </a:lnTo>
                    <a:lnTo>
                      <a:pt x="2212" y="893"/>
                    </a:lnTo>
                    <a:lnTo>
                      <a:pt x="2209" y="896"/>
                    </a:lnTo>
                    <a:lnTo>
                      <a:pt x="2206" y="899"/>
                    </a:lnTo>
                    <a:lnTo>
                      <a:pt x="2205" y="900"/>
                    </a:lnTo>
                    <a:lnTo>
                      <a:pt x="2201" y="903"/>
                    </a:lnTo>
                    <a:lnTo>
                      <a:pt x="2198" y="906"/>
                    </a:lnTo>
                    <a:lnTo>
                      <a:pt x="2196" y="907"/>
                    </a:lnTo>
                    <a:lnTo>
                      <a:pt x="2194" y="907"/>
                    </a:lnTo>
                    <a:lnTo>
                      <a:pt x="2189" y="910"/>
                    </a:lnTo>
                    <a:lnTo>
                      <a:pt x="2188" y="912"/>
                    </a:lnTo>
                    <a:lnTo>
                      <a:pt x="2183" y="915"/>
                    </a:lnTo>
                    <a:lnTo>
                      <a:pt x="2182" y="915"/>
                    </a:lnTo>
                    <a:lnTo>
                      <a:pt x="2179" y="916"/>
                    </a:lnTo>
                    <a:lnTo>
                      <a:pt x="2178" y="919"/>
                    </a:lnTo>
                    <a:lnTo>
                      <a:pt x="2175" y="919"/>
                    </a:lnTo>
                    <a:lnTo>
                      <a:pt x="2172" y="922"/>
                    </a:lnTo>
                    <a:lnTo>
                      <a:pt x="2171" y="922"/>
                    </a:lnTo>
                    <a:lnTo>
                      <a:pt x="2169" y="922"/>
                    </a:lnTo>
                    <a:lnTo>
                      <a:pt x="2165" y="923"/>
                    </a:lnTo>
                    <a:lnTo>
                      <a:pt x="2165" y="925"/>
                    </a:lnTo>
                    <a:lnTo>
                      <a:pt x="2163" y="926"/>
                    </a:lnTo>
                    <a:lnTo>
                      <a:pt x="2156" y="925"/>
                    </a:lnTo>
                    <a:lnTo>
                      <a:pt x="2153" y="925"/>
                    </a:lnTo>
                    <a:lnTo>
                      <a:pt x="2151" y="925"/>
                    </a:lnTo>
                    <a:lnTo>
                      <a:pt x="2149" y="923"/>
                    </a:lnTo>
                    <a:lnTo>
                      <a:pt x="2148" y="923"/>
                    </a:lnTo>
                    <a:lnTo>
                      <a:pt x="2146" y="923"/>
                    </a:lnTo>
                    <a:lnTo>
                      <a:pt x="2145" y="923"/>
                    </a:lnTo>
                    <a:lnTo>
                      <a:pt x="2143" y="923"/>
                    </a:lnTo>
                    <a:lnTo>
                      <a:pt x="2141" y="922"/>
                    </a:lnTo>
                    <a:lnTo>
                      <a:pt x="2139" y="922"/>
                    </a:lnTo>
                    <a:lnTo>
                      <a:pt x="2136" y="922"/>
                    </a:lnTo>
                    <a:lnTo>
                      <a:pt x="2135" y="920"/>
                    </a:lnTo>
                    <a:lnTo>
                      <a:pt x="2132" y="922"/>
                    </a:lnTo>
                    <a:lnTo>
                      <a:pt x="2131" y="920"/>
                    </a:lnTo>
                    <a:lnTo>
                      <a:pt x="2129" y="920"/>
                    </a:lnTo>
                    <a:lnTo>
                      <a:pt x="2126" y="920"/>
                    </a:lnTo>
                    <a:lnTo>
                      <a:pt x="2125" y="920"/>
                    </a:lnTo>
                    <a:lnTo>
                      <a:pt x="2123" y="920"/>
                    </a:lnTo>
                    <a:lnTo>
                      <a:pt x="2122" y="919"/>
                    </a:lnTo>
                    <a:lnTo>
                      <a:pt x="2121" y="919"/>
                    </a:lnTo>
                    <a:lnTo>
                      <a:pt x="2121" y="920"/>
                    </a:lnTo>
                    <a:lnTo>
                      <a:pt x="2122" y="920"/>
                    </a:lnTo>
                    <a:lnTo>
                      <a:pt x="2121" y="923"/>
                    </a:lnTo>
                    <a:lnTo>
                      <a:pt x="2119" y="928"/>
                    </a:lnTo>
                    <a:lnTo>
                      <a:pt x="2119" y="930"/>
                    </a:lnTo>
                    <a:lnTo>
                      <a:pt x="2119" y="933"/>
                    </a:lnTo>
                    <a:lnTo>
                      <a:pt x="2119" y="938"/>
                    </a:lnTo>
                    <a:lnTo>
                      <a:pt x="2119" y="940"/>
                    </a:lnTo>
                    <a:lnTo>
                      <a:pt x="2121" y="946"/>
                    </a:lnTo>
                    <a:lnTo>
                      <a:pt x="2119" y="948"/>
                    </a:lnTo>
                    <a:lnTo>
                      <a:pt x="2118" y="949"/>
                    </a:lnTo>
                    <a:lnTo>
                      <a:pt x="2115" y="949"/>
                    </a:lnTo>
                    <a:lnTo>
                      <a:pt x="2112" y="948"/>
                    </a:lnTo>
                    <a:lnTo>
                      <a:pt x="2111" y="948"/>
                    </a:lnTo>
                    <a:lnTo>
                      <a:pt x="2105" y="946"/>
                    </a:lnTo>
                    <a:lnTo>
                      <a:pt x="2103" y="946"/>
                    </a:lnTo>
                    <a:lnTo>
                      <a:pt x="2099" y="945"/>
                    </a:lnTo>
                    <a:lnTo>
                      <a:pt x="2098" y="945"/>
                    </a:lnTo>
                    <a:lnTo>
                      <a:pt x="2095" y="945"/>
                    </a:lnTo>
                    <a:lnTo>
                      <a:pt x="2092" y="946"/>
                    </a:lnTo>
                    <a:lnTo>
                      <a:pt x="2089" y="946"/>
                    </a:lnTo>
                    <a:lnTo>
                      <a:pt x="2088" y="946"/>
                    </a:lnTo>
                    <a:lnTo>
                      <a:pt x="2085" y="945"/>
                    </a:lnTo>
                    <a:lnTo>
                      <a:pt x="2083" y="945"/>
                    </a:lnTo>
                    <a:lnTo>
                      <a:pt x="2082" y="945"/>
                    </a:lnTo>
                    <a:lnTo>
                      <a:pt x="2079" y="945"/>
                    </a:lnTo>
                    <a:lnTo>
                      <a:pt x="2076" y="943"/>
                    </a:lnTo>
                    <a:lnTo>
                      <a:pt x="2073" y="943"/>
                    </a:lnTo>
                    <a:lnTo>
                      <a:pt x="2069" y="940"/>
                    </a:lnTo>
                    <a:lnTo>
                      <a:pt x="2066" y="939"/>
                    </a:lnTo>
                    <a:lnTo>
                      <a:pt x="2063" y="938"/>
                    </a:lnTo>
                    <a:lnTo>
                      <a:pt x="2059" y="936"/>
                    </a:lnTo>
                    <a:lnTo>
                      <a:pt x="2056" y="935"/>
                    </a:lnTo>
                    <a:lnTo>
                      <a:pt x="2053" y="933"/>
                    </a:lnTo>
                    <a:lnTo>
                      <a:pt x="2051" y="932"/>
                    </a:lnTo>
                    <a:lnTo>
                      <a:pt x="2048" y="930"/>
                    </a:lnTo>
                    <a:lnTo>
                      <a:pt x="2046" y="930"/>
                    </a:lnTo>
                    <a:lnTo>
                      <a:pt x="2043" y="933"/>
                    </a:lnTo>
                    <a:lnTo>
                      <a:pt x="2042" y="935"/>
                    </a:lnTo>
                    <a:lnTo>
                      <a:pt x="2040" y="936"/>
                    </a:lnTo>
                    <a:lnTo>
                      <a:pt x="2040" y="939"/>
                    </a:lnTo>
                    <a:lnTo>
                      <a:pt x="2039" y="942"/>
                    </a:lnTo>
                    <a:lnTo>
                      <a:pt x="2038" y="946"/>
                    </a:lnTo>
                    <a:lnTo>
                      <a:pt x="2036" y="948"/>
                    </a:lnTo>
                    <a:lnTo>
                      <a:pt x="2036" y="952"/>
                    </a:lnTo>
                    <a:lnTo>
                      <a:pt x="2033" y="955"/>
                    </a:lnTo>
                    <a:lnTo>
                      <a:pt x="2032" y="956"/>
                    </a:lnTo>
                    <a:lnTo>
                      <a:pt x="2030" y="958"/>
                    </a:lnTo>
                    <a:lnTo>
                      <a:pt x="2029" y="960"/>
                    </a:lnTo>
                    <a:lnTo>
                      <a:pt x="2030" y="963"/>
                    </a:lnTo>
                    <a:lnTo>
                      <a:pt x="2032" y="966"/>
                    </a:lnTo>
                    <a:lnTo>
                      <a:pt x="2033" y="968"/>
                    </a:lnTo>
                    <a:lnTo>
                      <a:pt x="2035" y="968"/>
                    </a:lnTo>
                    <a:lnTo>
                      <a:pt x="2036" y="969"/>
                    </a:lnTo>
                    <a:lnTo>
                      <a:pt x="2039" y="970"/>
                    </a:lnTo>
                    <a:lnTo>
                      <a:pt x="2040" y="970"/>
                    </a:lnTo>
                    <a:lnTo>
                      <a:pt x="2042" y="972"/>
                    </a:lnTo>
                    <a:lnTo>
                      <a:pt x="2045" y="973"/>
                    </a:lnTo>
                    <a:lnTo>
                      <a:pt x="2048" y="975"/>
                    </a:lnTo>
                    <a:lnTo>
                      <a:pt x="2048" y="976"/>
                    </a:lnTo>
                    <a:lnTo>
                      <a:pt x="2049" y="976"/>
                    </a:lnTo>
                    <a:lnTo>
                      <a:pt x="2051" y="976"/>
                    </a:lnTo>
                    <a:lnTo>
                      <a:pt x="2052" y="979"/>
                    </a:lnTo>
                    <a:lnTo>
                      <a:pt x="2055" y="982"/>
                    </a:lnTo>
                    <a:lnTo>
                      <a:pt x="2056" y="985"/>
                    </a:lnTo>
                    <a:lnTo>
                      <a:pt x="2055" y="988"/>
                    </a:lnTo>
                    <a:lnTo>
                      <a:pt x="2053" y="990"/>
                    </a:lnTo>
                    <a:lnTo>
                      <a:pt x="2051" y="990"/>
                    </a:lnTo>
                    <a:lnTo>
                      <a:pt x="2049" y="993"/>
                    </a:lnTo>
                    <a:lnTo>
                      <a:pt x="2051" y="998"/>
                    </a:lnTo>
                    <a:lnTo>
                      <a:pt x="2051" y="1002"/>
                    </a:lnTo>
                    <a:lnTo>
                      <a:pt x="2051" y="1008"/>
                    </a:lnTo>
                    <a:lnTo>
                      <a:pt x="2052" y="1010"/>
                    </a:lnTo>
                    <a:lnTo>
                      <a:pt x="2053" y="1012"/>
                    </a:lnTo>
                    <a:lnTo>
                      <a:pt x="2055" y="1015"/>
                    </a:lnTo>
                    <a:lnTo>
                      <a:pt x="2058" y="1018"/>
                    </a:lnTo>
                    <a:lnTo>
                      <a:pt x="2058" y="1020"/>
                    </a:lnTo>
                    <a:lnTo>
                      <a:pt x="2055" y="1025"/>
                    </a:lnTo>
                    <a:lnTo>
                      <a:pt x="2052" y="1026"/>
                    </a:lnTo>
                    <a:lnTo>
                      <a:pt x="2049" y="1029"/>
                    </a:lnTo>
                    <a:lnTo>
                      <a:pt x="2046" y="1030"/>
                    </a:lnTo>
                    <a:lnTo>
                      <a:pt x="2043" y="1033"/>
                    </a:lnTo>
                    <a:lnTo>
                      <a:pt x="2040" y="1035"/>
                    </a:lnTo>
                    <a:lnTo>
                      <a:pt x="2039" y="1036"/>
                    </a:lnTo>
                    <a:lnTo>
                      <a:pt x="2036" y="1038"/>
                    </a:lnTo>
                    <a:lnTo>
                      <a:pt x="2035" y="1042"/>
                    </a:lnTo>
                    <a:lnTo>
                      <a:pt x="2033" y="1043"/>
                    </a:lnTo>
                    <a:lnTo>
                      <a:pt x="2028" y="1046"/>
                    </a:lnTo>
                    <a:lnTo>
                      <a:pt x="2025" y="1049"/>
                    </a:lnTo>
                    <a:lnTo>
                      <a:pt x="2016" y="1052"/>
                    </a:lnTo>
                    <a:lnTo>
                      <a:pt x="2008" y="1056"/>
                    </a:lnTo>
                    <a:lnTo>
                      <a:pt x="1998" y="1062"/>
                    </a:lnTo>
                    <a:lnTo>
                      <a:pt x="1995" y="1063"/>
                    </a:lnTo>
                    <a:lnTo>
                      <a:pt x="1988" y="1066"/>
                    </a:lnTo>
                    <a:lnTo>
                      <a:pt x="1985" y="1068"/>
                    </a:lnTo>
                    <a:lnTo>
                      <a:pt x="1986" y="1069"/>
                    </a:lnTo>
                    <a:lnTo>
                      <a:pt x="1986" y="1070"/>
                    </a:lnTo>
                    <a:lnTo>
                      <a:pt x="1986" y="1072"/>
                    </a:lnTo>
                    <a:lnTo>
                      <a:pt x="1985" y="1073"/>
                    </a:lnTo>
                    <a:lnTo>
                      <a:pt x="1983" y="1073"/>
                    </a:lnTo>
                    <a:lnTo>
                      <a:pt x="1982" y="1075"/>
                    </a:lnTo>
                    <a:lnTo>
                      <a:pt x="1980" y="1079"/>
                    </a:lnTo>
                    <a:lnTo>
                      <a:pt x="1976" y="1082"/>
                    </a:lnTo>
                    <a:lnTo>
                      <a:pt x="1973" y="1085"/>
                    </a:lnTo>
                    <a:lnTo>
                      <a:pt x="1969" y="1092"/>
                    </a:lnTo>
                    <a:lnTo>
                      <a:pt x="1966" y="1098"/>
                    </a:lnTo>
                    <a:lnTo>
                      <a:pt x="1968" y="1102"/>
                    </a:lnTo>
                    <a:lnTo>
                      <a:pt x="1970" y="1105"/>
                    </a:lnTo>
                    <a:lnTo>
                      <a:pt x="1978" y="1100"/>
                    </a:lnTo>
                    <a:lnTo>
                      <a:pt x="1989" y="1098"/>
                    </a:lnTo>
                    <a:lnTo>
                      <a:pt x="1999" y="1095"/>
                    </a:lnTo>
                    <a:lnTo>
                      <a:pt x="2013" y="1093"/>
                    </a:lnTo>
                    <a:lnTo>
                      <a:pt x="2028" y="1089"/>
                    </a:lnTo>
                    <a:lnTo>
                      <a:pt x="2046" y="1088"/>
                    </a:lnTo>
                    <a:lnTo>
                      <a:pt x="2049" y="1086"/>
                    </a:lnTo>
                    <a:lnTo>
                      <a:pt x="2083" y="1088"/>
                    </a:lnTo>
                    <a:lnTo>
                      <a:pt x="2103" y="1089"/>
                    </a:lnTo>
                    <a:lnTo>
                      <a:pt x="2115" y="1092"/>
                    </a:lnTo>
                    <a:lnTo>
                      <a:pt x="2128" y="1100"/>
                    </a:lnTo>
                    <a:lnTo>
                      <a:pt x="2136" y="1112"/>
                    </a:lnTo>
                    <a:lnTo>
                      <a:pt x="2146" y="1128"/>
                    </a:lnTo>
                    <a:lnTo>
                      <a:pt x="2161" y="1145"/>
                    </a:lnTo>
                    <a:lnTo>
                      <a:pt x="2176" y="1158"/>
                    </a:lnTo>
                    <a:lnTo>
                      <a:pt x="2179" y="1161"/>
                    </a:lnTo>
                    <a:lnTo>
                      <a:pt x="2182" y="1162"/>
                    </a:lnTo>
                    <a:lnTo>
                      <a:pt x="2183" y="1163"/>
                    </a:lnTo>
                    <a:lnTo>
                      <a:pt x="2189" y="1168"/>
                    </a:lnTo>
                    <a:lnTo>
                      <a:pt x="2191" y="1169"/>
                    </a:lnTo>
                    <a:lnTo>
                      <a:pt x="2198" y="1181"/>
                    </a:lnTo>
                    <a:lnTo>
                      <a:pt x="2202" y="1191"/>
                    </a:lnTo>
                    <a:lnTo>
                      <a:pt x="2204" y="1205"/>
                    </a:lnTo>
                    <a:lnTo>
                      <a:pt x="2202" y="1219"/>
                    </a:lnTo>
                    <a:lnTo>
                      <a:pt x="2196" y="1235"/>
                    </a:lnTo>
                    <a:lnTo>
                      <a:pt x="2194" y="1246"/>
                    </a:lnTo>
                    <a:lnTo>
                      <a:pt x="2189" y="1261"/>
                    </a:lnTo>
                    <a:lnTo>
                      <a:pt x="2185" y="1268"/>
                    </a:lnTo>
                    <a:lnTo>
                      <a:pt x="2183" y="1268"/>
                    </a:lnTo>
                    <a:lnTo>
                      <a:pt x="2185" y="1273"/>
                    </a:lnTo>
                    <a:lnTo>
                      <a:pt x="2188" y="1279"/>
                    </a:lnTo>
                    <a:lnTo>
                      <a:pt x="2186" y="1285"/>
                    </a:lnTo>
                    <a:lnTo>
                      <a:pt x="2183" y="1294"/>
                    </a:lnTo>
                    <a:lnTo>
                      <a:pt x="2165" y="1315"/>
                    </a:lnTo>
                    <a:lnTo>
                      <a:pt x="2158" y="1322"/>
                    </a:lnTo>
                    <a:lnTo>
                      <a:pt x="2145" y="1344"/>
                    </a:lnTo>
                    <a:lnTo>
                      <a:pt x="2142" y="1351"/>
                    </a:lnTo>
                    <a:lnTo>
                      <a:pt x="2135" y="1366"/>
                    </a:lnTo>
                    <a:lnTo>
                      <a:pt x="2129" y="1379"/>
                    </a:lnTo>
                    <a:lnTo>
                      <a:pt x="2128" y="1388"/>
                    </a:lnTo>
                    <a:lnTo>
                      <a:pt x="2128" y="1395"/>
                    </a:lnTo>
                    <a:lnTo>
                      <a:pt x="2129" y="1408"/>
                    </a:lnTo>
                    <a:lnTo>
                      <a:pt x="2129" y="1426"/>
                    </a:lnTo>
                    <a:lnTo>
                      <a:pt x="2126" y="1435"/>
                    </a:lnTo>
                    <a:lnTo>
                      <a:pt x="2122" y="1451"/>
                    </a:lnTo>
                    <a:lnTo>
                      <a:pt x="2116" y="1478"/>
                    </a:lnTo>
                    <a:lnTo>
                      <a:pt x="2116" y="1489"/>
                    </a:lnTo>
                    <a:lnTo>
                      <a:pt x="2115" y="1491"/>
                    </a:lnTo>
                    <a:lnTo>
                      <a:pt x="2112" y="1498"/>
                    </a:lnTo>
                    <a:lnTo>
                      <a:pt x="2111" y="1502"/>
                    </a:lnTo>
                    <a:lnTo>
                      <a:pt x="2111" y="1508"/>
                    </a:lnTo>
                    <a:lnTo>
                      <a:pt x="2108" y="1511"/>
                    </a:lnTo>
                    <a:lnTo>
                      <a:pt x="2098" y="1518"/>
                    </a:lnTo>
                    <a:lnTo>
                      <a:pt x="2082" y="1518"/>
                    </a:lnTo>
                    <a:lnTo>
                      <a:pt x="2073" y="1515"/>
                    </a:lnTo>
                    <a:lnTo>
                      <a:pt x="2073" y="1514"/>
                    </a:lnTo>
                    <a:lnTo>
                      <a:pt x="2073" y="1511"/>
                    </a:lnTo>
                    <a:lnTo>
                      <a:pt x="2073" y="1509"/>
                    </a:lnTo>
                    <a:lnTo>
                      <a:pt x="2075" y="1504"/>
                    </a:lnTo>
                    <a:lnTo>
                      <a:pt x="2076" y="1502"/>
                    </a:lnTo>
                    <a:lnTo>
                      <a:pt x="2076" y="1501"/>
                    </a:lnTo>
                    <a:lnTo>
                      <a:pt x="2076" y="1499"/>
                    </a:lnTo>
                    <a:lnTo>
                      <a:pt x="2076" y="1497"/>
                    </a:lnTo>
                    <a:lnTo>
                      <a:pt x="2076" y="1495"/>
                    </a:lnTo>
                    <a:lnTo>
                      <a:pt x="2075" y="1494"/>
                    </a:lnTo>
                    <a:lnTo>
                      <a:pt x="2075" y="1492"/>
                    </a:lnTo>
                    <a:lnTo>
                      <a:pt x="2073" y="1492"/>
                    </a:lnTo>
                    <a:lnTo>
                      <a:pt x="2072" y="1491"/>
                    </a:lnTo>
                    <a:lnTo>
                      <a:pt x="2071" y="1489"/>
                    </a:lnTo>
                    <a:lnTo>
                      <a:pt x="2069" y="1489"/>
                    </a:lnTo>
                    <a:lnTo>
                      <a:pt x="2068" y="1488"/>
                    </a:lnTo>
                    <a:lnTo>
                      <a:pt x="2066" y="1487"/>
                    </a:lnTo>
                    <a:lnTo>
                      <a:pt x="2065" y="1485"/>
                    </a:lnTo>
                    <a:lnTo>
                      <a:pt x="2063" y="1484"/>
                    </a:lnTo>
                    <a:lnTo>
                      <a:pt x="2062" y="1481"/>
                    </a:lnTo>
                    <a:lnTo>
                      <a:pt x="2061" y="1479"/>
                    </a:lnTo>
                    <a:lnTo>
                      <a:pt x="2061" y="1478"/>
                    </a:lnTo>
                    <a:lnTo>
                      <a:pt x="2059" y="1477"/>
                    </a:lnTo>
                    <a:lnTo>
                      <a:pt x="2059" y="1475"/>
                    </a:lnTo>
                    <a:lnTo>
                      <a:pt x="2058" y="1474"/>
                    </a:lnTo>
                    <a:lnTo>
                      <a:pt x="2056" y="1472"/>
                    </a:lnTo>
                    <a:lnTo>
                      <a:pt x="2055" y="1471"/>
                    </a:lnTo>
                    <a:lnTo>
                      <a:pt x="2053" y="1469"/>
                    </a:lnTo>
                    <a:lnTo>
                      <a:pt x="2052" y="1468"/>
                    </a:lnTo>
                    <a:lnTo>
                      <a:pt x="2051" y="1467"/>
                    </a:lnTo>
                    <a:lnTo>
                      <a:pt x="2049" y="1467"/>
                    </a:lnTo>
                    <a:lnTo>
                      <a:pt x="2048" y="1464"/>
                    </a:lnTo>
                    <a:lnTo>
                      <a:pt x="2046" y="1464"/>
                    </a:lnTo>
                    <a:lnTo>
                      <a:pt x="2045" y="1462"/>
                    </a:lnTo>
                    <a:lnTo>
                      <a:pt x="2043" y="1461"/>
                    </a:lnTo>
                    <a:lnTo>
                      <a:pt x="2042" y="1459"/>
                    </a:lnTo>
                    <a:lnTo>
                      <a:pt x="2040" y="1457"/>
                    </a:lnTo>
                    <a:lnTo>
                      <a:pt x="2039" y="1455"/>
                    </a:lnTo>
                    <a:lnTo>
                      <a:pt x="2038" y="1452"/>
                    </a:lnTo>
                    <a:lnTo>
                      <a:pt x="2036" y="1449"/>
                    </a:lnTo>
                    <a:lnTo>
                      <a:pt x="2033" y="1446"/>
                    </a:lnTo>
                    <a:lnTo>
                      <a:pt x="2030" y="1444"/>
                    </a:lnTo>
                    <a:lnTo>
                      <a:pt x="2028" y="1441"/>
                    </a:lnTo>
                    <a:lnTo>
                      <a:pt x="2026" y="1439"/>
                    </a:lnTo>
                    <a:lnTo>
                      <a:pt x="2025" y="1436"/>
                    </a:lnTo>
                    <a:lnTo>
                      <a:pt x="2025" y="1435"/>
                    </a:lnTo>
                    <a:lnTo>
                      <a:pt x="2023" y="1434"/>
                    </a:lnTo>
                    <a:lnTo>
                      <a:pt x="2022" y="1432"/>
                    </a:lnTo>
                    <a:lnTo>
                      <a:pt x="2020" y="1432"/>
                    </a:lnTo>
                    <a:lnTo>
                      <a:pt x="2019" y="1432"/>
                    </a:lnTo>
                    <a:lnTo>
                      <a:pt x="2018" y="1432"/>
                    </a:lnTo>
                    <a:lnTo>
                      <a:pt x="2016" y="1434"/>
                    </a:lnTo>
                    <a:lnTo>
                      <a:pt x="2013" y="1434"/>
                    </a:lnTo>
                    <a:lnTo>
                      <a:pt x="2012" y="1434"/>
                    </a:lnTo>
                    <a:lnTo>
                      <a:pt x="2009" y="1434"/>
                    </a:lnTo>
                    <a:lnTo>
                      <a:pt x="2006" y="1435"/>
                    </a:lnTo>
                    <a:lnTo>
                      <a:pt x="2003" y="1435"/>
                    </a:lnTo>
                    <a:lnTo>
                      <a:pt x="2000" y="1436"/>
                    </a:lnTo>
                    <a:lnTo>
                      <a:pt x="1996" y="1438"/>
                    </a:lnTo>
                    <a:lnTo>
                      <a:pt x="1995" y="1438"/>
                    </a:lnTo>
                    <a:lnTo>
                      <a:pt x="1992" y="1439"/>
                    </a:lnTo>
                    <a:lnTo>
                      <a:pt x="1989" y="1441"/>
                    </a:lnTo>
                    <a:lnTo>
                      <a:pt x="1988" y="1441"/>
                    </a:lnTo>
                    <a:lnTo>
                      <a:pt x="1985" y="1442"/>
                    </a:lnTo>
                    <a:lnTo>
                      <a:pt x="1983" y="1442"/>
                    </a:lnTo>
                    <a:lnTo>
                      <a:pt x="1982" y="1444"/>
                    </a:lnTo>
                    <a:lnTo>
                      <a:pt x="1980" y="1444"/>
                    </a:lnTo>
                    <a:lnTo>
                      <a:pt x="1979" y="1444"/>
                    </a:lnTo>
                    <a:lnTo>
                      <a:pt x="1978" y="1444"/>
                    </a:lnTo>
                    <a:lnTo>
                      <a:pt x="1976" y="1444"/>
                    </a:lnTo>
                    <a:lnTo>
                      <a:pt x="1975" y="1444"/>
                    </a:lnTo>
                    <a:lnTo>
                      <a:pt x="1973" y="1445"/>
                    </a:lnTo>
                    <a:lnTo>
                      <a:pt x="1972" y="1445"/>
                    </a:lnTo>
                    <a:lnTo>
                      <a:pt x="1970" y="1446"/>
                    </a:lnTo>
                    <a:lnTo>
                      <a:pt x="1968" y="1448"/>
                    </a:lnTo>
                    <a:lnTo>
                      <a:pt x="1966" y="1449"/>
                    </a:lnTo>
                    <a:lnTo>
                      <a:pt x="1963" y="1451"/>
                    </a:lnTo>
                    <a:lnTo>
                      <a:pt x="1960" y="1452"/>
                    </a:lnTo>
                    <a:lnTo>
                      <a:pt x="1959" y="1454"/>
                    </a:lnTo>
                    <a:lnTo>
                      <a:pt x="1956" y="1454"/>
                    </a:lnTo>
                    <a:lnTo>
                      <a:pt x="1956" y="1455"/>
                    </a:lnTo>
                    <a:lnTo>
                      <a:pt x="1953" y="1455"/>
                    </a:lnTo>
                    <a:lnTo>
                      <a:pt x="1952" y="1457"/>
                    </a:lnTo>
                    <a:lnTo>
                      <a:pt x="1948" y="1457"/>
                    </a:lnTo>
                    <a:lnTo>
                      <a:pt x="1945" y="1457"/>
                    </a:lnTo>
                    <a:lnTo>
                      <a:pt x="1940" y="1455"/>
                    </a:lnTo>
                    <a:lnTo>
                      <a:pt x="1939" y="1454"/>
                    </a:lnTo>
                    <a:lnTo>
                      <a:pt x="1938" y="1452"/>
                    </a:lnTo>
                    <a:lnTo>
                      <a:pt x="1936" y="1451"/>
                    </a:lnTo>
                    <a:lnTo>
                      <a:pt x="1933" y="1448"/>
                    </a:lnTo>
                    <a:lnTo>
                      <a:pt x="1932" y="1446"/>
                    </a:lnTo>
                    <a:lnTo>
                      <a:pt x="1929" y="1444"/>
                    </a:lnTo>
                    <a:lnTo>
                      <a:pt x="1928" y="1441"/>
                    </a:lnTo>
                    <a:lnTo>
                      <a:pt x="1926" y="1441"/>
                    </a:lnTo>
                    <a:lnTo>
                      <a:pt x="1925" y="1441"/>
                    </a:lnTo>
                    <a:lnTo>
                      <a:pt x="1923" y="1441"/>
                    </a:lnTo>
                    <a:lnTo>
                      <a:pt x="1923" y="1442"/>
                    </a:lnTo>
                    <a:lnTo>
                      <a:pt x="1922" y="1442"/>
                    </a:lnTo>
                    <a:lnTo>
                      <a:pt x="1920" y="1442"/>
                    </a:lnTo>
                    <a:lnTo>
                      <a:pt x="1920" y="1441"/>
                    </a:lnTo>
                    <a:lnTo>
                      <a:pt x="1920" y="1439"/>
                    </a:lnTo>
                    <a:lnTo>
                      <a:pt x="1920" y="1438"/>
                    </a:lnTo>
                    <a:lnTo>
                      <a:pt x="1922" y="1436"/>
                    </a:lnTo>
                    <a:lnTo>
                      <a:pt x="1922" y="1435"/>
                    </a:lnTo>
                    <a:lnTo>
                      <a:pt x="1923" y="1435"/>
                    </a:lnTo>
                    <a:lnTo>
                      <a:pt x="1923" y="1434"/>
                    </a:lnTo>
                    <a:lnTo>
                      <a:pt x="1925" y="1432"/>
                    </a:lnTo>
                    <a:lnTo>
                      <a:pt x="1925" y="1429"/>
                    </a:lnTo>
                    <a:lnTo>
                      <a:pt x="1926" y="1428"/>
                    </a:lnTo>
                    <a:lnTo>
                      <a:pt x="1928" y="1426"/>
                    </a:lnTo>
                    <a:lnTo>
                      <a:pt x="1928" y="1425"/>
                    </a:lnTo>
                    <a:lnTo>
                      <a:pt x="1928" y="1424"/>
                    </a:lnTo>
                    <a:lnTo>
                      <a:pt x="1929" y="1422"/>
                    </a:lnTo>
                    <a:lnTo>
                      <a:pt x="1929" y="1421"/>
                    </a:lnTo>
                    <a:lnTo>
                      <a:pt x="1928" y="1419"/>
                    </a:lnTo>
                    <a:lnTo>
                      <a:pt x="1928" y="1418"/>
                    </a:lnTo>
                    <a:lnTo>
                      <a:pt x="1926" y="1416"/>
                    </a:lnTo>
                    <a:lnTo>
                      <a:pt x="1925" y="1415"/>
                    </a:lnTo>
                    <a:lnTo>
                      <a:pt x="1925" y="1414"/>
                    </a:lnTo>
                    <a:lnTo>
                      <a:pt x="1923" y="1414"/>
                    </a:lnTo>
                    <a:lnTo>
                      <a:pt x="1923" y="1412"/>
                    </a:lnTo>
                    <a:lnTo>
                      <a:pt x="1922" y="1412"/>
                    </a:lnTo>
                    <a:lnTo>
                      <a:pt x="1922" y="1411"/>
                    </a:lnTo>
                    <a:lnTo>
                      <a:pt x="1920" y="1411"/>
                    </a:lnTo>
                    <a:lnTo>
                      <a:pt x="1919" y="1409"/>
                    </a:lnTo>
                    <a:lnTo>
                      <a:pt x="1918" y="1409"/>
                    </a:lnTo>
                    <a:lnTo>
                      <a:pt x="1918" y="1408"/>
                    </a:lnTo>
                    <a:lnTo>
                      <a:pt x="1915" y="1406"/>
                    </a:lnTo>
                    <a:lnTo>
                      <a:pt x="1913" y="1406"/>
                    </a:lnTo>
                    <a:lnTo>
                      <a:pt x="1913" y="1405"/>
                    </a:lnTo>
                    <a:lnTo>
                      <a:pt x="1912" y="1404"/>
                    </a:lnTo>
                    <a:lnTo>
                      <a:pt x="1910" y="1404"/>
                    </a:lnTo>
                    <a:lnTo>
                      <a:pt x="1909" y="1402"/>
                    </a:lnTo>
                    <a:lnTo>
                      <a:pt x="1908" y="1401"/>
                    </a:lnTo>
                    <a:lnTo>
                      <a:pt x="1906" y="1401"/>
                    </a:lnTo>
                    <a:lnTo>
                      <a:pt x="1905" y="1399"/>
                    </a:lnTo>
                    <a:lnTo>
                      <a:pt x="1903" y="1399"/>
                    </a:lnTo>
                    <a:lnTo>
                      <a:pt x="1902" y="1398"/>
                    </a:lnTo>
                    <a:lnTo>
                      <a:pt x="1900" y="1398"/>
                    </a:lnTo>
                    <a:lnTo>
                      <a:pt x="1899" y="1396"/>
                    </a:lnTo>
                    <a:lnTo>
                      <a:pt x="1896" y="1395"/>
                    </a:lnTo>
                    <a:lnTo>
                      <a:pt x="1895" y="1395"/>
                    </a:lnTo>
                    <a:lnTo>
                      <a:pt x="1893" y="1394"/>
                    </a:lnTo>
                    <a:lnTo>
                      <a:pt x="1892" y="1392"/>
                    </a:lnTo>
                    <a:lnTo>
                      <a:pt x="1890" y="1392"/>
                    </a:lnTo>
                    <a:lnTo>
                      <a:pt x="1889" y="1392"/>
                    </a:lnTo>
                    <a:lnTo>
                      <a:pt x="1889" y="1391"/>
                    </a:lnTo>
                    <a:lnTo>
                      <a:pt x="1887" y="1389"/>
                    </a:lnTo>
                    <a:lnTo>
                      <a:pt x="1886" y="1389"/>
                    </a:lnTo>
                    <a:lnTo>
                      <a:pt x="1885" y="1389"/>
                    </a:lnTo>
                    <a:lnTo>
                      <a:pt x="1883" y="1388"/>
                    </a:lnTo>
                    <a:lnTo>
                      <a:pt x="1882" y="1388"/>
                    </a:lnTo>
                    <a:lnTo>
                      <a:pt x="1880" y="1386"/>
                    </a:lnTo>
                    <a:lnTo>
                      <a:pt x="1879" y="1386"/>
                    </a:lnTo>
                    <a:lnTo>
                      <a:pt x="1877" y="1386"/>
                    </a:lnTo>
                    <a:lnTo>
                      <a:pt x="1875" y="1385"/>
                    </a:lnTo>
                    <a:lnTo>
                      <a:pt x="1872" y="1385"/>
                    </a:lnTo>
                    <a:lnTo>
                      <a:pt x="1870" y="1384"/>
                    </a:lnTo>
                    <a:lnTo>
                      <a:pt x="1869" y="1384"/>
                    </a:lnTo>
                    <a:lnTo>
                      <a:pt x="1867" y="1384"/>
                    </a:lnTo>
                    <a:lnTo>
                      <a:pt x="1866" y="1382"/>
                    </a:lnTo>
                    <a:lnTo>
                      <a:pt x="1865" y="1382"/>
                    </a:lnTo>
                    <a:lnTo>
                      <a:pt x="1863" y="1382"/>
                    </a:lnTo>
                    <a:lnTo>
                      <a:pt x="1862" y="1381"/>
                    </a:lnTo>
                    <a:lnTo>
                      <a:pt x="1859" y="1381"/>
                    </a:lnTo>
                    <a:lnTo>
                      <a:pt x="1857" y="1381"/>
                    </a:lnTo>
                    <a:lnTo>
                      <a:pt x="1856" y="1381"/>
                    </a:lnTo>
                    <a:lnTo>
                      <a:pt x="1855" y="1381"/>
                    </a:lnTo>
                    <a:lnTo>
                      <a:pt x="1853" y="1379"/>
                    </a:lnTo>
                    <a:lnTo>
                      <a:pt x="1850" y="1379"/>
                    </a:lnTo>
                    <a:lnTo>
                      <a:pt x="1847" y="1379"/>
                    </a:lnTo>
                    <a:lnTo>
                      <a:pt x="1846" y="1379"/>
                    </a:lnTo>
                    <a:lnTo>
                      <a:pt x="1845" y="1379"/>
                    </a:lnTo>
                    <a:lnTo>
                      <a:pt x="1842" y="1379"/>
                    </a:lnTo>
                    <a:lnTo>
                      <a:pt x="1840" y="1379"/>
                    </a:lnTo>
                    <a:lnTo>
                      <a:pt x="1839" y="1379"/>
                    </a:lnTo>
                    <a:lnTo>
                      <a:pt x="1837" y="1379"/>
                    </a:lnTo>
                    <a:lnTo>
                      <a:pt x="1836" y="1381"/>
                    </a:lnTo>
                    <a:lnTo>
                      <a:pt x="1835" y="1382"/>
                    </a:lnTo>
                    <a:lnTo>
                      <a:pt x="1833" y="1382"/>
                    </a:lnTo>
                    <a:lnTo>
                      <a:pt x="1832" y="1384"/>
                    </a:lnTo>
                    <a:lnTo>
                      <a:pt x="1830" y="1385"/>
                    </a:lnTo>
                    <a:lnTo>
                      <a:pt x="1829" y="1386"/>
                    </a:lnTo>
                    <a:lnTo>
                      <a:pt x="1827" y="1388"/>
                    </a:lnTo>
                    <a:lnTo>
                      <a:pt x="1826" y="1388"/>
                    </a:lnTo>
                    <a:lnTo>
                      <a:pt x="1825" y="1388"/>
                    </a:lnTo>
                    <a:lnTo>
                      <a:pt x="1823" y="1388"/>
                    </a:lnTo>
                    <a:lnTo>
                      <a:pt x="1820" y="1389"/>
                    </a:lnTo>
                    <a:lnTo>
                      <a:pt x="1817" y="1389"/>
                    </a:lnTo>
                    <a:lnTo>
                      <a:pt x="1816" y="1389"/>
                    </a:lnTo>
                    <a:lnTo>
                      <a:pt x="1815" y="1389"/>
                    </a:lnTo>
                    <a:lnTo>
                      <a:pt x="1813" y="1389"/>
                    </a:lnTo>
                    <a:lnTo>
                      <a:pt x="1810" y="1389"/>
                    </a:lnTo>
                    <a:lnTo>
                      <a:pt x="1809" y="1391"/>
                    </a:lnTo>
                    <a:lnTo>
                      <a:pt x="1807" y="1391"/>
                    </a:lnTo>
                    <a:lnTo>
                      <a:pt x="1807" y="1392"/>
                    </a:lnTo>
                    <a:lnTo>
                      <a:pt x="1809" y="1394"/>
                    </a:lnTo>
                    <a:lnTo>
                      <a:pt x="1810" y="1395"/>
                    </a:lnTo>
                    <a:lnTo>
                      <a:pt x="1812" y="1396"/>
                    </a:lnTo>
                    <a:lnTo>
                      <a:pt x="1813" y="1398"/>
                    </a:lnTo>
                    <a:lnTo>
                      <a:pt x="1815" y="1398"/>
                    </a:lnTo>
                    <a:lnTo>
                      <a:pt x="1816" y="1399"/>
                    </a:lnTo>
                    <a:lnTo>
                      <a:pt x="1817" y="1399"/>
                    </a:lnTo>
                    <a:lnTo>
                      <a:pt x="1819" y="1401"/>
                    </a:lnTo>
                    <a:lnTo>
                      <a:pt x="1820" y="1402"/>
                    </a:lnTo>
                    <a:lnTo>
                      <a:pt x="1819" y="1404"/>
                    </a:lnTo>
                    <a:lnTo>
                      <a:pt x="1819" y="1405"/>
                    </a:lnTo>
                    <a:lnTo>
                      <a:pt x="1819" y="1406"/>
                    </a:lnTo>
                    <a:lnTo>
                      <a:pt x="1819" y="1409"/>
                    </a:lnTo>
                    <a:lnTo>
                      <a:pt x="1817" y="1411"/>
                    </a:lnTo>
                    <a:lnTo>
                      <a:pt x="1816" y="1411"/>
                    </a:lnTo>
                    <a:lnTo>
                      <a:pt x="1816" y="1412"/>
                    </a:lnTo>
                    <a:lnTo>
                      <a:pt x="1815" y="1412"/>
                    </a:lnTo>
                    <a:lnTo>
                      <a:pt x="1815" y="1414"/>
                    </a:lnTo>
                    <a:lnTo>
                      <a:pt x="1813" y="1414"/>
                    </a:lnTo>
                    <a:lnTo>
                      <a:pt x="1812" y="1415"/>
                    </a:lnTo>
                    <a:lnTo>
                      <a:pt x="1810" y="1415"/>
                    </a:lnTo>
                    <a:lnTo>
                      <a:pt x="1809" y="1416"/>
                    </a:lnTo>
                    <a:lnTo>
                      <a:pt x="1807" y="1416"/>
                    </a:lnTo>
                    <a:lnTo>
                      <a:pt x="1805" y="1418"/>
                    </a:lnTo>
                    <a:lnTo>
                      <a:pt x="1803" y="1418"/>
                    </a:lnTo>
                    <a:lnTo>
                      <a:pt x="1800" y="1419"/>
                    </a:lnTo>
                    <a:lnTo>
                      <a:pt x="1797" y="1419"/>
                    </a:lnTo>
                    <a:lnTo>
                      <a:pt x="1796" y="1419"/>
                    </a:lnTo>
                    <a:lnTo>
                      <a:pt x="1795" y="1419"/>
                    </a:lnTo>
                    <a:lnTo>
                      <a:pt x="1792" y="1421"/>
                    </a:lnTo>
                    <a:lnTo>
                      <a:pt x="1790" y="1421"/>
                    </a:lnTo>
                    <a:lnTo>
                      <a:pt x="1787" y="1421"/>
                    </a:lnTo>
                    <a:lnTo>
                      <a:pt x="1786" y="1421"/>
                    </a:lnTo>
                    <a:lnTo>
                      <a:pt x="1783" y="1421"/>
                    </a:lnTo>
                    <a:lnTo>
                      <a:pt x="1780" y="1421"/>
                    </a:lnTo>
                    <a:lnTo>
                      <a:pt x="1779" y="1421"/>
                    </a:lnTo>
                    <a:lnTo>
                      <a:pt x="1777" y="1421"/>
                    </a:lnTo>
                    <a:lnTo>
                      <a:pt x="1775" y="1422"/>
                    </a:lnTo>
                    <a:lnTo>
                      <a:pt x="1773" y="1422"/>
                    </a:lnTo>
                    <a:lnTo>
                      <a:pt x="1770" y="1424"/>
                    </a:lnTo>
                    <a:lnTo>
                      <a:pt x="1769" y="1424"/>
                    </a:lnTo>
                    <a:lnTo>
                      <a:pt x="1767" y="1425"/>
                    </a:lnTo>
                    <a:lnTo>
                      <a:pt x="1766" y="1425"/>
                    </a:lnTo>
                    <a:lnTo>
                      <a:pt x="1765" y="1425"/>
                    </a:lnTo>
                    <a:lnTo>
                      <a:pt x="1763" y="1425"/>
                    </a:lnTo>
                    <a:lnTo>
                      <a:pt x="1762" y="1425"/>
                    </a:lnTo>
                    <a:lnTo>
                      <a:pt x="1760" y="1425"/>
                    </a:lnTo>
                    <a:lnTo>
                      <a:pt x="1760" y="1424"/>
                    </a:lnTo>
                    <a:lnTo>
                      <a:pt x="1759" y="1422"/>
                    </a:lnTo>
                    <a:lnTo>
                      <a:pt x="1757" y="1422"/>
                    </a:lnTo>
                    <a:lnTo>
                      <a:pt x="1756" y="1421"/>
                    </a:lnTo>
                    <a:lnTo>
                      <a:pt x="1755" y="1421"/>
                    </a:lnTo>
                    <a:lnTo>
                      <a:pt x="1753" y="1421"/>
                    </a:lnTo>
                    <a:lnTo>
                      <a:pt x="1752" y="1421"/>
                    </a:lnTo>
                    <a:lnTo>
                      <a:pt x="1750" y="1422"/>
                    </a:lnTo>
                    <a:lnTo>
                      <a:pt x="1749" y="1422"/>
                    </a:lnTo>
                    <a:lnTo>
                      <a:pt x="1747" y="1422"/>
                    </a:lnTo>
                    <a:lnTo>
                      <a:pt x="1746" y="1424"/>
                    </a:lnTo>
                    <a:lnTo>
                      <a:pt x="1744" y="1425"/>
                    </a:lnTo>
                    <a:lnTo>
                      <a:pt x="1743" y="1426"/>
                    </a:lnTo>
                    <a:lnTo>
                      <a:pt x="1743" y="1428"/>
                    </a:lnTo>
                    <a:lnTo>
                      <a:pt x="1742" y="1429"/>
                    </a:lnTo>
                    <a:lnTo>
                      <a:pt x="1742" y="1431"/>
                    </a:lnTo>
                    <a:lnTo>
                      <a:pt x="1740" y="1432"/>
                    </a:lnTo>
                    <a:lnTo>
                      <a:pt x="1740" y="1434"/>
                    </a:lnTo>
                    <a:lnTo>
                      <a:pt x="1739" y="1434"/>
                    </a:lnTo>
                    <a:lnTo>
                      <a:pt x="1739" y="1435"/>
                    </a:lnTo>
                    <a:lnTo>
                      <a:pt x="1737" y="1436"/>
                    </a:lnTo>
                    <a:lnTo>
                      <a:pt x="1737" y="1438"/>
                    </a:lnTo>
                    <a:lnTo>
                      <a:pt x="1736" y="1439"/>
                    </a:lnTo>
                    <a:lnTo>
                      <a:pt x="1734" y="1439"/>
                    </a:lnTo>
                    <a:lnTo>
                      <a:pt x="1733" y="1441"/>
                    </a:lnTo>
                    <a:lnTo>
                      <a:pt x="1732" y="1441"/>
                    </a:lnTo>
                    <a:lnTo>
                      <a:pt x="1732" y="1442"/>
                    </a:lnTo>
                    <a:lnTo>
                      <a:pt x="1729" y="1442"/>
                    </a:lnTo>
                    <a:lnTo>
                      <a:pt x="1729" y="1444"/>
                    </a:lnTo>
                    <a:lnTo>
                      <a:pt x="1727" y="1444"/>
                    </a:lnTo>
                    <a:lnTo>
                      <a:pt x="1726" y="1444"/>
                    </a:lnTo>
                    <a:lnTo>
                      <a:pt x="1724" y="1445"/>
                    </a:lnTo>
                    <a:lnTo>
                      <a:pt x="1723" y="1445"/>
                    </a:lnTo>
                    <a:lnTo>
                      <a:pt x="1722" y="1445"/>
                    </a:lnTo>
                    <a:lnTo>
                      <a:pt x="1720" y="1445"/>
                    </a:lnTo>
                    <a:lnTo>
                      <a:pt x="1719" y="1446"/>
                    </a:lnTo>
                    <a:lnTo>
                      <a:pt x="1717" y="1446"/>
                    </a:lnTo>
                    <a:lnTo>
                      <a:pt x="1716" y="1445"/>
                    </a:lnTo>
                    <a:lnTo>
                      <a:pt x="1714" y="1445"/>
                    </a:lnTo>
                    <a:lnTo>
                      <a:pt x="1713" y="1445"/>
                    </a:lnTo>
                    <a:lnTo>
                      <a:pt x="1710" y="1441"/>
                    </a:lnTo>
                    <a:lnTo>
                      <a:pt x="1707" y="1439"/>
                    </a:lnTo>
                    <a:lnTo>
                      <a:pt x="1709" y="1438"/>
                    </a:lnTo>
                    <a:lnTo>
                      <a:pt x="1710" y="1436"/>
                    </a:lnTo>
                    <a:lnTo>
                      <a:pt x="1709" y="1435"/>
                    </a:lnTo>
                    <a:lnTo>
                      <a:pt x="1706" y="1435"/>
                    </a:lnTo>
                    <a:lnTo>
                      <a:pt x="1706" y="1434"/>
                    </a:lnTo>
                    <a:lnTo>
                      <a:pt x="1704" y="1431"/>
                    </a:lnTo>
                    <a:lnTo>
                      <a:pt x="1703" y="1429"/>
                    </a:lnTo>
                    <a:lnTo>
                      <a:pt x="1700" y="1428"/>
                    </a:lnTo>
                    <a:lnTo>
                      <a:pt x="1702" y="1428"/>
                    </a:lnTo>
                    <a:lnTo>
                      <a:pt x="1703" y="1428"/>
                    </a:lnTo>
                    <a:lnTo>
                      <a:pt x="1704" y="1426"/>
                    </a:lnTo>
                    <a:lnTo>
                      <a:pt x="1703" y="1422"/>
                    </a:lnTo>
                    <a:lnTo>
                      <a:pt x="1700" y="1419"/>
                    </a:lnTo>
                    <a:lnTo>
                      <a:pt x="1699" y="1418"/>
                    </a:lnTo>
                    <a:lnTo>
                      <a:pt x="1699" y="1416"/>
                    </a:lnTo>
                    <a:lnTo>
                      <a:pt x="1697" y="1412"/>
                    </a:lnTo>
                    <a:lnTo>
                      <a:pt x="1696" y="1411"/>
                    </a:lnTo>
                    <a:lnTo>
                      <a:pt x="1694" y="1408"/>
                    </a:lnTo>
                    <a:lnTo>
                      <a:pt x="1693" y="1408"/>
                    </a:lnTo>
                    <a:lnTo>
                      <a:pt x="1692" y="1411"/>
                    </a:lnTo>
                    <a:lnTo>
                      <a:pt x="1690" y="1415"/>
                    </a:lnTo>
                    <a:lnTo>
                      <a:pt x="1687" y="1415"/>
                    </a:lnTo>
                    <a:lnTo>
                      <a:pt x="1683" y="1415"/>
                    </a:lnTo>
                    <a:lnTo>
                      <a:pt x="1682" y="1415"/>
                    </a:lnTo>
                    <a:lnTo>
                      <a:pt x="1679" y="1416"/>
                    </a:lnTo>
                    <a:lnTo>
                      <a:pt x="1676" y="1416"/>
                    </a:lnTo>
                    <a:lnTo>
                      <a:pt x="1673" y="1418"/>
                    </a:lnTo>
                    <a:lnTo>
                      <a:pt x="1672" y="1421"/>
                    </a:lnTo>
                    <a:lnTo>
                      <a:pt x="1669" y="1422"/>
                    </a:lnTo>
                    <a:lnTo>
                      <a:pt x="1669" y="1425"/>
                    </a:lnTo>
                    <a:lnTo>
                      <a:pt x="1667" y="1426"/>
                    </a:lnTo>
                    <a:lnTo>
                      <a:pt x="1667" y="1428"/>
                    </a:lnTo>
                    <a:lnTo>
                      <a:pt x="1667" y="1431"/>
                    </a:lnTo>
                    <a:lnTo>
                      <a:pt x="1664" y="1434"/>
                    </a:lnTo>
                    <a:lnTo>
                      <a:pt x="1662" y="1435"/>
                    </a:lnTo>
                    <a:lnTo>
                      <a:pt x="1657" y="1436"/>
                    </a:lnTo>
                    <a:lnTo>
                      <a:pt x="1654" y="1435"/>
                    </a:lnTo>
                    <a:lnTo>
                      <a:pt x="1653" y="1436"/>
                    </a:lnTo>
                    <a:lnTo>
                      <a:pt x="1652" y="1436"/>
                    </a:lnTo>
                    <a:lnTo>
                      <a:pt x="1650" y="1435"/>
                    </a:lnTo>
                    <a:lnTo>
                      <a:pt x="1647" y="1435"/>
                    </a:lnTo>
                    <a:lnTo>
                      <a:pt x="1646" y="1435"/>
                    </a:lnTo>
                    <a:lnTo>
                      <a:pt x="1643" y="1435"/>
                    </a:lnTo>
                    <a:lnTo>
                      <a:pt x="1637" y="1436"/>
                    </a:lnTo>
                    <a:lnTo>
                      <a:pt x="1633" y="1435"/>
                    </a:lnTo>
                    <a:lnTo>
                      <a:pt x="1630" y="1435"/>
                    </a:lnTo>
                    <a:lnTo>
                      <a:pt x="1624" y="1435"/>
                    </a:lnTo>
                    <a:lnTo>
                      <a:pt x="1622" y="1435"/>
                    </a:lnTo>
                    <a:lnTo>
                      <a:pt x="1620" y="1438"/>
                    </a:lnTo>
                    <a:lnTo>
                      <a:pt x="1619" y="1442"/>
                    </a:lnTo>
                    <a:lnTo>
                      <a:pt x="1617" y="1448"/>
                    </a:lnTo>
                    <a:lnTo>
                      <a:pt x="1619" y="1451"/>
                    </a:lnTo>
                    <a:lnTo>
                      <a:pt x="1619" y="1455"/>
                    </a:lnTo>
                    <a:lnTo>
                      <a:pt x="1619" y="1459"/>
                    </a:lnTo>
                    <a:lnTo>
                      <a:pt x="1619" y="1464"/>
                    </a:lnTo>
                    <a:lnTo>
                      <a:pt x="1619" y="1467"/>
                    </a:lnTo>
                    <a:lnTo>
                      <a:pt x="1617" y="1469"/>
                    </a:lnTo>
                    <a:lnTo>
                      <a:pt x="1614" y="1475"/>
                    </a:lnTo>
                    <a:lnTo>
                      <a:pt x="1613" y="1479"/>
                    </a:lnTo>
                    <a:lnTo>
                      <a:pt x="1612" y="1482"/>
                    </a:lnTo>
                    <a:lnTo>
                      <a:pt x="1610" y="1487"/>
                    </a:lnTo>
                    <a:lnTo>
                      <a:pt x="1609" y="1488"/>
                    </a:lnTo>
                    <a:lnTo>
                      <a:pt x="1607" y="1491"/>
                    </a:lnTo>
                    <a:lnTo>
                      <a:pt x="1601" y="1491"/>
                    </a:lnTo>
                    <a:lnTo>
                      <a:pt x="1600" y="1491"/>
                    </a:lnTo>
                    <a:lnTo>
                      <a:pt x="1599" y="1489"/>
                    </a:lnTo>
                    <a:lnTo>
                      <a:pt x="1594" y="1488"/>
                    </a:lnTo>
                    <a:lnTo>
                      <a:pt x="1591" y="1487"/>
                    </a:lnTo>
                    <a:lnTo>
                      <a:pt x="1587" y="1485"/>
                    </a:lnTo>
                    <a:lnTo>
                      <a:pt x="1584" y="1482"/>
                    </a:lnTo>
                    <a:lnTo>
                      <a:pt x="1581" y="1479"/>
                    </a:lnTo>
                    <a:lnTo>
                      <a:pt x="1577" y="1475"/>
                    </a:lnTo>
                    <a:lnTo>
                      <a:pt x="1577" y="1474"/>
                    </a:lnTo>
                    <a:lnTo>
                      <a:pt x="1574" y="1468"/>
                    </a:lnTo>
                    <a:lnTo>
                      <a:pt x="1574" y="1467"/>
                    </a:lnTo>
                    <a:lnTo>
                      <a:pt x="1571" y="1465"/>
                    </a:lnTo>
                    <a:lnTo>
                      <a:pt x="1571" y="1464"/>
                    </a:lnTo>
                    <a:lnTo>
                      <a:pt x="1571" y="1462"/>
                    </a:lnTo>
                    <a:lnTo>
                      <a:pt x="1570" y="1458"/>
                    </a:lnTo>
                    <a:lnTo>
                      <a:pt x="1567" y="1458"/>
                    </a:lnTo>
                    <a:lnTo>
                      <a:pt x="1563" y="1459"/>
                    </a:lnTo>
                    <a:lnTo>
                      <a:pt x="1561" y="1458"/>
                    </a:lnTo>
                    <a:lnTo>
                      <a:pt x="1564" y="1455"/>
                    </a:lnTo>
                    <a:lnTo>
                      <a:pt x="1566" y="1452"/>
                    </a:lnTo>
                    <a:lnTo>
                      <a:pt x="1567" y="1446"/>
                    </a:lnTo>
                    <a:lnTo>
                      <a:pt x="1570" y="1442"/>
                    </a:lnTo>
                    <a:lnTo>
                      <a:pt x="1573" y="1435"/>
                    </a:lnTo>
                    <a:lnTo>
                      <a:pt x="1574" y="1432"/>
                    </a:lnTo>
                    <a:lnTo>
                      <a:pt x="1577" y="1426"/>
                    </a:lnTo>
                    <a:lnTo>
                      <a:pt x="1581" y="1424"/>
                    </a:lnTo>
                    <a:lnTo>
                      <a:pt x="1584" y="1421"/>
                    </a:lnTo>
                    <a:lnTo>
                      <a:pt x="1587" y="1418"/>
                    </a:lnTo>
                    <a:lnTo>
                      <a:pt x="1590" y="1416"/>
                    </a:lnTo>
                    <a:lnTo>
                      <a:pt x="1593" y="1414"/>
                    </a:lnTo>
                    <a:lnTo>
                      <a:pt x="1591" y="1412"/>
                    </a:lnTo>
                    <a:lnTo>
                      <a:pt x="1589" y="1412"/>
                    </a:lnTo>
                    <a:lnTo>
                      <a:pt x="1587" y="1412"/>
                    </a:lnTo>
                    <a:lnTo>
                      <a:pt x="1587" y="1411"/>
                    </a:lnTo>
                    <a:lnTo>
                      <a:pt x="1587" y="1406"/>
                    </a:lnTo>
                    <a:lnTo>
                      <a:pt x="1587" y="1402"/>
                    </a:lnTo>
                    <a:lnTo>
                      <a:pt x="1589" y="1395"/>
                    </a:lnTo>
                    <a:lnTo>
                      <a:pt x="1587" y="1392"/>
                    </a:lnTo>
                    <a:lnTo>
                      <a:pt x="1586" y="1391"/>
                    </a:lnTo>
                    <a:lnTo>
                      <a:pt x="1584" y="1389"/>
                    </a:lnTo>
                    <a:lnTo>
                      <a:pt x="1583" y="1386"/>
                    </a:lnTo>
                    <a:lnTo>
                      <a:pt x="1580" y="1384"/>
                    </a:lnTo>
                    <a:lnTo>
                      <a:pt x="1577" y="1384"/>
                    </a:lnTo>
                    <a:lnTo>
                      <a:pt x="1571" y="1384"/>
                    </a:lnTo>
                    <a:lnTo>
                      <a:pt x="1566" y="1384"/>
                    </a:lnTo>
                    <a:lnTo>
                      <a:pt x="1560" y="1386"/>
                    </a:lnTo>
                    <a:lnTo>
                      <a:pt x="1556" y="1386"/>
                    </a:lnTo>
                    <a:lnTo>
                      <a:pt x="1553" y="1385"/>
                    </a:lnTo>
                    <a:lnTo>
                      <a:pt x="1549" y="1384"/>
                    </a:lnTo>
                    <a:lnTo>
                      <a:pt x="1546" y="1384"/>
                    </a:lnTo>
                    <a:lnTo>
                      <a:pt x="1540" y="1389"/>
                    </a:lnTo>
                    <a:lnTo>
                      <a:pt x="1536" y="1389"/>
                    </a:lnTo>
                    <a:lnTo>
                      <a:pt x="1527" y="1392"/>
                    </a:lnTo>
                    <a:lnTo>
                      <a:pt x="1521" y="1391"/>
                    </a:lnTo>
                    <a:lnTo>
                      <a:pt x="1517" y="1388"/>
                    </a:lnTo>
                    <a:lnTo>
                      <a:pt x="1513" y="1382"/>
                    </a:lnTo>
                    <a:lnTo>
                      <a:pt x="1510" y="1376"/>
                    </a:lnTo>
                    <a:lnTo>
                      <a:pt x="1506" y="1372"/>
                    </a:lnTo>
                    <a:lnTo>
                      <a:pt x="1499" y="1369"/>
                    </a:lnTo>
                    <a:lnTo>
                      <a:pt x="1491" y="1368"/>
                    </a:lnTo>
                    <a:lnTo>
                      <a:pt x="1490" y="1365"/>
                    </a:lnTo>
                    <a:lnTo>
                      <a:pt x="1489" y="1361"/>
                    </a:lnTo>
                    <a:lnTo>
                      <a:pt x="1486" y="1355"/>
                    </a:lnTo>
                    <a:lnTo>
                      <a:pt x="1486" y="1354"/>
                    </a:lnTo>
                    <a:lnTo>
                      <a:pt x="1484" y="1351"/>
                    </a:lnTo>
                    <a:lnTo>
                      <a:pt x="1483" y="1349"/>
                    </a:lnTo>
                    <a:lnTo>
                      <a:pt x="1483" y="1346"/>
                    </a:lnTo>
                    <a:lnTo>
                      <a:pt x="1481" y="1344"/>
                    </a:lnTo>
                    <a:lnTo>
                      <a:pt x="1480" y="1341"/>
                    </a:lnTo>
                    <a:lnTo>
                      <a:pt x="1477" y="1336"/>
                    </a:lnTo>
                    <a:lnTo>
                      <a:pt x="1476" y="1335"/>
                    </a:lnTo>
                    <a:lnTo>
                      <a:pt x="1473" y="1331"/>
                    </a:lnTo>
                    <a:lnTo>
                      <a:pt x="1469" y="1325"/>
                    </a:lnTo>
                    <a:lnTo>
                      <a:pt x="1466" y="1324"/>
                    </a:lnTo>
                    <a:lnTo>
                      <a:pt x="1461" y="1319"/>
                    </a:lnTo>
                    <a:lnTo>
                      <a:pt x="1458" y="1316"/>
                    </a:lnTo>
                    <a:lnTo>
                      <a:pt x="1454" y="1315"/>
                    </a:lnTo>
                    <a:lnTo>
                      <a:pt x="1451" y="1316"/>
                    </a:lnTo>
                    <a:lnTo>
                      <a:pt x="1447" y="1319"/>
                    </a:lnTo>
                    <a:lnTo>
                      <a:pt x="1443" y="1319"/>
                    </a:lnTo>
                    <a:lnTo>
                      <a:pt x="1437" y="1319"/>
                    </a:lnTo>
                    <a:lnTo>
                      <a:pt x="1434" y="1321"/>
                    </a:lnTo>
                    <a:lnTo>
                      <a:pt x="1434" y="1326"/>
                    </a:lnTo>
                    <a:lnTo>
                      <a:pt x="1433" y="1331"/>
                    </a:lnTo>
                    <a:lnTo>
                      <a:pt x="1428" y="1334"/>
                    </a:lnTo>
                    <a:lnTo>
                      <a:pt x="1427" y="1335"/>
                    </a:lnTo>
                    <a:lnTo>
                      <a:pt x="1423" y="1336"/>
                    </a:lnTo>
                    <a:lnTo>
                      <a:pt x="1416" y="1339"/>
                    </a:lnTo>
                    <a:lnTo>
                      <a:pt x="1410" y="1345"/>
                    </a:lnTo>
                    <a:lnTo>
                      <a:pt x="1404" y="1348"/>
                    </a:lnTo>
                    <a:lnTo>
                      <a:pt x="1394" y="1352"/>
                    </a:lnTo>
                    <a:lnTo>
                      <a:pt x="1388" y="1355"/>
                    </a:lnTo>
                    <a:lnTo>
                      <a:pt x="1387" y="1359"/>
                    </a:lnTo>
                    <a:lnTo>
                      <a:pt x="1388" y="1365"/>
                    </a:lnTo>
                    <a:lnTo>
                      <a:pt x="1388" y="1369"/>
                    </a:lnTo>
                    <a:lnTo>
                      <a:pt x="1387" y="1371"/>
                    </a:lnTo>
                    <a:lnTo>
                      <a:pt x="1387" y="1374"/>
                    </a:lnTo>
                    <a:lnTo>
                      <a:pt x="1381" y="1375"/>
                    </a:lnTo>
                    <a:lnTo>
                      <a:pt x="1378" y="1376"/>
                    </a:lnTo>
                    <a:lnTo>
                      <a:pt x="1373" y="1376"/>
                    </a:lnTo>
                    <a:lnTo>
                      <a:pt x="1368" y="1378"/>
                    </a:lnTo>
                    <a:lnTo>
                      <a:pt x="1367" y="1382"/>
                    </a:lnTo>
                    <a:lnTo>
                      <a:pt x="1363" y="1382"/>
                    </a:lnTo>
                    <a:lnTo>
                      <a:pt x="1361" y="1385"/>
                    </a:lnTo>
                    <a:lnTo>
                      <a:pt x="1360" y="1388"/>
                    </a:lnTo>
                    <a:lnTo>
                      <a:pt x="1356" y="1391"/>
                    </a:lnTo>
                    <a:lnTo>
                      <a:pt x="1351" y="1394"/>
                    </a:lnTo>
                    <a:lnTo>
                      <a:pt x="1348" y="1396"/>
                    </a:lnTo>
                    <a:lnTo>
                      <a:pt x="1346" y="1399"/>
                    </a:lnTo>
                    <a:lnTo>
                      <a:pt x="1343" y="1402"/>
                    </a:lnTo>
                    <a:lnTo>
                      <a:pt x="1340" y="1408"/>
                    </a:lnTo>
                    <a:lnTo>
                      <a:pt x="1337" y="1409"/>
                    </a:lnTo>
                    <a:lnTo>
                      <a:pt x="1333" y="1409"/>
                    </a:lnTo>
                    <a:lnTo>
                      <a:pt x="1331" y="1412"/>
                    </a:lnTo>
                    <a:lnTo>
                      <a:pt x="1327" y="1414"/>
                    </a:lnTo>
                    <a:lnTo>
                      <a:pt x="1324" y="1412"/>
                    </a:lnTo>
                    <a:lnTo>
                      <a:pt x="1321" y="1412"/>
                    </a:lnTo>
                    <a:lnTo>
                      <a:pt x="1315" y="1412"/>
                    </a:lnTo>
                    <a:lnTo>
                      <a:pt x="1311" y="1412"/>
                    </a:lnTo>
                    <a:lnTo>
                      <a:pt x="1310" y="1412"/>
                    </a:lnTo>
                    <a:lnTo>
                      <a:pt x="1310" y="1409"/>
                    </a:lnTo>
                    <a:lnTo>
                      <a:pt x="1310" y="1406"/>
                    </a:lnTo>
                    <a:lnTo>
                      <a:pt x="1310" y="1404"/>
                    </a:lnTo>
                    <a:lnTo>
                      <a:pt x="1311" y="1401"/>
                    </a:lnTo>
                    <a:lnTo>
                      <a:pt x="1311" y="1398"/>
                    </a:lnTo>
                    <a:lnTo>
                      <a:pt x="1310" y="1395"/>
                    </a:lnTo>
                    <a:lnTo>
                      <a:pt x="1307" y="1392"/>
                    </a:lnTo>
                    <a:lnTo>
                      <a:pt x="1303" y="1395"/>
                    </a:lnTo>
                    <a:lnTo>
                      <a:pt x="1300" y="1399"/>
                    </a:lnTo>
                    <a:lnTo>
                      <a:pt x="1300" y="1405"/>
                    </a:lnTo>
                    <a:lnTo>
                      <a:pt x="1298" y="1412"/>
                    </a:lnTo>
                    <a:lnTo>
                      <a:pt x="1295" y="1416"/>
                    </a:lnTo>
                    <a:lnTo>
                      <a:pt x="1293" y="1418"/>
                    </a:lnTo>
                    <a:lnTo>
                      <a:pt x="1293" y="1412"/>
                    </a:lnTo>
                    <a:lnTo>
                      <a:pt x="1291" y="1408"/>
                    </a:lnTo>
                    <a:lnTo>
                      <a:pt x="1287" y="1408"/>
                    </a:lnTo>
                    <a:lnTo>
                      <a:pt x="1283" y="1411"/>
                    </a:lnTo>
                    <a:lnTo>
                      <a:pt x="1278" y="1416"/>
                    </a:lnTo>
                    <a:lnTo>
                      <a:pt x="1278" y="1418"/>
                    </a:lnTo>
                    <a:lnTo>
                      <a:pt x="1277" y="1421"/>
                    </a:lnTo>
                    <a:lnTo>
                      <a:pt x="1274" y="1422"/>
                    </a:lnTo>
                    <a:lnTo>
                      <a:pt x="1271" y="1422"/>
                    </a:lnTo>
                    <a:lnTo>
                      <a:pt x="1268" y="1425"/>
                    </a:lnTo>
                    <a:lnTo>
                      <a:pt x="1265" y="1429"/>
                    </a:lnTo>
                    <a:lnTo>
                      <a:pt x="1263" y="1432"/>
                    </a:lnTo>
                    <a:lnTo>
                      <a:pt x="1258" y="1435"/>
                    </a:lnTo>
                    <a:lnTo>
                      <a:pt x="1254" y="1438"/>
                    </a:lnTo>
                    <a:lnTo>
                      <a:pt x="1253" y="1441"/>
                    </a:lnTo>
                    <a:lnTo>
                      <a:pt x="1253" y="1445"/>
                    </a:lnTo>
                    <a:lnTo>
                      <a:pt x="1253" y="1448"/>
                    </a:lnTo>
                    <a:lnTo>
                      <a:pt x="1254" y="1452"/>
                    </a:lnTo>
                    <a:lnTo>
                      <a:pt x="1254" y="1458"/>
                    </a:lnTo>
                    <a:lnTo>
                      <a:pt x="1255" y="1465"/>
                    </a:lnTo>
                    <a:lnTo>
                      <a:pt x="1255" y="1471"/>
                    </a:lnTo>
                    <a:lnTo>
                      <a:pt x="1255" y="1477"/>
                    </a:lnTo>
                    <a:lnTo>
                      <a:pt x="1251" y="1478"/>
                    </a:lnTo>
                    <a:lnTo>
                      <a:pt x="1241" y="1481"/>
                    </a:lnTo>
                    <a:lnTo>
                      <a:pt x="1235" y="1482"/>
                    </a:lnTo>
                    <a:lnTo>
                      <a:pt x="1227" y="1485"/>
                    </a:lnTo>
                    <a:lnTo>
                      <a:pt x="1217" y="1488"/>
                    </a:lnTo>
                    <a:lnTo>
                      <a:pt x="1211" y="1491"/>
                    </a:lnTo>
                    <a:lnTo>
                      <a:pt x="1210" y="1485"/>
                    </a:lnTo>
                    <a:lnTo>
                      <a:pt x="1210" y="1478"/>
                    </a:lnTo>
                    <a:lnTo>
                      <a:pt x="1210" y="1467"/>
                    </a:lnTo>
                    <a:lnTo>
                      <a:pt x="1207" y="1459"/>
                    </a:lnTo>
                    <a:lnTo>
                      <a:pt x="1200" y="1446"/>
                    </a:lnTo>
                    <a:lnTo>
                      <a:pt x="1197" y="1438"/>
                    </a:lnTo>
                    <a:lnTo>
                      <a:pt x="1198" y="1432"/>
                    </a:lnTo>
                    <a:lnTo>
                      <a:pt x="1200" y="1429"/>
                    </a:lnTo>
                    <a:lnTo>
                      <a:pt x="1200" y="1424"/>
                    </a:lnTo>
                    <a:lnTo>
                      <a:pt x="1201" y="1418"/>
                    </a:lnTo>
                    <a:lnTo>
                      <a:pt x="1200" y="1416"/>
                    </a:lnTo>
                    <a:lnTo>
                      <a:pt x="1200" y="1414"/>
                    </a:lnTo>
                    <a:lnTo>
                      <a:pt x="1198" y="1411"/>
                    </a:lnTo>
                    <a:lnTo>
                      <a:pt x="1198" y="1409"/>
                    </a:lnTo>
                    <a:lnTo>
                      <a:pt x="1197" y="1408"/>
                    </a:lnTo>
                    <a:lnTo>
                      <a:pt x="1197" y="1406"/>
                    </a:lnTo>
                    <a:lnTo>
                      <a:pt x="1195" y="1405"/>
                    </a:lnTo>
                    <a:lnTo>
                      <a:pt x="1195" y="1404"/>
                    </a:lnTo>
                    <a:lnTo>
                      <a:pt x="1194" y="1402"/>
                    </a:lnTo>
                    <a:lnTo>
                      <a:pt x="1195" y="1399"/>
                    </a:lnTo>
                    <a:lnTo>
                      <a:pt x="1198" y="1395"/>
                    </a:lnTo>
                    <a:lnTo>
                      <a:pt x="1201" y="1388"/>
                    </a:lnTo>
                    <a:lnTo>
                      <a:pt x="1205" y="1382"/>
                    </a:lnTo>
                    <a:lnTo>
                      <a:pt x="1207" y="1375"/>
                    </a:lnTo>
                    <a:lnTo>
                      <a:pt x="1214" y="1366"/>
                    </a:lnTo>
                    <a:lnTo>
                      <a:pt x="1215" y="1356"/>
                    </a:lnTo>
                    <a:lnTo>
                      <a:pt x="1215" y="1355"/>
                    </a:lnTo>
                    <a:lnTo>
                      <a:pt x="1215" y="1349"/>
                    </a:lnTo>
                    <a:lnTo>
                      <a:pt x="1215" y="1344"/>
                    </a:lnTo>
                    <a:lnTo>
                      <a:pt x="1215" y="1336"/>
                    </a:lnTo>
                    <a:lnTo>
                      <a:pt x="1217" y="1331"/>
                    </a:lnTo>
                    <a:lnTo>
                      <a:pt x="1218" y="1325"/>
                    </a:lnTo>
                    <a:lnTo>
                      <a:pt x="1225" y="1315"/>
                    </a:lnTo>
                    <a:lnTo>
                      <a:pt x="1227" y="1309"/>
                    </a:lnTo>
                    <a:lnTo>
                      <a:pt x="1227" y="1305"/>
                    </a:lnTo>
                    <a:lnTo>
                      <a:pt x="1225" y="1301"/>
                    </a:lnTo>
                    <a:lnTo>
                      <a:pt x="1224" y="1298"/>
                    </a:lnTo>
                    <a:lnTo>
                      <a:pt x="1223" y="1294"/>
                    </a:lnTo>
                    <a:lnTo>
                      <a:pt x="1223" y="1292"/>
                    </a:lnTo>
                    <a:lnTo>
                      <a:pt x="1221" y="1284"/>
                    </a:lnTo>
                    <a:lnTo>
                      <a:pt x="1220" y="1279"/>
                    </a:lnTo>
                    <a:lnTo>
                      <a:pt x="1218" y="1279"/>
                    </a:lnTo>
                    <a:lnTo>
                      <a:pt x="1217" y="1278"/>
                    </a:lnTo>
                    <a:lnTo>
                      <a:pt x="1217" y="1276"/>
                    </a:lnTo>
                    <a:lnTo>
                      <a:pt x="1215" y="1275"/>
                    </a:lnTo>
                    <a:lnTo>
                      <a:pt x="1214" y="1275"/>
                    </a:lnTo>
                    <a:lnTo>
                      <a:pt x="1213" y="1272"/>
                    </a:lnTo>
                    <a:lnTo>
                      <a:pt x="1203" y="1256"/>
                    </a:lnTo>
                    <a:lnTo>
                      <a:pt x="1201" y="1256"/>
                    </a:lnTo>
                    <a:lnTo>
                      <a:pt x="1181" y="1262"/>
                    </a:lnTo>
                    <a:lnTo>
                      <a:pt x="1178" y="1262"/>
                    </a:lnTo>
                    <a:lnTo>
                      <a:pt x="1174" y="1262"/>
                    </a:lnTo>
                    <a:lnTo>
                      <a:pt x="1171" y="1262"/>
                    </a:lnTo>
                    <a:lnTo>
                      <a:pt x="1170" y="1262"/>
                    </a:lnTo>
                    <a:lnTo>
                      <a:pt x="1168" y="1263"/>
                    </a:lnTo>
                    <a:lnTo>
                      <a:pt x="1165" y="1265"/>
                    </a:lnTo>
                    <a:lnTo>
                      <a:pt x="1164" y="1265"/>
                    </a:lnTo>
                    <a:lnTo>
                      <a:pt x="1162" y="1263"/>
                    </a:lnTo>
                    <a:lnTo>
                      <a:pt x="1162" y="1262"/>
                    </a:lnTo>
                    <a:lnTo>
                      <a:pt x="1162" y="1261"/>
                    </a:lnTo>
                    <a:lnTo>
                      <a:pt x="1161" y="1259"/>
                    </a:lnTo>
                    <a:lnTo>
                      <a:pt x="1161" y="1258"/>
                    </a:lnTo>
                    <a:lnTo>
                      <a:pt x="1160" y="1256"/>
                    </a:lnTo>
                    <a:lnTo>
                      <a:pt x="1160" y="1255"/>
                    </a:lnTo>
                    <a:lnTo>
                      <a:pt x="1160" y="1253"/>
                    </a:lnTo>
                    <a:lnTo>
                      <a:pt x="1160" y="1251"/>
                    </a:lnTo>
                    <a:lnTo>
                      <a:pt x="1160" y="1249"/>
                    </a:lnTo>
                    <a:lnTo>
                      <a:pt x="1160" y="1248"/>
                    </a:lnTo>
                    <a:lnTo>
                      <a:pt x="1160" y="1246"/>
                    </a:lnTo>
                    <a:lnTo>
                      <a:pt x="1160" y="1243"/>
                    </a:lnTo>
                    <a:lnTo>
                      <a:pt x="1158" y="1243"/>
                    </a:lnTo>
                    <a:lnTo>
                      <a:pt x="1157" y="1242"/>
                    </a:lnTo>
                    <a:lnTo>
                      <a:pt x="1155" y="1242"/>
                    </a:lnTo>
                    <a:lnTo>
                      <a:pt x="1154" y="1239"/>
                    </a:lnTo>
                    <a:lnTo>
                      <a:pt x="1154" y="1238"/>
                    </a:lnTo>
                    <a:lnTo>
                      <a:pt x="1152" y="1238"/>
                    </a:lnTo>
                    <a:lnTo>
                      <a:pt x="1152" y="1236"/>
                    </a:lnTo>
                    <a:lnTo>
                      <a:pt x="1151" y="1235"/>
                    </a:lnTo>
                    <a:lnTo>
                      <a:pt x="1150" y="1235"/>
                    </a:lnTo>
                    <a:lnTo>
                      <a:pt x="1148" y="1236"/>
                    </a:lnTo>
                    <a:lnTo>
                      <a:pt x="1147" y="1236"/>
                    </a:lnTo>
                    <a:lnTo>
                      <a:pt x="1145" y="1238"/>
                    </a:lnTo>
                    <a:lnTo>
                      <a:pt x="1142" y="1236"/>
                    </a:lnTo>
                    <a:lnTo>
                      <a:pt x="1141" y="1236"/>
                    </a:lnTo>
                    <a:lnTo>
                      <a:pt x="1140" y="1233"/>
                    </a:lnTo>
                    <a:lnTo>
                      <a:pt x="1140" y="1232"/>
                    </a:lnTo>
                    <a:lnTo>
                      <a:pt x="1140" y="1231"/>
                    </a:lnTo>
                    <a:lnTo>
                      <a:pt x="1140" y="1229"/>
                    </a:lnTo>
                    <a:lnTo>
                      <a:pt x="1138" y="1229"/>
                    </a:lnTo>
                    <a:lnTo>
                      <a:pt x="1137" y="1228"/>
                    </a:lnTo>
                    <a:lnTo>
                      <a:pt x="1137" y="1226"/>
                    </a:lnTo>
                    <a:lnTo>
                      <a:pt x="1140" y="1225"/>
                    </a:lnTo>
                    <a:lnTo>
                      <a:pt x="1140" y="1223"/>
                    </a:lnTo>
                    <a:lnTo>
                      <a:pt x="1138" y="1221"/>
                    </a:lnTo>
                    <a:lnTo>
                      <a:pt x="1138" y="1219"/>
                    </a:lnTo>
                    <a:lnTo>
                      <a:pt x="1137" y="1218"/>
                    </a:lnTo>
                    <a:lnTo>
                      <a:pt x="1122" y="1225"/>
                    </a:lnTo>
                    <a:lnTo>
                      <a:pt x="1122" y="1223"/>
                    </a:lnTo>
                    <a:lnTo>
                      <a:pt x="1120" y="1222"/>
                    </a:lnTo>
                    <a:lnTo>
                      <a:pt x="1118" y="1221"/>
                    </a:lnTo>
                    <a:lnTo>
                      <a:pt x="1117" y="1219"/>
                    </a:lnTo>
                    <a:lnTo>
                      <a:pt x="1098" y="1193"/>
                    </a:lnTo>
                    <a:lnTo>
                      <a:pt x="1097" y="1193"/>
                    </a:lnTo>
                    <a:lnTo>
                      <a:pt x="1095" y="1193"/>
                    </a:lnTo>
                    <a:lnTo>
                      <a:pt x="1094" y="1193"/>
                    </a:lnTo>
                    <a:lnTo>
                      <a:pt x="1091" y="1193"/>
                    </a:lnTo>
                    <a:lnTo>
                      <a:pt x="1091" y="1195"/>
                    </a:lnTo>
                    <a:lnTo>
                      <a:pt x="1091" y="1196"/>
                    </a:lnTo>
                    <a:lnTo>
                      <a:pt x="1090" y="1196"/>
                    </a:lnTo>
                    <a:lnTo>
                      <a:pt x="1090" y="1198"/>
                    </a:lnTo>
                    <a:lnTo>
                      <a:pt x="1088" y="1198"/>
                    </a:lnTo>
                    <a:lnTo>
                      <a:pt x="1088" y="1199"/>
                    </a:lnTo>
                    <a:lnTo>
                      <a:pt x="1087" y="1199"/>
                    </a:lnTo>
                    <a:lnTo>
                      <a:pt x="1085" y="1199"/>
                    </a:lnTo>
                    <a:lnTo>
                      <a:pt x="1084" y="1199"/>
                    </a:lnTo>
                    <a:lnTo>
                      <a:pt x="1081" y="1201"/>
                    </a:lnTo>
                    <a:lnTo>
                      <a:pt x="1080" y="1201"/>
                    </a:lnTo>
                    <a:lnTo>
                      <a:pt x="1078" y="1201"/>
                    </a:lnTo>
                    <a:lnTo>
                      <a:pt x="1077" y="1202"/>
                    </a:lnTo>
                    <a:lnTo>
                      <a:pt x="1075" y="1202"/>
                    </a:lnTo>
                    <a:lnTo>
                      <a:pt x="1075" y="1203"/>
                    </a:lnTo>
                    <a:lnTo>
                      <a:pt x="1074" y="1205"/>
                    </a:lnTo>
                    <a:lnTo>
                      <a:pt x="1074" y="1206"/>
                    </a:lnTo>
                    <a:lnTo>
                      <a:pt x="1071" y="1208"/>
                    </a:lnTo>
                    <a:lnTo>
                      <a:pt x="1068" y="1209"/>
                    </a:lnTo>
                    <a:lnTo>
                      <a:pt x="1065" y="1211"/>
                    </a:lnTo>
                    <a:lnTo>
                      <a:pt x="1064" y="1212"/>
                    </a:lnTo>
                    <a:lnTo>
                      <a:pt x="1064" y="1213"/>
                    </a:lnTo>
                    <a:lnTo>
                      <a:pt x="1062" y="1215"/>
                    </a:lnTo>
                    <a:lnTo>
                      <a:pt x="1061" y="1213"/>
                    </a:lnTo>
                    <a:lnTo>
                      <a:pt x="1060" y="1212"/>
                    </a:lnTo>
                    <a:lnTo>
                      <a:pt x="1060" y="1211"/>
                    </a:lnTo>
                    <a:lnTo>
                      <a:pt x="1058" y="1209"/>
                    </a:lnTo>
                    <a:lnTo>
                      <a:pt x="1057" y="1209"/>
                    </a:lnTo>
                    <a:lnTo>
                      <a:pt x="1055" y="1209"/>
                    </a:lnTo>
                    <a:lnTo>
                      <a:pt x="1054" y="1209"/>
                    </a:lnTo>
                    <a:lnTo>
                      <a:pt x="1052" y="1209"/>
                    </a:lnTo>
                    <a:lnTo>
                      <a:pt x="1051" y="1208"/>
                    </a:lnTo>
                    <a:lnTo>
                      <a:pt x="1050" y="1209"/>
                    </a:lnTo>
                    <a:lnTo>
                      <a:pt x="1047" y="1209"/>
                    </a:lnTo>
                    <a:lnTo>
                      <a:pt x="1045" y="1209"/>
                    </a:lnTo>
                    <a:lnTo>
                      <a:pt x="1042" y="1209"/>
                    </a:lnTo>
                    <a:lnTo>
                      <a:pt x="1041" y="1209"/>
                    </a:lnTo>
                    <a:lnTo>
                      <a:pt x="1040" y="1206"/>
                    </a:lnTo>
                    <a:lnTo>
                      <a:pt x="1040" y="1205"/>
                    </a:lnTo>
                    <a:lnTo>
                      <a:pt x="1040" y="1203"/>
                    </a:lnTo>
                    <a:lnTo>
                      <a:pt x="1040" y="1202"/>
                    </a:lnTo>
                    <a:lnTo>
                      <a:pt x="1040" y="1201"/>
                    </a:lnTo>
                    <a:lnTo>
                      <a:pt x="1040" y="1199"/>
                    </a:lnTo>
                    <a:lnTo>
                      <a:pt x="1040" y="1198"/>
                    </a:lnTo>
                    <a:lnTo>
                      <a:pt x="1040" y="1196"/>
                    </a:lnTo>
                    <a:lnTo>
                      <a:pt x="1040" y="1195"/>
                    </a:lnTo>
                    <a:lnTo>
                      <a:pt x="1041" y="1193"/>
                    </a:lnTo>
                    <a:lnTo>
                      <a:pt x="1042" y="1192"/>
                    </a:lnTo>
                    <a:lnTo>
                      <a:pt x="1044" y="1192"/>
                    </a:lnTo>
                    <a:lnTo>
                      <a:pt x="1045" y="1192"/>
                    </a:lnTo>
                    <a:lnTo>
                      <a:pt x="1045" y="1191"/>
                    </a:lnTo>
                    <a:lnTo>
                      <a:pt x="1047" y="1191"/>
                    </a:lnTo>
                    <a:lnTo>
                      <a:pt x="1048" y="1189"/>
                    </a:lnTo>
                    <a:lnTo>
                      <a:pt x="1050" y="1189"/>
                    </a:lnTo>
                    <a:lnTo>
                      <a:pt x="1051" y="1188"/>
                    </a:lnTo>
                    <a:lnTo>
                      <a:pt x="1052" y="1186"/>
                    </a:lnTo>
                    <a:lnTo>
                      <a:pt x="1054" y="1186"/>
                    </a:lnTo>
                    <a:lnTo>
                      <a:pt x="1054" y="1185"/>
                    </a:lnTo>
                    <a:lnTo>
                      <a:pt x="1055" y="1183"/>
                    </a:lnTo>
                    <a:lnTo>
                      <a:pt x="1057" y="1182"/>
                    </a:lnTo>
                    <a:lnTo>
                      <a:pt x="1057" y="1181"/>
                    </a:lnTo>
                    <a:lnTo>
                      <a:pt x="1057" y="1179"/>
                    </a:lnTo>
                    <a:lnTo>
                      <a:pt x="1058" y="1179"/>
                    </a:lnTo>
                    <a:lnTo>
                      <a:pt x="1057" y="1178"/>
                    </a:lnTo>
                    <a:lnTo>
                      <a:pt x="1055" y="1178"/>
                    </a:lnTo>
                    <a:lnTo>
                      <a:pt x="1054" y="1178"/>
                    </a:lnTo>
                    <a:lnTo>
                      <a:pt x="1052" y="1178"/>
                    </a:lnTo>
                    <a:lnTo>
                      <a:pt x="1051" y="1178"/>
                    </a:lnTo>
                    <a:lnTo>
                      <a:pt x="1050" y="1178"/>
                    </a:lnTo>
                    <a:lnTo>
                      <a:pt x="1048" y="1176"/>
                    </a:lnTo>
                    <a:lnTo>
                      <a:pt x="1047" y="1175"/>
                    </a:lnTo>
                    <a:lnTo>
                      <a:pt x="1047" y="1173"/>
                    </a:lnTo>
                    <a:lnTo>
                      <a:pt x="1047" y="1172"/>
                    </a:lnTo>
                    <a:lnTo>
                      <a:pt x="1045" y="1169"/>
                    </a:lnTo>
                    <a:lnTo>
                      <a:pt x="1044" y="1168"/>
                    </a:lnTo>
                    <a:lnTo>
                      <a:pt x="1042" y="1165"/>
                    </a:lnTo>
                    <a:lnTo>
                      <a:pt x="1037" y="1166"/>
                    </a:lnTo>
                    <a:lnTo>
                      <a:pt x="1021" y="1168"/>
                    </a:lnTo>
                    <a:lnTo>
                      <a:pt x="1019" y="1169"/>
                    </a:lnTo>
                    <a:lnTo>
                      <a:pt x="1018" y="1169"/>
                    </a:lnTo>
                    <a:lnTo>
                      <a:pt x="1017" y="1171"/>
                    </a:lnTo>
                    <a:lnTo>
                      <a:pt x="1017" y="1172"/>
                    </a:lnTo>
                    <a:lnTo>
                      <a:pt x="1015" y="1172"/>
                    </a:lnTo>
                    <a:lnTo>
                      <a:pt x="1014" y="1173"/>
                    </a:lnTo>
                    <a:lnTo>
                      <a:pt x="1014" y="1175"/>
                    </a:lnTo>
                    <a:lnTo>
                      <a:pt x="1014" y="1176"/>
                    </a:lnTo>
                    <a:lnTo>
                      <a:pt x="1014" y="1178"/>
                    </a:lnTo>
                    <a:lnTo>
                      <a:pt x="1012" y="1179"/>
                    </a:lnTo>
                    <a:lnTo>
                      <a:pt x="1011" y="1181"/>
                    </a:lnTo>
                    <a:lnTo>
                      <a:pt x="1011" y="1182"/>
                    </a:lnTo>
                    <a:lnTo>
                      <a:pt x="1008" y="1183"/>
                    </a:lnTo>
                    <a:lnTo>
                      <a:pt x="1008" y="1182"/>
                    </a:lnTo>
                    <a:lnTo>
                      <a:pt x="1007" y="1179"/>
                    </a:lnTo>
                    <a:lnTo>
                      <a:pt x="1007" y="1178"/>
                    </a:lnTo>
                    <a:lnTo>
                      <a:pt x="1005" y="1176"/>
                    </a:lnTo>
                    <a:lnTo>
                      <a:pt x="1005" y="1175"/>
                    </a:lnTo>
                    <a:lnTo>
                      <a:pt x="1004" y="1172"/>
                    </a:lnTo>
                    <a:lnTo>
                      <a:pt x="1002" y="1171"/>
                    </a:lnTo>
                    <a:lnTo>
                      <a:pt x="1001" y="1169"/>
                    </a:lnTo>
                    <a:lnTo>
                      <a:pt x="1001" y="1168"/>
                    </a:lnTo>
                    <a:lnTo>
                      <a:pt x="999" y="1166"/>
                    </a:lnTo>
                    <a:lnTo>
                      <a:pt x="999" y="1163"/>
                    </a:lnTo>
                    <a:lnTo>
                      <a:pt x="998" y="1162"/>
                    </a:lnTo>
                    <a:lnTo>
                      <a:pt x="997" y="1161"/>
                    </a:lnTo>
                    <a:lnTo>
                      <a:pt x="995" y="1159"/>
                    </a:lnTo>
                    <a:lnTo>
                      <a:pt x="994" y="1158"/>
                    </a:lnTo>
                    <a:lnTo>
                      <a:pt x="994" y="1156"/>
                    </a:lnTo>
                    <a:lnTo>
                      <a:pt x="992" y="1155"/>
                    </a:lnTo>
                    <a:lnTo>
                      <a:pt x="991" y="1152"/>
                    </a:lnTo>
                    <a:lnTo>
                      <a:pt x="989" y="1151"/>
                    </a:lnTo>
                    <a:lnTo>
                      <a:pt x="988" y="1148"/>
                    </a:lnTo>
                    <a:lnTo>
                      <a:pt x="987" y="1146"/>
                    </a:lnTo>
                    <a:lnTo>
                      <a:pt x="987" y="1143"/>
                    </a:lnTo>
                    <a:lnTo>
                      <a:pt x="987" y="1142"/>
                    </a:lnTo>
                    <a:lnTo>
                      <a:pt x="987" y="1139"/>
                    </a:lnTo>
                    <a:lnTo>
                      <a:pt x="985" y="1138"/>
                    </a:lnTo>
                    <a:lnTo>
                      <a:pt x="985" y="1133"/>
                    </a:lnTo>
                    <a:lnTo>
                      <a:pt x="984" y="1132"/>
                    </a:lnTo>
                    <a:lnTo>
                      <a:pt x="984" y="1131"/>
                    </a:lnTo>
                    <a:lnTo>
                      <a:pt x="982" y="1129"/>
                    </a:lnTo>
                    <a:lnTo>
                      <a:pt x="982" y="1128"/>
                    </a:lnTo>
                    <a:lnTo>
                      <a:pt x="982" y="1126"/>
                    </a:lnTo>
                    <a:lnTo>
                      <a:pt x="982" y="1125"/>
                    </a:lnTo>
                    <a:lnTo>
                      <a:pt x="984" y="1122"/>
                    </a:lnTo>
                    <a:lnTo>
                      <a:pt x="984" y="1121"/>
                    </a:lnTo>
                    <a:lnTo>
                      <a:pt x="985" y="1119"/>
                    </a:lnTo>
                    <a:lnTo>
                      <a:pt x="985" y="1118"/>
                    </a:lnTo>
                    <a:lnTo>
                      <a:pt x="984" y="1116"/>
                    </a:lnTo>
                    <a:lnTo>
                      <a:pt x="982" y="1116"/>
                    </a:lnTo>
                    <a:lnTo>
                      <a:pt x="981" y="1116"/>
                    </a:lnTo>
                    <a:lnTo>
                      <a:pt x="979" y="1116"/>
                    </a:lnTo>
                    <a:lnTo>
                      <a:pt x="978" y="1116"/>
                    </a:lnTo>
                    <a:lnTo>
                      <a:pt x="977" y="1116"/>
                    </a:lnTo>
                    <a:lnTo>
                      <a:pt x="975" y="1118"/>
                    </a:lnTo>
                    <a:lnTo>
                      <a:pt x="972" y="1118"/>
                    </a:lnTo>
                    <a:lnTo>
                      <a:pt x="971" y="1119"/>
                    </a:lnTo>
                    <a:lnTo>
                      <a:pt x="968" y="1119"/>
                    </a:lnTo>
                    <a:lnTo>
                      <a:pt x="967" y="1121"/>
                    </a:lnTo>
                    <a:lnTo>
                      <a:pt x="965" y="1121"/>
                    </a:lnTo>
                    <a:lnTo>
                      <a:pt x="962" y="1122"/>
                    </a:lnTo>
                    <a:lnTo>
                      <a:pt x="959" y="1122"/>
                    </a:lnTo>
                    <a:lnTo>
                      <a:pt x="958" y="1122"/>
                    </a:lnTo>
                    <a:lnTo>
                      <a:pt x="957" y="1122"/>
                    </a:lnTo>
                    <a:lnTo>
                      <a:pt x="955" y="1122"/>
                    </a:lnTo>
                    <a:lnTo>
                      <a:pt x="954" y="1121"/>
                    </a:lnTo>
                    <a:lnTo>
                      <a:pt x="951" y="1121"/>
                    </a:lnTo>
                    <a:lnTo>
                      <a:pt x="951" y="1122"/>
                    </a:lnTo>
                    <a:lnTo>
                      <a:pt x="949" y="1122"/>
                    </a:lnTo>
                    <a:lnTo>
                      <a:pt x="945" y="1121"/>
                    </a:lnTo>
                    <a:lnTo>
                      <a:pt x="938" y="1118"/>
                    </a:lnTo>
                    <a:lnTo>
                      <a:pt x="937" y="1116"/>
                    </a:lnTo>
                    <a:lnTo>
                      <a:pt x="942" y="1106"/>
                    </a:lnTo>
                    <a:lnTo>
                      <a:pt x="935" y="1105"/>
                    </a:lnTo>
                    <a:lnTo>
                      <a:pt x="931" y="1102"/>
                    </a:lnTo>
                    <a:lnTo>
                      <a:pt x="928" y="1099"/>
                    </a:lnTo>
                    <a:lnTo>
                      <a:pt x="927" y="1096"/>
                    </a:lnTo>
                    <a:lnTo>
                      <a:pt x="925" y="1093"/>
                    </a:lnTo>
                    <a:lnTo>
                      <a:pt x="922" y="1092"/>
                    </a:lnTo>
                    <a:lnTo>
                      <a:pt x="917" y="1090"/>
                    </a:lnTo>
                    <a:lnTo>
                      <a:pt x="911" y="1092"/>
                    </a:lnTo>
                    <a:lnTo>
                      <a:pt x="904" y="1092"/>
                    </a:lnTo>
                    <a:lnTo>
                      <a:pt x="901" y="1092"/>
                    </a:lnTo>
                    <a:lnTo>
                      <a:pt x="897" y="1092"/>
                    </a:lnTo>
                    <a:lnTo>
                      <a:pt x="892" y="1089"/>
                    </a:lnTo>
                    <a:lnTo>
                      <a:pt x="891" y="1088"/>
                    </a:lnTo>
                    <a:lnTo>
                      <a:pt x="888" y="1080"/>
                    </a:lnTo>
                    <a:lnTo>
                      <a:pt x="887" y="1076"/>
                    </a:lnTo>
                    <a:lnTo>
                      <a:pt x="885" y="1066"/>
                    </a:lnTo>
                    <a:lnTo>
                      <a:pt x="885" y="1062"/>
                    </a:lnTo>
                    <a:lnTo>
                      <a:pt x="884" y="1056"/>
                    </a:lnTo>
                    <a:lnTo>
                      <a:pt x="882" y="1053"/>
                    </a:lnTo>
                    <a:lnTo>
                      <a:pt x="882" y="1052"/>
                    </a:lnTo>
                    <a:lnTo>
                      <a:pt x="884" y="1050"/>
                    </a:lnTo>
                    <a:lnTo>
                      <a:pt x="887" y="1049"/>
                    </a:lnTo>
                    <a:lnTo>
                      <a:pt x="888" y="1050"/>
                    </a:lnTo>
                    <a:lnTo>
                      <a:pt x="891" y="1052"/>
                    </a:lnTo>
                    <a:lnTo>
                      <a:pt x="894" y="1052"/>
                    </a:lnTo>
                    <a:lnTo>
                      <a:pt x="897" y="1050"/>
                    </a:lnTo>
                    <a:lnTo>
                      <a:pt x="898" y="1049"/>
                    </a:lnTo>
                    <a:lnTo>
                      <a:pt x="898" y="1046"/>
                    </a:lnTo>
                    <a:lnTo>
                      <a:pt x="898" y="1043"/>
                    </a:lnTo>
                    <a:lnTo>
                      <a:pt x="898" y="1042"/>
                    </a:lnTo>
                    <a:lnTo>
                      <a:pt x="899" y="1042"/>
                    </a:lnTo>
                    <a:lnTo>
                      <a:pt x="901" y="1040"/>
                    </a:lnTo>
                    <a:lnTo>
                      <a:pt x="902" y="1039"/>
                    </a:lnTo>
                    <a:lnTo>
                      <a:pt x="904" y="1038"/>
                    </a:lnTo>
                    <a:lnTo>
                      <a:pt x="904" y="1036"/>
                    </a:lnTo>
                    <a:lnTo>
                      <a:pt x="902" y="1035"/>
                    </a:lnTo>
                    <a:lnTo>
                      <a:pt x="901" y="1033"/>
                    </a:lnTo>
                    <a:lnTo>
                      <a:pt x="899" y="1032"/>
                    </a:lnTo>
                    <a:lnTo>
                      <a:pt x="898" y="1029"/>
                    </a:lnTo>
                    <a:lnTo>
                      <a:pt x="898" y="1026"/>
                    </a:lnTo>
                    <a:lnTo>
                      <a:pt x="897" y="1023"/>
                    </a:lnTo>
                    <a:lnTo>
                      <a:pt x="895" y="1022"/>
                    </a:lnTo>
                    <a:lnTo>
                      <a:pt x="897" y="1020"/>
                    </a:lnTo>
                    <a:lnTo>
                      <a:pt x="899" y="1019"/>
                    </a:lnTo>
                    <a:lnTo>
                      <a:pt x="901" y="1018"/>
                    </a:lnTo>
                    <a:lnTo>
                      <a:pt x="901" y="1016"/>
                    </a:lnTo>
                    <a:lnTo>
                      <a:pt x="898" y="1016"/>
                    </a:lnTo>
                    <a:lnTo>
                      <a:pt x="897" y="1016"/>
                    </a:lnTo>
                    <a:lnTo>
                      <a:pt x="895" y="1016"/>
                    </a:lnTo>
                    <a:lnTo>
                      <a:pt x="891" y="1016"/>
                    </a:lnTo>
                    <a:lnTo>
                      <a:pt x="882" y="1016"/>
                    </a:lnTo>
                    <a:lnTo>
                      <a:pt x="876" y="1018"/>
                    </a:lnTo>
                    <a:lnTo>
                      <a:pt x="875" y="1018"/>
                    </a:lnTo>
                    <a:lnTo>
                      <a:pt x="871" y="1020"/>
                    </a:lnTo>
                    <a:lnTo>
                      <a:pt x="869" y="1022"/>
                    </a:lnTo>
                    <a:lnTo>
                      <a:pt x="868" y="1023"/>
                    </a:lnTo>
                    <a:lnTo>
                      <a:pt x="866" y="1025"/>
                    </a:lnTo>
                    <a:lnTo>
                      <a:pt x="864" y="1026"/>
                    </a:lnTo>
                    <a:lnTo>
                      <a:pt x="862" y="1028"/>
                    </a:lnTo>
                    <a:lnTo>
                      <a:pt x="861" y="1029"/>
                    </a:lnTo>
                    <a:lnTo>
                      <a:pt x="858" y="1032"/>
                    </a:lnTo>
                    <a:lnTo>
                      <a:pt x="855" y="1033"/>
                    </a:lnTo>
                    <a:lnTo>
                      <a:pt x="854" y="1033"/>
                    </a:lnTo>
                    <a:lnTo>
                      <a:pt x="854" y="1032"/>
                    </a:lnTo>
                    <a:lnTo>
                      <a:pt x="854" y="1030"/>
                    </a:lnTo>
                    <a:lnTo>
                      <a:pt x="854" y="1029"/>
                    </a:lnTo>
                    <a:lnTo>
                      <a:pt x="855" y="1028"/>
                    </a:lnTo>
                    <a:lnTo>
                      <a:pt x="855" y="1025"/>
                    </a:lnTo>
                    <a:lnTo>
                      <a:pt x="855" y="1018"/>
                    </a:lnTo>
                    <a:lnTo>
                      <a:pt x="856" y="1015"/>
                    </a:lnTo>
                    <a:lnTo>
                      <a:pt x="856" y="1013"/>
                    </a:lnTo>
                    <a:lnTo>
                      <a:pt x="856" y="1012"/>
                    </a:lnTo>
                    <a:lnTo>
                      <a:pt x="856" y="1009"/>
                    </a:lnTo>
                    <a:lnTo>
                      <a:pt x="856" y="1006"/>
                    </a:lnTo>
                    <a:lnTo>
                      <a:pt x="856" y="1005"/>
                    </a:lnTo>
                    <a:lnTo>
                      <a:pt x="855" y="1005"/>
                    </a:lnTo>
                    <a:lnTo>
                      <a:pt x="852" y="1005"/>
                    </a:lnTo>
                    <a:lnTo>
                      <a:pt x="845" y="1006"/>
                    </a:lnTo>
                    <a:lnTo>
                      <a:pt x="836" y="1006"/>
                    </a:lnTo>
                    <a:lnTo>
                      <a:pt x="828" y="1006"/>
                    </a:lnTo>
                    <a:lnTo>
                      <a:pt x="821" y="1008"/>
                    </a:lnTo>
                    <a:lnTo>
                      <a:pt x="818" y="1008"/>
                    </a:lnTo>
                    <a:lnTo>
                      <a:pt x="812" y="1009"/>
                    </a:lnTo>
                    <a:lnTo>
                      <a:pt x="811" y="1010"/>
                    </a:lnTo>
                    <a:lnTo>
                      <a:pt x="809" y="1013"/>
                    </a:lnTo>
                    <a:lnTo>
                      <a:pt x="809" y="1016"/>
                    </a:lnTo>
                    <a:lnTo>
                      <a:pt x="809" y="1019"/>
                    </a:lnTo>
                    <a:lnTo>
                      <a:pt x="809" y="1022"/>
                    </a:lnTo>
                    <a:lnTo>
                      <a:pt x="809" y="1026"/>
                    </a:lnTo>
                    <a:lnTo>
                      <a:pt x="809" y="1028"/>
                    </a:lnTo>
                    <a:lnTo>
                      <a:pt x="809" y="1029"/>
                    </a:lnTo>
                    <a:lnTo>
                      <a:pt x="806" y="1030"/>
                    </a:lnTo>
                    <a:lnTo>
                      <a:pt x="805" y="1033"/>
                    </a:lnTo>
                    <a:lnTo>
                      <a:pt x="804" y="1035"/>
                    </a:lnTo>
                    <a:lnTo>
                      <a:pt x="801" y="1036"/>
                    </a:lnTo>
                    <a:lnTo>
                      <a:pt x="796" y="1036"/>
                    </a:lnTo>
                    <a:lnTo>
                      <a:pt x="791" y="1036"/>
                    </a:lnTo>
                    <a:lnTo>
                      <a:pt x="785" y="1036"/>
                    </a:lnTo>
                    <a:lnTo>
                      <a:pt x="781" y="1035"/>
                    </a:lnTo>
                    <a:lnTo>
                      <a:pt x="779" y="1035"/>
                    </a:lnTo>
                    <a:lnTo>
                      <a:pt x="778" y="1033"/>
                    </a:lnTo>
                    <a:lnTo>
                      <a:pt x="774" y="1032"/>
                    </a:lnTo>
                    <a:lnTo>
                      <a:pt x="769" y="1032"/>
                    </a:lnTo>
                    <a:lnTo>
                      <a:pt x="766" y="1032"/>
                    </a:lnTo>
                    <a:lnTo>
                      <a:pt x="761" y="1033"/>
                    </a:lnTo>
                    <a:lnTo>
                      <a:pt x="759" y="1033"/>
                    </a:lnTo>
                    <a:lnTo>
                      <a:pt x="758" y="1032"/>
                    </a:lnTo>
                    <a:lnTo>
                      <a:pt x="756" y="1030"/>
                    </a:lnTo>
                    <a:lnTo>
                      <a:pt x="755" y="1028"/>
                    </a:lnTo>
                    <a:lnTo>
                      <a:pt x="754" y="1026"/>
                    </a:lnTo>
                    <a:lnTo>
                      <a:pt x="749" y="1025"/>
                    </a:lnTo>
                    <a:lnTo>
                      <a:pt x="748" y="1023"/>
                    </a:lnTo>
                    <a:lnTo>
                      <a:pt x="746" y="1023"/>
                    </a:lnTo>
                    <a:lnTo>
                      <a:pt x="745" y="1022"/>
                    </a:lnTo>
                    <a:lnTo>
                      <a:pt x="742" y="1020"/>
                    </a:lnTo>
                    <a:lnTo>
                      <a:pt x="738" y="1019"/>
                    </a:lnTo>
                    <a:lnTo>
                      <a:pt x="735" y="1019"/>
                    </a:lnTo>
                    <a:lnTo>
                      <a:pt x="733" y="1020"/>
                    </a:lnTo>
                    <a:lnTo>
                      <a:pt x="731" y="1025"/>
                    </a:lnTo>
                    <a:lnTo>
                      <a:pt x="728" y="1026"/>
                    </a:lnTo>
                    <a:lnTo>
                      <a:pt x="726" y="1029"/>
                    </a:lnTo>
                    <a:lnTo>
                      <a:pt x="725" y="1030"/>
                    </a:lnTo>
                    <a:lnTo>
                      <a:pt x="725" y="1032"/>
                    </a:lnTo>
                    <a:lnTo>
                      <a:pt x="722" y="1030"/>
                    </a:lnTo>
                    <a:lnTo>
                      <a:pt x="721" y="1029"/>
                    </a:lnTo>
                    <a:lnTo>
                      <a:pt x="718" y="1028"/>
                    </a:lnTo>
                    <a:lnTo>
                      <a:pt x="716" y="1026"/>
                    </a:lnTo>
                    <a:lnTo>
                      <a:pt x="715" y="1023"/>
                    </a:lnTo>
                    <a:lnTo>
                      <a:pt x="715" y="1020"/>
                    </a:lnTo>
                    <a:lnTo>
                      <a:pt x="713" y="1019"/>
                    </a:lnTo>
                    <a:lnTo>
                      <a:pt x="712" y="1018"/>
                    </a:lnTo>
                    <a:lnTo>
                      <a:pt x="711" y="1016"/>
                    </a:lnTo>
                    <a:lnTo>
                      <a:pt x="709" y="1018"/>
                    </a:lnTo>
                    <a:lnTo>
                      <a:pt x="708" y="1018"/>
                    </a:lnTo>
                    <a:lnTo>
                      <a:pt x="708" y="1019"/>
                    </a:lnTo>
                    <a:lnTo>
                      <a:pt x="705" y="1020"/>
                    </a:lnTo>
                    <a:lnTo>
                      <a:pt x="703" y="1022"/>
                    </a:lnTo>
                    <a:lnTo>
                      <a:pt x="702" y="1023"/>
                    </a:lnTo>
                    <a:lnTo>
                      <a:pt x="701" y="1026"/>
                    </a:lnTo>
                    <a:lnTo>
                      <a:pt x="699" y="1029"/>
                    </a:lnTo>
                    <a:lnTo>
                      <a:pt x="698" y="1029"/>
                    </a:lnTo>
                    <a:lnTo>
                      <a:pt x="695" y="1029"/>
                    </a:lnTo>
                    <a:lnTo>
                      <a:pt x="692" y="1030"/>
                    </a:lnTo>
                    <a:lnTo>
                      <a:pt x="691" y="1033"/>
                    </a:lnTo>
                    <a:lnTo>
                      <a:pt x="689" y="1033"/>
                    </a:lnTo>
                    <a:lnTo>
                      <a:pt x="688" y="1033"/>
                    </a:lnTo>
                    <a:lnTo>
                      <a:pt x="689" y="1032"/>
                    </a:lnTo>
                    <a:lnTo>
                      <a:pt x="689" y="1029"/>
                    </a:lnTo>
                    <a:lnTo>
                      <a:pt x="689" y="1028"/>
                    </a:lnTo>
                    <a:lnTo>
                      <a:pt x="688" y="1025"/>
                    </a:lnTo>
                    <a:lnTo>
                      <a:pt x="686" y="1023"/>
                    </a:lnTo>
                    <a:lnTo>
                      <a:pt x="683" y="1022"/>
                    </a:lnTo>
                    <a:lnTo>
                      <a:pt x="682" y="1020"/>
                    </a:lnTo>
                    <a:lnTo>
                      <a:pt x="679" y="1018"/>
                    </a:lnTo>
                    <a:lnTo>
                      <a:pt x="676" y="1015"/>
                    </a:lnTo>
                    <a:lnTo>
                      <a:pt x="672" y="1012"/>
                    </a:lnTo>
                    <a:lnTo>
                      <a:pt x="666" y="1012"/>
                    </a:lnTo>
                    <a:lnTo>
                      <a:pt x="663" y="1010"/>
                    </a:lnTo>
                    <a:lnTo>
                      <a:pt x="661" y="1010"/>
                    </a:lnTo>
                    <a:lnTo>
                      <a:pt x="656" y="1009"/>
                    </a:lnTo>
                    <a:lnTo>
                      <a:pt x="653" y="1009"/>
                    </a:lnTo>
                    <a:lnTo>
                      <a:pt x="653" y="1010"/>
                    </a:lnTo>
                    <a:lnTo>
                      <a:pt x="653" y="1012"/>
                    </a:lnTo>
                    <a:lnTo>
                      <a:pt x="655" y="1015"/>
                    </a:lnTo>
                    <a:lnTo>
                      <a:pt x="655" y="1016"/>
                    </a:lnTo>
                    <a:lnTo>
                      <a:pt x="653" y="1018"/>
                    </a:lnTo>
                    <a:lnTo>
                      <a:pt x="652" y="1019"/>
                    </a:lnTo>
                    <a:lnTo>
                      <a:pt x="651" y="1020"/>
                    </a:lnTo>
                    <a:lnTo>
                      <a:pt x="646" y="1022"/>
                    </a:lnTo>
                    <a:lnTo>
                      <a:pt x="642" y="1022"/>
                    </a:lnTo>
                    <a:lnTo>
                      <a:pt x="641" y="1020"/>
                    </a:lnTo>
                    <a:lnTo>
                      <a:pt x="639" y="1019"/>
                    </a:lnTo>
                    <a:lnTo>
                      <a:pt x="636" y="1019"/>
                    </a:lnTo>
                    <a:lnTo>
                      <a:pt x="635" y="1019"/>
                    </a:lnTo>
                    <a:lnTo>
                      <a:pt x="632" y="1018"/>
                    </a:lnTo>
                    <a:lnTo>
                      <a:pt x="631" y="1018"/>
                    </a:lnTo>
                    <a:lnTo>
                      <a:pt x="629" y="1018"/>
                    </a:lnTo>
                    <a:lnTo>
                      <a:pt x="626" y="1018"/>
                    </a:lnTo>
                    <a:lnTo>
                      <a:pt x="623" y="1019"/>
                    </a:lnTo>
                    <a:lnTo>
                      <a:pt x="621" y="1019"/>
                    </a:lnTo>
                    <a:lnTo>
                      <a:pt x="616" y="1019"/>
                    </a:lnTo>
                    <a:lnTo>
                      <a:pt x="612" y="1019"/>
                    </a:lnTo>
                    <a:lnTo>
                      <a:pt x="609" y="1020"/>
                    </a:lnTo>
                    <a:lnTo>
                      <a:pt x="608" y="1023"/>
                    </a:lnTo>
                    <a:lnTo>
                      <a:pt x="606" y="1023"/>
                    </a:lnTo>
                    <a:lnTo>
                      <a:pt x="605" y="1023"/>
                    </a:lnTo>
                    <a:lnTo>
                      <a:pt x="603" y="1022"/>
                    </a:lnTo>
                    <a:lnTo>
                      <a:pt x="602" y="1022"/>
                    </a:lnTo>
                    <a:lnTo>
                      <a:pt x="601" y="1022"/>
                    </a:lnTo>
                    <a:lnTo>
                      <a:pt x="599" y="1023"/>
                    </a:lnTo>
                    <a:lnTo>
                      <a:pt x="598" y="1023"/>
                    </a:lnTo>
                    <a:lnTo>
                      <a:pt x="598" y="1025"/>
                    </a:lnTo>
                    <a:lnTo>
                      <a:pt x="595" y="1026"/>
                    </a:lnTo>
                    <a:lnTo>
                      <a:pt x="593" y="1025"/>
                    </a:lnTo>
                    <a:lnTo>
                      <a:pt x="592" y="1023"/>
                    </a:lnTo>
                    <a:lnTo>
                      <a:pt x="590" y="1022"/>
                    </a:lnTo>
                    <a:lnTo>
                      <a:pt x="588" y="1022"/>
                    </a:lnTo>
                    <a:lnTo>
                      <a:pt x="586" y="1022"/>
                    </a:lnTo>
                    <a:lnTo>
                      <a:pt x="585" y="1020"/>
                    </a:lnTo>
                    <a:lnTo>
                      <a:pt x="586" y="1018"/>
                    </a:lnTo>
                    <a:lnTo>
                      <a:pt x="586" y="1016"/>
                    </a:lnTo>
                    <a:lnTo>
                      <a:pt x="585" y="1016"/>
                    </a:lnTo>
                    <a:lnTo>
                      <a:pt x="582" y="1016"/>
                    </a:lnTo>
                    <a:lnTo>
                      <a:pt x="579" y="1016"/>
                    </a:lnTo>
                    <a:lnTo>
                      <a:pt x="576" y="1018"/>
                    </a:lnTo>
                    <a:lnTo>
                      <a:pt x="575" y="1019"/>
                    </a:lnTo>
                    <a:lnTo>
                      <a:pt x="572" y="1019"/>
                    </a:lnTo>
                    <a:lnTo>
                      <a:pt x="569" y="1020"/>
                    </a:lnTo>
                    <a:lnTo>
                      <a:pt x="566" y="1022"/>
                    </a:lnTo>
                    <a:lnTo>
                      <a:pt x="562" y="1020"/>
                    </a:lnTo>
                    <a:lnTo>
                      <a:pt x="555" y="1016"/>
                    </a:lnTo>
                    <a:lnTo>
                      <a:pt x="546" y="1010"/>
                    </a:lnTo>
                    <a:lnTo>
                      <a:pt x="543" y="1003"/>
                    </a:lnTo>
                    <a:lnTo>
                      <a:pt x="543" y="1000"/>
                    </a:lnTo>
                    <a:lnTo>
                      <a:pt x="542" y="998"/>
                    </a:lnTo>
                    <a:lnTo>
                      <a:pt x="542" y="993"/>
                    </a:lnTo>
                    <a:lnTo>
                      <a:pt x="542" y="988"/>
                    </a:lnTo>
                    <a:lnTo>
                      <a:pt x="542" y="983"/>
                    </a:lnTo>
                    <a:lnTo>
                      <a:pt x="539" y="976"/>
                    </a:lnTo>
                    <a:lnTo>
                      <a:pt x="538" y="972"/>
                    </a:lnTo>
                    <a:lnTo>
                      <a:pt x="532" y="966"/>
                    </a:lnTo>
                    <a:lnTo>
                      <a:pt x="526" y="960"/>
                    </a:lnTo>
                    <a:lnTo>
                      <a:pt x="519" y="955"/>
                    </a:lnTo>
                    <a:lnTo>
                      <a:pt x="510" y="945"/>
                    </a:lnTo>
                    <a:lnTo>
                      <a:pt x="498" y="919"/>
                    </a:lnTo>
                    <a:lnTo>
                      <a:pt x="470" y="862"/>
                    </a:lnTo>
                    <a:lnTo>
                      <a:pt x="455" y="829"/>
                    </a:lnTo>
                    <a:lnTo>
                      <a:pt x="456" y="829"/>
                    </a:lnTo>
                    <a:lnTo>
                      <a:pt x="455" y="826"/>
                    </a:lnTo>
                    <a:lnTo>
                      <a:pt x="453" y="822"/>
                    </a:lnTo>
                    <a:lnTo>
                      <a:pt x="452" y="817"/>
                    </a:lnTo>
                    <a:lnTo>
                      <a:pt x="449" y="807"/>
                    </a:lnTo>
                    <a:lnTo>
                      <a:pt x="450" y="787"/>
                    </a:lnTo>
                    <a:lnTo>
                      <a:pt x="459" y="773"/>
                    </a:lnTo>
                    <a:lnTo>
                      <a:pt x="470" y="762"/>
                    </a:lnTo>
                    <a:lnTo>
                      <a:pt x="489" y="749"/>
                    </a:lnTo>
                    <a:lnTo>
                      <a:pt x="493" y="744"/>
                    </a:lnTo>
                    <a:lnTo>
                      <a:pt x="493" y="737"/>
                    </a:lnTo>
                    <a:lnTo>
                      <a:pt x="492" y="734"/>
                    </a:lnTo>
                    <a:lnTo>
                      <a:pt x="490" y="733"/>
                    </a:lnTo>
                    <a:lnTo>
                      <a:pt x="488" y="732"/>
                    </a:lnTo>
                    <a:lnTo>
                      <a:pt x="480" y="733"/>
                    </a:lnTo>
                    <a:lnTo>
                      <a:pt x="475" y="737"/>
                    </a:lnTo>
                    <a:lnTo>
                      <a:pt x="469" y="742"/>
                    </a:lnTo>
                    <a:lnTo>
                      <a:pt x="455" y="740"/>
                    </a:lnTo>
                    <a:lnTo>
                      <a:pt x="432" y="733"/>
                    </a:lnTo>
                    <a:lnTo>
                      <a:pt x="413" y="726"/>
                    </a:lnTo>
                    <a:lnTo>
                      <a:pt x="395" y="720"/>
                    </a:lnTo>
                    <a:lnTo>
                      <a:pt x="387" y="716"/>
                    </a:lnTo>
                    <a:lnTo>
                      <a:pt x="382" y="707"/>
                    </a:lnTo>
                    <a:lnTo>
                      <a:pt x="373" y="686"/>
                    </a:lnTo>
                    <a:lnTo>
                      <a:pt x="366" y="677"/>
                    </a:lnTo>
                    <a:lnTo>
                      <a:pt x="349" y="673"/>
                    </a:lnTo>
                    <a:lnTo>
                      <a:pt x="337" y="674"/>
                    </a:lnTo>
                    <a:lnTo>
                      <a:pt x="332" y="677"/>
                    </a:lnTo>
                    <a:lnTo>
                      <a:pt x="327" y="680"/>
                    </a:lnTo>
                    <a:lnTo>
                      <a:pt x="320" y="686"/>
                    </a:lnTo>
                    <a:lnTo>
                      <a:pt x="315" y="694"/>
                    </a:lnTo>
                    <a:lnTo>
                      <a:pt x="315" y="704"/>
                    </a:lnTo>
                    <a:lnTo>
                      <a:pt x="312" y="716"/>
                    </a:lnTo>
                    <a:lnTo>
                      <a:pt x="305" y="727"/>
                    </a:lnTo>
                    <a:lnTo>
                      <a:pt x="293" y="733"/>
                    </a:lnTo>
                    <a:lnTo>
                      <a:pt x="284" y="737"/>
                    </a:lnTo>
                    <a:lnTo>
                      <a:pt x="269" y="743"/>
                    </a:lnTo>
                    <a:lnTo>
                      <a:pt x="244" y="753"/>
                    </a:lnTo>
                    <a:lnTo>
                      <a:pt x="210" y="775"/>
                    </a:lnTo>
                    <a:lnTo>
                      <a:pt x="202" y="779"/>
                    </a:lnTo>
                    <a:lnTo>
                      <a:pt x="187" y="785"/>
                    </a:lnTo>
                    <a:lnTo>
                      <a:pt x="169" y="792"/>
                    </a:lnTo>
                    <a:lnTo>
                      <a:pt x="156" y="797"/>
                    </a:lnTo>
                    <a:lnTo>
                      <a:pt x="143" y="793"/>
                    </a:lnTo>
                    <a:lnTo>
                      <a:pt x="139" y="789"/>
                    </a:lnTo>
                    <a:lnTo>
                      <a:pt x="133" y="790"/>
                    </a:lnTo>
                    <a:lnTo>
                      <a:pt x="123" y="799"/>
                    </a:lnTo>
                    <a:lnTo>
                      <a:pt x="114" y="807"/>
                    </a:lnTo>
                    <a:lnTo>
                      <a:pt x="99" y="815"/>
                    </a:lnTo>
                    <a:lnTo>
                      <a:pt x="87" y="820"/>
                    </a:lnTo>
                    <a:lnTo>
                      <a:pt x="64" y="842"/>
                    </a:lnTo>
                    <a:lnTo>
                      <a:pt x="59" y="850"/>
                    </a:lnTo>
                    <a:lnTo>
                      <a:pt x="49" y="852"/>
                    </a:lnTo>
                    <a:lnTo>
                      <a:pt x="33" y="850"/>
                    </a:lnTo>
                    <a:lnTo>
                      <a:pt x="21" y="850"/>
                    </a:lnTo>
                    <a:lnTo>
                      <a:pt x="14" y="857"/>
                    </a:lnTo>
                    <a:lnTo>
                      <a:pt x="8" y="863"/>
                    </a:lnTo>
                    <a:lnTo>
                      <a:pt x="8" y="866"/>
                    </a:lnTo>
                    <a:lnTo>
                      <a:pt x="7" y="865"/>
                    </a:lnTo>
                    <a:lnTo>
                      <a:pt x="6" y="860"/>
                    </a:lnTo>
                    <a:lnTo>
                      <a:pt x="6" y="856"/>
                    </a:lnTo>
                    <a:lnTo>
                      <a:pt x="6" y="850"/>
                    </a:lnTo>
                    <a:lnTo>
                      <a:pt x="6" y="843"/>
                    </a:lnTo>
                    <a:lnTo>
                      <a:pt x="4" y="839"/>
                    </a:lnTo>
                    <a:lnTo>
                      <a:pt x="1" y="839"/>
                    </a:lnTo>
                    <a:lnTo>
                      <a:pt x="1" y="836"/>
                    </a:lnTo>
                    <a:lnTo>
                      <a:pt x="3" y="835"/>
                    </a:lnTo>
                    <a:lnTo>
                      <a:pt x="4" y="833"/>
                    </a:lnTo>
                    <a:lnTo>
                      <a:pt x="3" y="832"/>
                    </a:lnTo>
                    <a:lnTo>
                      <a:pt x="4" y="829"/>
                    </a:lnTo>
                    <a:lnTo>
                      <a:pt x="6" y="826"/>
                    </a:lnTo>
                    <a:lnTo>
                      <a:pt x="6" y="823"/>
                    </a:lnTo>
                    <a:lnTo>
                      <a:pt x="4" y="820"/>
                    </a:lnTo>
                    <a:lnTo>
                      <a:pt x="4" y="817"/>
                    </a:lnTo>
                    <a:lnTo>
                      <a:pt x="4" y="812"/>
                    </a:lnTo>
                    <a:lnTo>
                      <a:pt x="3" y="809"/>
                    </a:lnTo>
                    <a:lnTo>
                      <a:pt x="0" y="805"/>
                    </a:lnTo>
                    <a:lnTo>
                      <a:pt x="0" y="800"/>
                    </a:lnTo>
                    <a:lnTo>
                      <a:pt x="0" y="797"/>
                    </a:lnTo>
                    <a:lnTo>
                      <a:pt x="1" y="796"/>
                    </a:lnTo>
                    <a:lnTo>
                      <a:pt x="3" y="793"/>
                    </a:lnTo>
                    <a:lnTo>
                      <a:pt x="4" y="792"/>
                    </a:lnTo>
                    <a:lnTo>
                      <a:pt x="7" y="792"/>
                    </a:lnTo>
                    <a:lnTo>
                      <a:pt x="8" y="792"/>
                    </a:lnTo>
                    <a:lnTo>
                      <a:pt x="10" y="790"/>
                    </a:lnTo>
                    <a:lnTo>
                      <a:pt x="8" y="789"/>
                    </a:lnTo>
                    <a:lnTo>
                      <a:pt x="8" y="787"/>
                    </a:lnTo>
                    <a:lnTo>
                      <a:pt x="8" y="786"/>
                    </a:lnTo>
                    <a:lnTo>
                      <a:pt x="8" y="783"/>
                    </a:lnTo>
                    <a:lnTo>
                      <a:pt x="8" y="782"/>
                    </a:lnTo>
                    <a:lnTo>
                      <a:pt x="8" y="779"/>
                    </a:lnTo>
                    <a:lnTo>
                      <a:pt x="8" y="776"/>
                    </a:lnTo>
                    <a:lnTo>
                      <a:pt x="8" y="775"/>
                    </a:lnTo>
                    <a:lnTo>
                      <a:pt x="8" y="773"/>
                    </a:lnTo>
                    <a:lnTo>
                      <a:pt x="11" y="772"/>
                    </a:lnTo>
                    <a:lnTo>
                      <a:pt x="11" y="770"/>
                    </a:lnTo>
                    <a:lnTo>
                      <a:pt x="13" y="766"/>
                    </a:lnTo>
                    <a:lnTo>
                      <a:pt x="13" y="765"/>
                    </a:lnTo>
                    <a:lnTo>
                      <a:pt x="13" y="762"/>
                    </a:lnTo>
                    <a:lnTo>
                      <a:pt x="11" y="760"/>
                    </a:lnTo>
                    <a:lnTo>
                      <a:pt x="10" y="762"/>
                    </a:lnTo>
                    <a:lnTo>
                      <a:pt x="8" y="760"/>
                    </a:lnTo>
                    <a:lnTo>
                      <a:pt x="10" y="757"/>
                    </a:lnTo>
                    <a:lnTo>
                      <a:pt x="11" y="756"/>
                    </a:lnTo>
                    <a:lnTo>
                      <a:pt x="13" y="755"/>
                    </a:lnTo>
                    <a:lnTo>
                      <a:pt x="13" y="753"/>
                    </a:lnTo>
                    <a:lnTo>
                      <a:pt x="14" y="750"/>
                    </a:lnTo>
                    <a:lnTo>
                      <a:pt x="16" y="749"/>
                    </a:lnTo>
                    <a:lnTo>
                      <a:pt x="14" y="747"/>
                    </a:lnTo>
                    <a:lnTo>
                      <a:pt x="13" y="746"/>
                    </a:lnTo>
                    <a:lnTo>
                      <a:pt x="14" y="744"/>
                    </a:lnTo>
                    <a:lnTo>
                      <a:pt x="17" y="742"/>
                    </a:lnTo>
                    <a:lnTo>
                      <a:pt x="17" y="740"/>
                    </a:lnTo>
                    <a:lnTo>
                      <a:pt x="17" y="739"/>
                    </a:lnTo>
                    <a:lnTo>
                      <a:pt x="16" y="737"/>
                    </a:lnTo>
                    <a:lnTo>
                      <a:pt x="16" y="736"/>
                    </a:lnTo>
                    <a:lnTo>
                      <a:pt x="17" y="734"/>
                    </a:lnTo>
                    <a:lnTo>
                      <a:pt x="16" y="734"/>
                    </a:lnTo>
                    <a:lnTo>
                      <a:pt x="14" y="733"/>
                    </a:lnTo>
                    <a:lnTo>
                      <a:pt x="14" y="732"/>
                    </a:lnTo>
                    <a:lnTo>
                      <a:pt x="16" y="730"/>
                    </a:lnTo>
                    <a:lnTo>
                      <a:pt x="14" y="729"/>
                    </a:lnTo>
                    <a:lnTo>
                      <a:pt x="13" y="729"/>
                    </a:lnTo>
                    <a:lnTo>
                      <a:pt x="13" y="727"/>
                    </a:lnTo>
                    <a:lnTo>
                      <a:pt x="16" y="726"/>
                    </a:lnTo>
                    <a:lnTo>
                      <a:pt x="16" y="724"/>
                    </a:lnTo>
                    <a:lnTo>
                      <a:pt x="14" y="724"/>
                    </a:lnTo>
                    <a:lnTo>
                      <a:pt x="13" y="723"/>
                    </a:lnTo>
                    <a:lnTo>
                      <a:pt x="14" y="723"/>
                    </a:lnTo>
                    <a:lnTo>
                      <a:pt x="16" y="722"/>
                    </a:lnTo>
                    <a:lnTo>
                      <a:pt x="16" y="719"/>
                    </a:lnTo>
                    <a:lnTo>
                      <a:pt x="16" y="717"/>
                    </a:lnTo>
                    <a:lnTo>
                      <a:pt x="14" y="714"/>
                    </a:lnTo>
                    <a:lnTo>
                      <a:pt x="14" y="712"/>
                    </a:lnTo>
                    <a:lnTo>
                      <a:pt x="30" y="710"/>
                    </a:lnTo>
                    <a:lnTo>
                      <a:pt x="41" y="712"/>
                    </a:lnTo>
                    <a:lnTo>
                      <a:pt x="43" y="712"/>
                    </a:lnTo>
                    <a:lnTo>
                      <a:pt x="46" y="712"/>
                    </a:lnTo>
                    <a:lnTo>
                      <a:pt x="46" y="710"/>
                    </a:lnTo>
                    <a:lnTo>
                      <a:pt x="47" y="707"/>
                    </a:lnTo>
                    <a:lnTo>
                      <a:pt x="51" y="704"/>
                    </a:lnTo>
                    <a:lnTo>
                      <a:pt x="56" y="703"/>
                    </a:lnTo>
                    <a:lnTo>
                      <a:pt x="69" y="703"/>
                    </a:lnTo>
                    <a:lnTo>
                      <a:pt x="70" y="704"/>
                    </a:lnTo>
                    <a:lnTo>
                      <a:pt x="71" y="706"/>
                    </a:lnTo>
                    <a:lnTo>
                      <a:pt x="76" y="707"/>
                    </a:lnTo>
                    <a:lnTo>
                      <a:pt x="79" y="709"/>
                    </a:lnTo>
                    <a:lnTo>
                      <a:pt x="83" y="709"/>
                    </a:lnTo>
                    <a:lnTo>
                      <a:pt x="87" y="707"/>
                    </a:lnTo>
                    <a:lnTo>
                      <a:pt x="91" y="706"/>
                    </a:lnTo>
                    <a:lnTo>
                      <a:pt x="99" y="704"/>
                    </a:lnTo>
                    <a:lnTo>
                      <a:pt x="107" y="702"/>
                    </a:lnTo>
                    <a:lnTo>
                      <a:pt x="110" y="699"/>
                    </a:lnTo>
                    <a:lnTo>
                      <a:pt x="110" y="694"/>
                    </a:lnTo>
                    <a:lnTo>
                      <a:pt x="111" y="689"/>
                    </a:lnTo>
                    <a:lnTo>
                      <a:pt x="116" y="680"/>
                    </a:lnTo>
                    <a:lnTo>
                      <a:pt x="120" y="673"/>
                    </a:lnTo>
                    <a:lnTo>
                      <a:pt x="121" y="672"/>
                    </a:lnTo>
                    <a:lnTo>
                      <a:pt x="120" y="667"/>
                    </a:lnTo>
                    <a:lnTo>
                      <a:pt x="120" y="657"/>
                    </a:lnTo>
                    <a:lnTo>
                      <a:pt x="123" y="652"/>
                    </a:lnTo>
                    <a:lnTo>
                      <a:pt x="127" y="649"/>
                    </a:lnTo>
                    <a:lnTo>
                      <a:pt x="131" y="643"/>
                    </a:lnTo>
                    <a:lnTo>
                      <a:pt x="130" y="637"/>
                    </a:lnTo>
                    <a:lnTo>
                      <a:pt x="129" y="629"/>
                    </a:lnTo>
                    <a:lnTo>
                      <a:pt x="129" y="622"/>
                    </a:lnTo>
                    <a:lnTo>
                      <a:pt x="130" y="617"/>
                    </a:lnTo>
                    <a:lnTo>
                      <a:pt x="127" y="610"/>
                    </a:lnTo>
                    <a:lnTo>
                      <a:pt x="123" y="596"/>
                    </a:lnTo>
                    <a:lnTo>
                      <a:pt x="123" y="592"/>
                    </a:lnTo>
                    <a:lnTo>
                      <a:pt x="127" y="583"/>
                    </a:lnTo>
                    <a:lnTo>
                      <a:pt x="131" y="579"/>
                    </a:lnTo>
                    <a:lnTo>
                      <a:pt x="136" y="576"/>
                    </a:lnTo>
                    <a:lnTo>
                      <a:pt x="141" y="574"/>
                    </a:lnTo>
                    <a:lnTo>
                      <a:pt x="144" y="570"/>
                    </a:lnTo>
                    <a:lnTo>
                      <a:pt x="147" y="563"/>
                    </a:lnTo>
                    <a:lnTo>
                      <a:pt x="151" y="557"/>
                    </a:lnTo>
                    <a:lnTo>
                      <a:pt x="154" y="554"/>
                    </a:lnTo>
                    <a:lnTo>
                      <a:pt x="160" y="546"/>
                    </a:lnTo>
                    <a:lnTo>
                      <a:pt x="160" y="541"/>
                    </a:lnTo>
                    <a:lnTo>
                      <a:pt x="162" y="533"/>
                    </a:lnTo>
                    <a:lnTo>
                      <a:pt x="164" y="529"/>
                    </a:lnTo>
                    <a:lnTo>
                      <a:pt x="172" y="527"/>
                    </a:lnTo>
                    <a:lnTo>
                      <a:pt x="177" y="529"/>
                    </a:lnTo>
                    <a:lnTo>
                      <a:pt x="180" y="527"/>
                    </a:lnTo>
                    <a:lnTo>
                      <a:pt x="184" y="524"/>
                    </a:lnTo>
                    <a:lnTo>
                      <a:pt x="190" y="520"/>
                    </a:lnTo>
                    <a:lnTo>
                      <a:pt x="192" y="516"/>
                    </a:lnTo>
                    <a:lnTo>
                      <a:pt x="190" y="514"/>
                    </a:lnTo>
                    <a:lnTo>
                      <a:pt x="189" y="511"/>
                    </a:lnTo>
                    <a:lnTo>
                      <a:pt x="187" y="507"/>
                    </a:lnTo>
                    <a:lnTo>
                      <a:pt x="183" y="497"/>
                    </a:lnTo>
                    <a:lnTo>
                      <a:pt x="182" y="491"/>
                    </a:lnTo>
                    <a:lnTo>
                      <a:pt x="184" y="484"/>
                    </a:lnTo>
                    <a:lnTo>
                      <a:pt x="192" y="477"/>
                    </a:lnTo>
                    <a:lnTo>
                      <a:pt x="199" y="474"/>
                    </a:lnTo>
                    <a:lnTo>
                      <a:pt x="212" y="470"/>
                    </a:lnTo>
                    <a:lnTo>
                      <a:pt x="220" y="467"/>
                    </a:lnTo>
                    <a:lnTo>
                      <a:pt x="227" y="466"/>
                    </a:lnTo>
                    <a:lnTo>
                      <a:pt x="232" y="466"/>
                    </a:lnTo>
                    <a:lnTo>
                      <a:pt x="236" y="467"/>
                    </a:lnTo>
                    <a:lnTo>
                      <a:pt x="240" y="467"/>
                    </a:lnTo>
                    <a:lnTo>
                      <a:pt x="242" y="466"/>
                    </a:lnTo>
                    <a:lnTo>
                      <a:pt x="244" y="466"/>
                    </a:lnTo>
                    <a:lnTo>
                      <a:pt x="247" y="464"/>
                    </a:lnTo>
                    <a:lnTo>
                      <a:pt x="253" y="460"/>
                    </a:lnTo>
                    <a:lnTo>
                      <a:pt x="256" y="454"/>
                    </a:lnTo>
                    <a:lnTo>
                      <a:pt x="256" y="449"/>
                    </a:lnTo>
                    <a:lnTo>
                      <a:pt x="260" y="444"/>
                    </a:lnTo>
                    <a:lnTo>
                      <a:pt x="267" y="437"/>
                    </a:lnTo>
                    <a:lnTo>
                      <a:pt x="269" y="433"/>
                    </a:lnTo>
                    <a:lnTo>
                      <a:pt x="270" y="424"/>
                    </a:lnTo>
                    <a:lnTo>
                      <a:pt x="272" y="416"/>
                    </a:lnTo>
                    <a:lnTo>
                      <a:pt x="272" y="410"/>
                    </a:lnTo>
                    <a:lnTo>
                      <a:pt x="270" y="403"/>
                    </a:lnTo>
                    <a:lnTo>
                      <a:pt x="273" y="399"/>
                    </a:lnTo>
                    <a:lnTo>
                      <a:pt x="276" y="394"/>
                    </a:lnTo>
                    <a:lnTo>
                      <a:pt x="280" y="393"/>
                    </a:lnTo>
                    <a:lnTo>
                      <a:pt x="282" y="391"/>
                    </a:lnTo>
                    <a:lnTo>
                      <a:pt x="286" y="391"/>
                    </a:lnTo>
                    <a:lnTo>
                      <a:pt x="287" y="390"/>
                    </a:lnTo>
                    <a:lnTo>
                      <a:pt x="289" y="384"/>
                    </a:lnTo>
                    <a:lnTo>
                      <a:pt x="290" y="380"/>
                    </a:lnTo>
                    <a:lnTo>
                      <a:pt x="292" y="376"/>
                    </a:lnTo>
                    <a:lnTo>
                      <a:pt x="292" y="371"/>
                    </a:lnTo>
                    <a:lnTo>
                      <a:pt x="290" y="368"/>
                    </a:lnTo>
                    <a:lnTo>
                      <a:pt x="290" y="367"/>
                    </a:lnTo>
                    <a:lnTo>
                      <a:pt x="283" y="367"/>
                    </a:lnTo>
                    <a:lnTo>
                      <a:pt x="280" y="364"/>
                    </a:lnTo>
                    <a:lnTo>
                      <a:pt x="277" y="361"/>
                    </a:lnTo>
                    <a:lnTo>
                      <a:pt x="276" y="358"/>
                    </a:lnTo>
                    <a:lnTo>
                      <a:pt x="272" y="356"/>
                    </a:lnTo>
                    <a:lnTo>
                      <a:pt x="270" y="353"/>
                    </a:lnTo>
                    <a:lnTo>
                      <a:pt x="267" y="350"/>
                    </a:lnTo>
                    <a:lnTo>
                      <a:pt x="266" y="346"/>
                    </a:lnTo>
                    <a:lnTo>
                      <a:pt x="263" y="341"/>
                    </a:lnTo>
                    <a:lnTo>
                      <a:pt x="263" y="337"/>
                    </a:lnTo>
                    <a:lnTo>
                      <a:pt x="267" y="326"/>
                    </a:lnTo>
                    <a:lnTo>
                      <a:pt x="272" y="314"/>
                    </a:lnTo>
                    <a:lnTo>
                      <a:pt x="277" y="304"/>
                    </a:lnTo>
                    <a:lnTo>
                      <a:pt x="277" y="297"/>
                    </a:lnTo>
                    <a:lnTo>
                      <a:pt x="279" y="291"/>
                    </a:lnTo>
                    <a:lnTo>
                      <a:pt x="283" y="288"/>
                    </a:lnTo>
                    <a:lnTo>
                      <a:pt x="293" y="284"/>
                    </a:lnTo>
                    <a:lnTo>
                      <a:pt x="296" y="283"/>
                    </a:lnTo>
                    <a:lnTo>
                      <a:pt x="307" y="290"/>
                    </a:lnTo>
                    <a:lnTo>
                      <a:pt x="316" y="294"/>
                    </a:lnTo>
                    <a:lnTo>
                      <a:pt x="320" y="296"/>
                    </a:lnTo>
                    <a:lnTo>
                      <a:pt x="323" y="298"/>
                    </a:lnTo>
                    <a:lnTo>
                      <a:pt x="325" y="298"/>
                    </a:lnTo>
                    <a:lnTo>
                      <a:pt x="329" y="287"/>
                    </a:lnTo>
                    <a:lnTo>
                      <a:pt x="330" y="280"/>
                    </a:lnTo>
                    <a:lnTo>
                      <a:pt x="330" y="274"/>
                    </a:lnTo>
                    <a:lnTo>
                      <a:pt x="335" y="257"/>
                    </a:lnTo>
                    <a:lnTo>
                      <a:pt x="339" y="248"/>
                    </a:lnTo>
                    <a:lnTo>
                      <a:pt x="345" y="240"/>
                    </a:lnTo>
                    <a:lnTo>
                      <a:pt x="345" y="233"/>
                    </a:lnTo>
                    <a:lnTo>
                      <a:pt x="343" y="220"/>
                    </a:lnTo>
                    <a:lnTo>
                      <a:pt x="343" y="215"/>
                    </a:lnTo>
                    <a:lnTo>
                      <a:pt x="342" y="208"/>
                    </a:lnTo>
                    <a:lnTo>
                      <a:pt x="340" y="205"/>
                    </a:lnTo>
                    <a:lnTo>
                      <a:pt x="332" y="200"/>
                    </a:lnTo>
                    <a:lnTo>
                      <a:pt x="326" y="195"/>
                    </a:lnTo>
                    <a:lnTo>
                      <a:pt x="323" y="188"/>
                    </a:lnTo>
                    <a:lnTo>
                      <a:pt x="320" y="180"/>
                    </a:lnTo>
                    <a:lnTo>
                      <a:pt x="313" y="171"/>
                    </a:lnTo>
                    <a:lnTo>
                      <a:pt x="313" y="165"/>
                    </a:lnTo>
                    <a:lnTo>
                      <a:pt x="317" y="154"/>
                    </a:lnTo>
                    <a:lnTo>
                      <a:pt x="320" y="145"/>
                    </a:lnTo>
                    <a:lnTo>
                      <a:pt x="320" y="138"/>
                    </a:lnTo>
                    <a:lnTo>
                      <a:pt x="317" y="123"/>
                    </a:lnTo>
                    <a:lnTo>
                      <a:pt x="316" y="117"/>
                    </a:lnTo>
                    <a:lnTo>
                      <a:pt x="313" y="111"/>
                    </a:lnTo>
                    <a:lnTo>
                      <a:pt x="309" y="108"/>
                    </a:lnTo>
                    <a:lnTo>
                      <a:pt x="305" y="108"/>
                    </a:lnTo>
                    <a:lnTo>
                      <a:pt x="303" y="107"/>
                    </a:lnTo>
                    <a:lnTo>
                      <a:pt x="305" y="101"/>
                    </a:lnTo>
                    <a:lnTo>
                      <a:pt x="306" y="100"/>
                    </a:lnTo>
                    <a:lnTo>
                      <a:pt x="305" y="91"/>
                    </a:lnTo>
                    <a:lnTo>
                      <a:pt x="306" y="84"/>
                    </a:lnTo>
                    <a:lnTo>
                      <a:pt x="306" y="78"/>
                    </a:lnTo>
                    <a:lnTo>
                      <a:pt x="306" y="77"/>
                    </a:lnTo>
                    <a:lnTo>
                      <a:pt x="305" y="75"/>
                    </a:lnTo>
                    <a:lnTo>
                      <a:pt x="315" y="75"/>
                    </a:lnTo>
                    <a:lnTo>
                      <a:pt x="327" y="81"/>
                    </a:lnTo>
                    <a:lnTo>
                      <a:pt x="335" y="85"/>
                    </a:lnTo>
                    <a:lnTo>
                      <a:pt x="340" y="88"/>
                    </a:lnTo>
                    <a:lnTo>
                      <a:pt x="357" y="98"/>
                    </a:lnTo>
                    <a:lnTo>
                      <a:pt x="372" y="104"/>
                    </a:lnTo>
                    <a:lnTo>
                      <a:pt x="389" y="110"/>
                    </a:lnTo>
                    <a:lnTo>
                      <a:pt x="412" y="108"/>
                    </a:lnTo>
                    <a:lnTo>
                      <a:pt x="422" y="107"/>
                    </a:lnTo>
                    <a:lnTo>
                      <a:pt x="432" y="107"/>
                    </a:lnTo>
                    <a:lnTo>
                      <a:pt x="442" y="108"/>
                    </a:lnTo>
                    <a:lnTo>
                      <a:pt x="447" y="105"/>
                    </a:lnTo>
                    <a:lnTo>
                      <a:pt x="456" y="105"/>
                    </a:lnTo>
                    <a:lnTo>
                      <a:pt x="460" y="110"/>
                    </a:lnTo>
                    <a:lnTo>
                      <a:pt x="465" y="113"/>
                    </a:lnTo>
                    <a:lnTo>
                      <a:pt x="469" y="120"/>
                    </a:lnTo>
                    <a:lnTo>
                      <a:pt x="472" y="121"/>
                    </a:lnTo>
                    <a:lnTo>
                      <a:pt x="476" y="120"/>
                    </a:lnTo>
                    <a:lnTo>
                      <a:pt x="479" y="121"/>
                    </a:lnTo>
                    <a:lnTo>
                      <a:pt x="478" y="130"/>
                    </a:lnTo>
                    <a:lnTo>
                      <a:pt x="478" y="134"/>
                    </a:lnTo>
                    <a:lnTo>
                      <a:pt x="479" y="137"/>
                    </a:lnTo>
                    <a:lnTo>
                      <a:pt x="486" y="140"/>
                    </a:lnTo>
                    <a:lnTo>
                      <a:pt x="489" y="141"/>
                    </a:lnTo>
                    <a:lnTo>
                      <a:pt x="496" y="141"/>
                    </a:lnTo>
                    <a:lnTo>
                      <a:pt x="496" y="143"/>
                    </a:lnTo>
                    <a:lnTo>
                      <a:pt x="498" y="143"/>
                    </a:lnTo>
                    <a:lnTo>
                      <a:pt x="500" y="143"/>
                    </a:lnTo>
                    <a:lnTo>
                      <a:pt x="505" y="145"/>
                    </a:lnTo>
                    <a:lnTo>
                      <a:pt x="508" y="145"/>
                    </a:lnTo>
                    <a:lnTo>
                      <a:pt x="513" y="147"/>
                    </a:lnTo>
                    <a:lnTo>
                      <a:pt x="520" y="148"/>
                    </a:lnTo>
                    <a:lnTo>
                      <a:pt x="526" y="147"/>
                    </a:lnTo>
                    <a:lnTo>
                      <a:pt x="533" y="145"/>
                    </a:lnTo>
                    <a:lnTo>
                      <a:pt x="536" y="145"/>
                    </a:lnTo>
                    <a:lnTo>
                      <a:pt x="542" y="143"/>
                    </a:lnTo>
                    <a:lnTo>
                      <a:pt x="552" y="141"/>
                    </a:lnTo>
                    <a:lnTo>
                      <a:pt x="556" y="140"/>
                    </a:lnTo>
                    <a:lnTo>
                      <a:pt x="560" y="141"/>
                    </a:lnTo>
                    <a:lnTo>
                      <a:pt x="566" y="144"/>
                    </a:lnTo>
                    <a:lnTo>
                      <a:pt x="572" y="144"/>
                    </a:lnTo>
                    <a:lnTo>
                      <a:pt x="576" y="143"/>
                    </a:lnTo>
                    <a:lnTo>
                      <a:pt x="583" y="141"/>
                    </a:lnTo>
                    <a:lnTo>
                      <a:pt x="585" y="138"/>
                    </a:lnTo>
                    <a:lnTo>
                      <a:pt x="586" y="137"/>
                    </a:lnTo>
                    <a:lnTo>
                      <a:pt x="589" y="133"/>
                    </a:lnTo>
                    <a:lnTo>
                      <a:pt x="593" y="128"/>
                    </a:lnTo>
                    <a:lnTo>
                      <a:pt x="595" y="128"/>
                    </a:lnTo>
                    <a:lnTo>
                      <a:pt x="601" y="130"/>
                    </a:lnTo>
                    <a:lnTo>
                      <a:pt x="603" y="133"/>
                    </a:lnTo>
                    <a:lnTo>
                      <a:pt x="605" y="135"/>
                    </a:lnTo>
                    <a:lnTo>
                      <a:pt x="606" y="138"/>
                    </a:lnTo>
                    <a:lnTo>
                      <a:pt x="608" y="140"/>
                    </a:lnTo>
                    <a:lnTo>
                      <a:pt x="611" y="141"/>
                    </a:lnTo>
                    <a:lnTo>
                      <a:pt x="616" y="147"/>
                    </a:lnTo>
                    <a:lnTo>
                      <a:pt x="619" y="154"/>
                    </a:lnTo>
                    <a:lnTo>
                      <a:pt x="618" y="161"/>
                    </a:lnTo>
                    <a:lnTo>
                      <a:pt x="612" y="173"/>
                    </a:lnTo>
                    <a:lnTo>
                      <a:pt x="611" y="185"/>
                    </a:lnTo>
                    <a:lnTo>
                      <a:pt x="608" y="195"/>
                    </a:lnTo>
                    <a:lnTo>
                      <a:pt x="606" y="205"/>
                    </a:lnTo>
                    <a:lnTo>
                      <a:pt x="606" y="210"/>
                    </a:lnTo>
                    <a:lnTo>
                      <a:pt x="605" y="218"/>
                    </a:lnTo>
                    <a:lnTo>
                      <a:pt x="603" y="226"/>
                    </a:lnTo>
                    <a:lnTo>
                      <a:pt x="593" y="231"/>
                    </a:lnTo>
                    <a:lnTo>
                      <a:pt x="583" y="240"/>
                    </a:lnTo>
                    <a:lnTo>
                      <a:pt x="578" y="246"/>
                    </a:lnTo>
                    <a:lnTo>
                      <a:pt x="570" y="250"/>
                    </a:lnTo>
                    <a:lnTo>
                      <a:pt x="559" y="254"/>
                    </a:lnTo>
                    <a:lnTo>
                      <a:pt x="552" y="256"/>
                    </a:lnTo>
                    <a:lnTo>
                      <a:pt x="548" y="258"/>
                    </a:lnTo>
                    <a:lnTo>
                      <a:pt x="543" y="264"/>
                    </a:lnTo>
                    <a:lnTo>
                      <a:pt x="540" y="278"/>
                    </a:lnTo>
                    <a:lnTo>
                      <a:pt x="538" y="293"/>
                    </a:lnTo>
                    <a:lnTo>
                      <a:pt x="540" y="310"/>
                    </a:lnTo>
                    <a:lnTo>
                      <a:pt x="539" y="318"/>
                    </a:lnTo>
                    <a:lnTo>
                      <a:pt x="539" y="321"/>
                    </a:lnTo>
                    <a:lnTo>
                      <a:pt x="542" y="327"/>
                    </a:lnTo>
                    <a:lnTo>
                      <a:pt x="550" y="331"/>
                    </a:lnTo>
                    <a:lnTo>
                      <a:pt x="558" y="334"/>
                    </a:lnTo>
                    <a:lnTo>
                      <a:pt x="563" y="340"/>
                    </a:lnTo>
                    <a:lnTo>
                      <a:pt x="565" y="344"/>
                    </a:lnTo>
                    <a:lnTo>
                      <a:pt x="565" y="347"/>
                    </a:lnTo>
                    <a:lnTo>
                      <a:pt x="566" y="347"/>
                    </a:lnTo>
                    <a:lnTo>
                      <a:pt x="565" y="354"/>
                    </a:lnTo>
                    <a:lnTo>
                      <a:pt x="560" y="363"/>
                    </a:lnTo>
                    <a:lnTo>
                      <a:pt x="553" y="378"/>
                    </a:lnTo>
                    <a:lnTo>
                      <a:pt x="553" y="388"/>
                    </a:lnTo>
                    <a:lnTo>
                      <a:pt x="556" y="387"/>
                    </a:lnTo>
                    <a:lnTo>
                      <a:pt x="569" y="383"/>
                    </a:lnTo>
                    <a:lnTo>
                      <a:pt x="579" y="381"/>
                    </a:lnTo>
                    <a:lnTo>
                      <a:pt x="586" y="384"/>
                    </a:lnTo>
                    <a:lnTo>
                      <a:pt x="589" y="386"/>
                    </a:lnTo>
                    <a:lnTo>
                      <a:pt x="596" y="388"/>
                    </a:lnTo>
                    <a:lnTo>
                      <a:pt x="603" y="388"/>
                    </a:lnTo>
                    <a:lnTo>
                      <a:pt x="606" y="386"/>
                    </a:lnTo>
                    <a:lnTo>
                      <a:pt x="609" y="383"/>
                    </a:lnTo>
                    <a:lnTo>
                      <a:pt x="611" y="374"/>
                    </a:lnTo>
                    <a:lnTo>
                      <a:pt x="611" y="373"/>
                    </a:lnTo>
                    <a:lnTo>
                      <a:pt x="608" y="370"/>
                    </a:lnTo>
                    <a:lnTo>
                      <a:pt x="603" y="367"/>
                    </a:lnTo>
                    <a:lnTo>
                      <a:pt x="599" y="363"/>
                    </a:lnTo>
                    <a:lnTo>
                      <a:pt x="598" y="358"/>
                    </a:lnTo>
                    <a:lnTo>
                      <a:pt x="596" y="354"/>
                    </a:lnTo>
                    <a:lnTo>
                      <a:pt x="599" y="353"/>
                    </a:lnTo>
                    <a:lnTo>
                      <a:pt x="605" y="348"/>
                    </a:lnTo>
                    <a:lnTo>
                      <a:pt x="608" y="346"/>
                    </a:lnTo>
                    <a:lnTo>
                      <a:pt x="606" y="338"/>
                    </a:lnTo>
                    <a:lnTo>
                      <a:pt x="606" y="333"/>
                    </a:lnTo>
                    <a:lnTo>
                      <a:pt x="608" y="330"/>
                    </a:lnTo>
                    <a:lnTo>
                      <a:pt x="611" y="327"/>
                    </a:lnTo>
                    <a:lnTo>
                      <a:pt x="616" y="326"/>
                    </a:lnTo>
                    <a:lnTo>
                      <a:pt x="621" y="328"/>
                    </a:lnTo>
                    <a:lnTo>
                      <a:pt x="629" y="333"/>
                    </a:lnTo>
                    <a:lnTo>
                      <a:pt x="638" y="331"/>
                    </a:lnTo>
                    <a:lnTo>
                      <a:pt x="642" y="328"/>
                    </a:lnTo>
                    <a:lnTo>
                      <a:pt x="645" y="326"/>
                    </a:lnTo>
                    <a:lnTo>
                      <a:pt x="648" y="320"/>
                    </a:lnTo>
                    <a:lnTo>
                      <a:pt x="649" y="310"/>
                    </a:lnTo>
                    <a:lnTo>
                      <a:pt x="651" y="303"/>
                    </a:lnTo>
                    <a:lnTo>
                      <a:pt x="651" y="294"/>
                    </a:lnTo>
                    <a:lnTo>
                      <a:pt x="653" y="286"/>
                    </a:lnTo>
                    <a:lnTo>
                      <a:pt x="653" y="281"/>
                    </a:lnTo>
                    <a:lnTo>
                      <a:pt x="651" y="276"/>
                    </a:lnTo>
                    <a:lnTo>
                      <a:pt x="646" y="273"/>
                    </a:lnTo>
                    <a:lnTo>
                      <a:pt x="645" y="271"/>
                    </a:lnTo>
                    <a:lnTo>
                      <a:pt x="642" y="267"/>
                    </a:lnTo>
                    <a:lnTo>
                      <a:pt x="642" y="263"/>
                    </a:lnTo>
                    <a:lnTo>
                      <a:pt x="643" y="257"/>
                    </a:lnTo>
                    <a:lnTo>
                      <a:pt x="643" y="251"/>
                    </a:lnTo>
                    <a:lnTo>
                      <a:pt x="645" y="247"/>
                    </a:lnTo>
                    <a:lnTo>
                      <a:pt x="643" y="240"/>
                    </a:lnTo>
                    <a:lnTo>
                      <a:pt x="641" y="237"/>
                    </a:lnTo>
                    <a:lnTo>
                      <a:pt x="638" y="234"/>
                    </a:lnTo>
                    <a:lnTo>
                      <a:pt x="636" y="230"/>
                    </a:lnTo>
                    <a:lnTo>
                      <a:pt x="638" y="223"/>
                    </a:lnTo>
                    <a:lnTo>
                      <a:pt x="641" y="220"/>
                    </a:lnTo>
                    <a:lnTo>
                      <a:pt x="641" y="215"/>
                    </a:lnTo>
                    <a:lnTo>
                      <a:pt x="639" y="210"/>
                    </a:lnTo>
                    <a:lnTo>
                      <a:pt x="639" y="208"/>
                    </a:lnTo>
                    <a:lnTo>
                      <a:pt x="641" y="205"/>
                    </a:lnTo>
                    <a:lnTo>
                      <a:pt x="646" y="207"/>
                    </a:lnTo>
                    <a:lnTo>
                      <a:pt x="648" y="207"/>
                    </a:lnTo>
                    <a:lnTo>
                      <a:pt x="651" y="208"/>
                    </a:lnTo>
                    <a:lnTo>
                      <a:pt x="652" y="205"/>
                    </a:lnTo>
                    <a:lnTo>
                      <a:pt x="656" y="205"/>
                    </a:lnTo>
                    <a:lnTo>
                      <a:pt x="658" y="207"/>
                    </a:lnTo>
                    <a:lnTo>
                      <a:pt x="662" y="207"/>
                    </a:lnTo>
                    <a:lnTo>
                      <a:pt x="665" y="207"/>
                    </a:lnTo>
                    <a:lnTo>
                      <a:pt x="666" y="210"/>
                    </a:lnTo>
                    <a:lnTo>
                      <a:pt x="671" y="211"/>
                    </a:lnTo>
                    <a:lnTo>
                      <a:pt x="672" y="211"/>
                    </a:lnTo>
                    <a:lnTo>
                      <a:pt x="675" y="210"/>
                    </a:lnTo>
                    <a:lnTo>
                      <a:pt x="678" y="211"/>
                    </a:lnTo>
                    <a:lnTo>
                      <a:pt x="681" y="211"/>
                    </a:lnTo>
                    <a:lnTo>
                      <a:pt x="682" y="210"/>
                    </a:lnTo>
                    <a:lnTo>
                      <a:pt x="682" y="207"/>
                    </a:lnTo>
                    <a:lnTo>
                      <a:pt x="685" y="205"/>
                    </a:lnTo>
                    <a:lnTo>
                      <a:pt x="688" y="205"/>
                    </a:lnTo>
                    <a:lnTo>
                      <a:pt x="691" y="204"/>
                    </a:lnTo>
                    <a:lnTo>
                      <a:pt x="691" y="203"/>
                    </a:lnTo>
                    <a:lnTo>
                      <a:pt x="692" y="203"/>
                    </a:lnTo>
                    <a:lnTo>
                      <a:pt x="695" y="203"/>
                    </a:lnTo>
                    <a:lnTo>
                      <a:pt x="696" y="201"/>
                    </a:lnTo>
                    <a:lnTo>
                      <a:pt x="701" y="201"/>
                    </a:lnTo>
                    <a:lnTo>
                      <a:pt x="701" y="197"/>
                    </a:lnTo>
                    <a:lnTo>
                      <a:pt x="702" y="195"/>
                    </a:lnTo>
                    <a:lnTo>
                      <a:pt x="705" y="193"/>
                    </a:lnTo>
                    <a:lnTo>
                      <a:pt x="706" y="193"/>
                    </a:lnTo>
                    <a:lnTo>
                      <a:pt x="708" y="194"/>
                    </a:lnTo>
                    <a:lnTo>
                      <a:pt x="711" y="195"/>
                    </a:lnTo>
                    <a:lnTo>
                      <a:pt x="713" y="195"/>
                    </a:lnTo>
                    <a:lnTo>
                      <a:pt x="716" y="195"/>
                    </a:lnTo>
                    <a:lnTo>
                      <a:pt x="718" y="193"/>
                    </a:lnTo>
                    <a:lnTo>
                      <a:pt x="722" y="193"/>
                    </a:lnTo>
                    <a:lnTo>
                      <a:pt x="723" y="190"/>
                    </a:lnTo>
                    <a:lnTo>
                      <a:pt x="728" y="190"/>
                    </a:lnTo>
                    <a:lnTo>
                      <a:pt x="729" y="188"/>
                    </a:lnTo>
                    <a:lnTo>
                      <a:pt x="729" y="190"/>
                    </a:lnTo>
                    <a:lnTo>
                      <a:pt x="729" y="185"/>
                    </a:lnTo>
                    <a:lnTo>
                      <a:pt x="732" y="181"/>
                    </a:lnTo>
                    <a:lnTo>
                      <a:pt x="732" y="178"/>
                    </a:lnTo>
                    <a:lnTo>
                      <a:pt x="729" y="174"/>
                    </a:lnTo>
                    <a:lnTo>
                      <a:pt x="723" y="171"/>
                    </a:lnTo>
                    <a:lnTo>
                      <a:pt x="716" y="170"/>
                    </a:lnTo>
                    <a:lnTo>
                      <a:pt x="713" y="170"/>
                    </a:lnTo>
                    <a:lnTo>
                      <a:pt x="711" y="165"/>
                    </a:lnTo>
                    <a:lnTo>
                      <a:pt x="708" y="158"/>
                    </a:lnTo>
                    <a:lnTo>
                      <a:pt x="706" y="154"/>
                    </a:lnTo>
                    <a:lnTo>
                      <a:pt x="706" y="148"/>
                    </a:lnTo>
                    <a:lnTo>
                      <a:pt x="709" y="147"/>
                    </a:lnTo>
                    <a:lnTo>
                      <a:pt x="715" y="144"/>
                    </a:lnTo>
                    <a:lnTo>
                      <a:pt x="722" y="141"/>
                    </a:lnTo>
                    <a:lnTo>
                      <a:pt x="723" y="138"/>
                    </a:lnTo>
                    <a:lnTo>
                      <a:pt x="723" y="131"/>
                    </a:lnTo>
                    <a:lnTo>
                      <a:pt x="719" y="118"/>
                    </a:lnTo>
                    <a:lnTo>
                      <a:pt x="718" y="111"/>
                    </a:lnTo>
                    <a:lnTo>
                      <a:pt x="712" y="103"/>
                    </a:lnTo>
                    <a:lnTo>
                      <a:pt x="711" y="100"/>
                    </a:lnTo>
                    <a:lnTo>
                      <a:pt x="709" y="100"/>
                    </a:lnTo>
                    <a:lnTo>
                      <a:pt x="706" y="100"/>
                    </a:lnTo>
                    <a:lnTo>
                      <a:pt x="705" y="98"/>
                    </a:lnTo>
                    <a:lnTo>
                      <a:pt x="701" y="100"/>
                    </a:lnTo>
                    <a:lnTo>
                      <a:pt x="698" y="98"/>
                    </a:lnTo>
                    <a:lnTo>
                      <a:pt x="696" y="97"/>
                    </a:lnTo>
                    <a:lnTo>
                      <a:pt x="696" y="94"/>
                    </a:lnTo>
                    <a:lnTo>
                      <a:pt x="692" y="91"/>
                    </a:lnTo>
                    <a:lnTo>
                      <a:pt x="689" y="91"/>
                    </a:lnTo>
                    <a:lnTo>
                      <a:pt x="686" y="90"/>
                    </a:lnTo>
                    <a:lnTo>
                      <a:pt x="682" y="90"/>
                    </a:lnTo>
                    <a:lnTo>
                      <a:pt x="678" y="90"/>
                    </a:lnTo>
                    <a:lnTo>
                      <a:pt x="671" y="90"/>
                    </a:lnTo>
                    <a:lnTo>
                      <a:pt x="668" y="88"/>
                    </a:lnTo>
                    <a:lnTo>
                      <a:pt x="661" y="87"/>
                    </a:lnTo>
                    <a:lnTo>
                      <a:pt x="656" y="84"/>
                    </a:lnTo>
                    <a:lnTo>
                      <a:pt x="655" y="84"/>
                    </a:lnTo>
                    <a:lnTo>
                      <a:pt x="652" y="81"/>
                    </a:lnTo>
                    <a:lnTo>
                      <a:pt x="649" y="80"/>
                    </a:lnTo>
                    <a:lnTo>
                      <a:pt x="642" y="78"/>
                    </a:lnTo>
                    <a:lnTo>
                      <a:pt x="641" y="80"/>
                    </a:lnTo>
                    <a:lnTo>
                      <a:pt x="638" y="80"/>
                    </a:lnTo>
                    <a:lnTo>
                      <a:pt x="633" y="78"/>
                    </a:lnTo>
                    <a:lnTo>
                      <a:pt x="632" y="77"/>
                    </a:lnTo>
                    <a:lnTo>
                      <a:pt x="631" y="75"/>
                    </a:lnTo>
                    <a:lnTo>
                      <a:pt x="626" y="73"/>
                    </a:lnTo>
                    <a:lnTo>
                      <a:pt x="623" y="71"/>
                    </a:lnTo>
                    <a:lnTo>
                      <a:pt x="621" y="70"/>
                    </a:lnTo>
                    <a:lnTo>
                      <a:pt x="612" y="61"/>
                    </a:lnTo>
                    <a:lnTo>
                      <a:pt x="609" y="60"/>
                    </a:lnTo>
                    <a:lnTo>
                      <a:pt x="606" y="55"/>
                    </a:lnTo>
                    <a:lnTo>
                      <a:pt x="606" y="53"/>
                    </a:lnTo>
                    <a:lnTo>
                      <a:pt x="606" y="47"/>
                    </a:lnTo>
                    <a:lnTo>
                      <a:pt x="608" y="45"/>
                    </a:lnTo>
                    <a:lnTo>
                      <a:pt x="618" y="38"/>
                    </a:lnTo>
                    <a:lnTo>
                      <a:pt x="622" y="35"/>
                    </a:lnTo>
                    <a:lnTo>
                      <a:pt x="625" y="32"/>
                    </a:lnTo>
                    <a:lnTo>
                      <a:pt x="626" y="30"/>
                    </a:lnTo>
                    <a:lnTo>
                      <a:pt x="626" y="28"/>
                    </a:lnTo>
                    <a:lnTo>
                      <a:pt x="626" y="24"/>
                    </a:lnTo>
                    <a:lnTo>
                      <a:pt x="626" y="22"/>
                    </a:lnTo>
                    <a:lnTo>
                      <a:pt x="626" y="21"/>
                    </a:lnTo>
                    <a:lnTo>
                      <a:pt x="632" y="20"/>
                    </a:lnTo>
                    <a:lnTo>
                      <a:pt x="639" y="17"/>
                    </a:lnTo>
                    <a:lnTo>
                      <a:pt x="643" y="14"/>
                    </a:lnTo>
                    <a:lnTo>
                      <a:pt x="645" y="12"/>
                    </a:lnTo>
                    <a:lnTo>
                      <a:pt x="648" y="11"/>
                    </a:lnTo>
                    <a:lnTo>
                      <a:pt x="652" y="10"/>
                    </a:lnTo>
                    <a:lnTo>
                      <a:pt x="656" y="7"/>
                    </a:lnTo>
                    <a:lnTo>
                      <a:pt x="659" y="7"/>
                    </a:lnTo>
                    <a:lnTo>
                      <a:pt x="662" y="4"/>
                    </a:lnTo>
                    <a:lnTo>
                      <a:pt x="665" y="1"/>
                    </a:lnTo>
                    <a:lnTo>
                      <a:pt x="669" y="0"/>
                    </a:lnTo>
                    <a:lnTo>
                      <a:pt x="673" y="1"/>
                    </a:lnTo>
                    <a:lnTo>
                      <a:pt x="675" y="2"/>
                    </a:lnTo>
                    <a:lnTo>
                      <a:pt x="676" y="5"/>
                    </a:ln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2" name="Freeform 6"/>
              <p:cNvSpPr>
                <a:spLocks/>
              </p:cNvSpPr>
              <p:nvPr/>
            </p:nvSpPr>
            <p:spPr bwMode="auto">
              <a:xfrm>
                <a:off x="881" y="1885"/>
                <a:ext cx="1161" cy="729"/>
              </a:xfrm>
              <a:custGeom>
                <a:avLst/>
                <a:gdLst/>
                <a:ahLst/>
                <a:cxnLst>
                  <a:cxn ang="0">
                    <a:pos x="25" y="29"/>
                  </a:cxn>
                  <a:cxn ang="0">
                    <a:pos x="42" y="39"/>
                  </a:cxn>
                  <a:cxn ang="0">
                    <a:pos x="52" y="31"/>
                  </a:cxn>
                  <a:cxn ang="0">
                    <a:pos x="72" y="9"/>
                  </a:cxn>
                  <a:cxn ang="0">
                    <a:pos x="93" y="34"/>
                  </a:cxn>
                  <a:cxn ang="0">
                    <a:pos x="123" y="3"/>
                  </a:cxn>
                  <a:cxn ang="0">
                    <a:pos x="138" y="56"/>
                  </a:cxn>
                  <a:cxn ang="0">
                    <a:pos x="158" y="119"/>
                  </a:cxn>
                  <a:cxn ang="0">
                    <a:pos x="226" y="123"/>
                  </a:cxn>
                  <a:cxn ang="0">
                    <a:pos x="303" y="94"/>
                  </a:cxn>
                  <a:cxn ang="0">
                    <a:pos x="339" y="89"/>
                  </a:cxn>
                  <a:cxn ang="0">
                    <a:pos x="378" y="136"/>
                  </a:cxn>
                  <a:cxn ang="0">
                    <a:pos x="368" y="162"/>
                  </a:cxn>
                  <a:cxn ang="0">
                    <a:pos x="362" y="183"/>
                  </a:cxn>
                  <a:cxn ang="0">
                    <a:pos x="362" y="207"/>
                  </a:cxn>
                  <a:cxn ang="0">
                    <a:pos x="365" y="236"/>
                  </a:cxn>
                  <a:cxn ang="0">
                    <a:pos x="361" y="277"/>
                  </a:cxn>
                  <a:cxn ang="0">
                    <a:pos x="382" y="305"/>
                  </a:cxn>
                  <a:cxn ang="0">
                    <a:pos x="422" y="277"/>
                  </a:cxn>
                  <a:cxn ang="0">
                    <a:pos x="459" y="245"/>
                  </a:cxn>
                  <a:cxn ang="0">
                    <a:pos x="491" y="243"/>
                  </a:cxn>
                  <a:cxn ang="0">
                    <a:pos x="517" y="245"/>
                  </a:cxn>
                  <a:cxn ang="0">
                    <a:pos x="554" y="240"/>
                  </a:cxn>
                  <a:cxn ang="0">
                    <a:pos x="564" y="223"/>
                  </a:cxn>
                  <a:cxn ang="0">
                    <a:pos x="589" y="245"/>
                  </a:cxn>
                  <a:cxn ang="0">
                    <a:pos x="608" y="255"/>
                  </a:cxn>
                  <a:cxn ang="0">
                    <a:pos x="618" y="293"/>
                  </a:cxn>
                  <a:cxn ang="0">
                    <a:pos x="639" y="312"/>
                  </a:cxn>
                  <a:cxn ang="0">
                    <a:pos x="641" y="346"/>
                  </a:cxn>
                  <a:cxn ang="0">
                    <a:pos x="619" y="366"/>
                  </a:cxn>
                  <a:cxn ang="0">
                    <a:pos x="609" y="398"/>
                  </a:cxn>
                  <a:cxn ang="0">
                    <a:pos x="677" y="413"/>
                  </a:cxn>
                  <a:cxn ang="0">
                    <a:pos x="715" y="410"/>
                  </a:cxn>
                  <a:cxn ang="0">
                    <a:pos x="727" y="440"/>
                  </a:cxn>
                  <a:cxn ang="0">
                    <a:pos x="728" y="480"/>
                  </a:cxn>
                  <a:cxn ang="0">
                    <a:pos x="708" y="502"/>
                  </a:cxn>
                  <a:cxn ang="0">
                    <a:pos x="735" y="526"/>
                  </a:cxn>
                  <a:cxn ang="0">
                    <a:pos x="727" y="559"/>
                  </a:cxn>
                  <a:cxn ang="0">
                    <a:pos x="704" y="581"/>
                  </a:cxn>
                  <a:cxn ang="0">
                    <a:pos x="724" y="595"/>
                  </a:cxn>
                  <a:cxn ang="0">
                    <a:pos x="720" y="622"/>
                  </a:cxn>
                  <a:cxn ang="0">
                    <a:pos x="758" y="622"/>
                  </a:cxn>
                  <a:cxn ang="0">
                    <a:pos x="875" y="641"/>
                  </a:cxn>
                  <a:cxn ang="0">
                    <a:pos x="910" y="618"/>
                  </a:cxn>
                  <a:cxn ang="0">
                    <a:pos x="947" y="636"/>
                  </a:cxn>
                  <a:cxn ang="0">
                    <a:pos x="977" y="669"/>
                  </a:cxn>
                  <a:cxn ang="0">
                    <a:pos x="993" y="712"/>
                  </a:cxn>
                  <a:cxn ang="0">
                    <a:pos x="1023" y="673"/>
                  </a:cxn>
                  <a:cxn ang="0">
                    <a:pos x="1068" y="681"/>
                  </a:cxn>
                  <a:cxn ang="0">
                    <a:pos x="1094" y="713"/>
                  </a:cxn>
                  <a:cxn ang="0">
                    <a:pos x="1120" y="711"/>
                  </a:cxn>
                  <a:cxn ang="0">
                    <a:pos x="1146" y="678"/>
                  </a:cxn>
                  <a:cxn ang="0">
                    <a:pos x="1146" y="649"/>
                  </a:cxn>
                  <a:cxn ang="0">
                    <a:pos x="1160" y="613"/>
                  </a:cxn>
                  <a:cxn ang="0">
                    <a:pos x="1133" y="588"/>
                  </a:cxn>
                  <a:cxn ang="0">
                    <a:pos x="1117" y="559"/>
                  </a:cxn>
                  <a:cxn ang="0">
                    <a:pos x="1127" y="525"/>
                  </a:cxn>
                  <a:cxn ang="0">
                    <a:pos x="1140" y="492"/>
                  </a:cxn>
                  <a:cxn ang="0">
                    <a:pos x="1139" y="453"/>
                  </a:cxn>
                  <a:cxn ang="0">
                    <a:pos x="1147" y="429"/>
                  </a:cxn>
                </a:cxnLst>
                <a:rect l="0" t="0" r="r" b="b"/>
                <a:pathLst>
                  <a:path w="1161" h="729">
                    <a:moveTo>
                      <a:pt x="0" y="4"/>
                    </a:moveTo>
                    <a:lnTo>
                      <a:pt x="2" y="6"/>
                    </a:lnTo>
                    <a:lnTo>
                      <a:pt x="5" y="4"/>
                    </a:lnTo>
                    <a:lnTo>
                      <a:pt x="6" y="1"/>
                    </a:lnTo>
                    <a:lnTo>
                      <a:pt x="7" y="0"/>
                    </a:lnTo>
                    <a:lnTo>
                      <a:pt x="10" y="0"/>
                    </a:lnTo>
                    <a:lnTo>
                      <a:pt x="12" y="3"/>
                    </a:lnTo>
                    <a:lnTo>
                      <a:pt x="13" y="6"/>
                    </a:lnTo>
                    <a:lnTo>
                      <a:pt x="15" y="7"/>
                    </a:lnTo>
                    <a:lnTo>
                      <a:pt x="15" y="10"/>
                    </a:lnTo>
                    <a:lnTo>
                      <a:pt x="16" y="13"/>
                    </a:lnTo>
                    <a:lnTo>
                      <a:pt x="16" y="16"/>
                    </a:lnTo>
                    <a:lnTo>
                      <a:pt x="17" y="20"/>
                    </a:lnTo>
                    <a:lnTo>
                      <a:pt x="19" y="24"/>
                    </a:lnTo>
                    <a:lnTo>
                      <a:pt x="19" y="26"/>
                    </a:lnTo>
                    <a:lnTo>
                      <a:pt x="23" y="27"/>
                    </a:lnTo>
                    <a:lnTo>
                      <a:pt x="25" y="29"/>
                    </a:lnTo>
                    <a:lnTo>
                      <a:pt x="26" y="30"/>
                    </a:lnTo>
                    <a:lnTo>
                      <a:pt x="26" y="31"/>
                    </a:lnTo>
                    <a:lnTo>
                      <a:pt x="25" y="31"/>
                    </a:lnTo>
                    <a:lnTo>
                      <a:pt x="25" y="33"/>
                    </a:lnTo>
                    <a:lnTo>
                      <a:pt x="25" y="34"/>
                    </a:lnTo>
                    <a:lnTo>
                      <a:pt x="26" y="37"/>
                    </a:lnTo>
                    <a:lnTo>
                      <a:pt x="27" y="37"/>
                    </a:lnTo>
                    <a:lnTo>
                      <a:pt x="30" y="36"/>
                    </a:lnTo>
                    <a:lnTo>
                      <a:pt x="32" y="34"/>
                    </a:lnTo>
                    <a:lnTo>
                      <a:pt x="33" y="33"/>
                    </a:lnTo>
                    <a:lnTo>
                      <a:pt x="35" y="31"/>
                    </a:lnTo>
                    <a:lnTo>
                      <a:pt x="36" y="30"/>
                    </a:lnTo>
                    <a:lnTo>
                      <a:pt x="39" y="30"/>
                    </a:lnTo>
                    <a:lnTo>
                      <a:pt x="40" y="31"/>
                    </a:lnTo>
                    <a:lnTo>
                      <a:pt x="42" y="33"/>
                    </a:lnTo>
                    <a:lnTo>
                      <a:pt x="42" y="36"/>
                    </a:lnTo>
                    <a:lnTo>
                      <a:pt x="42" y="39"/>
                    </a:lnTo>
                    <a:lnTo>
                      <a:pt x="40" y="41"/>
                    </a:lnTo>
                    <a:lnTo>
                      <a:pt x="39" y="43"/>
                    </a:lnTo>
                    <a:lnTo>
                      <a:pt x="37" y="44"/>
                    </a:lnTo>
                    <a:lnTo>
                      <a:pt x="37" y="47"/>
                    </a:lnTo>
                    <a:lnTo>
                      <a:pt x="37" y="49"/>
                    </a:lnTo>
                    <a:lnTo>
                      <a:pt x="39" y="52"/>
                    </a:lnTo>
                    <a:lnTo>
                      <a:pt x="40" y="52"/>
                    </a:lnTo>
                    <a:lnTo>
                      <a:pt x="42" y="50"/>
                    </a:lnTo>
                    <a:lnTo>
                      <a:pt x="43" y="47"/>
                    </a:lnTo>
                    <a:lnTo>
                      <a:pt x="43" y="46"/>
                    </a:lnTo>
                    <a:lnTo>
                      <a:pt x="45" y="44"/>
                    </a:lnTo>
                    <a:lnTo>
                      <a:pt x="45" y="43"/>
                    </a:lnTo>
                    <a:lnTo>
                      <a:pt x="45" y="41"/>
                    </a:lnTo>
                    <a:lnTo>
                      <a:pt x="45" y="40"/>
                    </a:lnTo>
                    <a:lnTo>
                      <a:pt x="47" y="36"/>
                    </a:lnTo>
                    <a:lnTo>
                      <a:pt x="50" y="33"/>
                    </a:lnTo>
                    <a:lnTo>
                      <a:pt x="52" y="31"/>
                    </a:lnTo>
                    <a:lnTo>
                      <a:pt x="53" y="29"/>
                    </a:lnTo>
                    <a:lnTo>
                      <a:pt x="53" y="26"/>
                    </a:lnTo>
                    <a:lnTo>
                      <a:pt x="55" y="21"/>
                    </a:lnTo>
                    <a:lnTo>
                      <a:pt x="55" y="17"/>
                    </a:lnTo>
                    <a:lnTo>
                      <a:pt x="55" y="14"/>
                    </a:lnTo>
                    <a:lnTo>
                      <a:pt x="53" y="13"/>
                    </a:lnTo>
                    <a:lnTo>
                      <a:pt x="53" y="10"/>
                    </a:lnTo>
                    <a:lnTo>
                      <a:pt x="53" y="7"/>
                    </a:lnTo>
                    <a:lnTo>
                      <a:pt x="55" y="6"/>
                    </a:lnTo>
                    <a:lnTo>
                      <a:pt x="59" y="4"/>
                    </a:lnTo>
                    <a:lnTo>
                      <a:pt x="62" y="6"/>
                    </a:lnTo>
                    <a:lnTo>
                      <a:pt x="63" y="6"/>
                    </a:lnTo>
                    <a:lnTo>
                      <a:pt x="66" y="6"/>
                    </a:lnTo>
                    <a:lnTo>
                      <a:pt x="68" y="7"/>
                    </a:lnTo>
                    <a:lnTo>
                      <a:pt x="69" y="7"/>
                    </a:lnTo>
                    <a:lnTo>
                      <a:pt x="70" y="7"/>
                    </a:lnTo>
                    <a:lnTo>
                      <a:pt x="72" y="9"/>
                    </a:lnTo>
                    <a:lnTo>
                      <a:pt x="75" y="9"/>
                    </a:lnTo>
                    <a:lnTo>
                      <a:pt x="76" y="9"/>
                    </a:lnTo>
                    <a:lnTo>
                      <a:pt x="79" y="10"/>
                    </a:lnTo>
                    <a:lnTo>
                      <a:pt x="82" y="11"/>
                    </a:lnTo>
                    <a:lnTo>
                      <a:pt x="85" y="13"/>
                    </a:lnTo>
                    <a:lnTo>
                      <a:pt x="88" y="14"/>
                    </a:lnTo>
                    <a:lnTo>
                      <a:pt x="88" y="19"/>
                    </a:lnTo>
                    <a:lnTo>
                      <a:pt x="89" y="20"/>
                    </a:lnTo>
                    <a:lnTo>
                      <a:pt x="89" y="21"/>
                    </a:lnTo>
                    <a:lnTo>
                      <a:pt x="89" y="24"/>
                    </a:lnTo>
                    <a:lnTo>
                      <a:pt x="89" y="26"/>
                    </a:lnTo>
                    <a:lnTo>
                      <a:pt x="89" y="27"/>
                    </a:lnTo>
                    <a:lnTo>
                      <a:pt x="89" y="30"/>
                    </a:lnTo>
                    <a:lnTo>
                      <a:pt x="89" y="31"/>
                    </a:lnTo>
                    <a:lnTo>
                      <a:pt x="90" y="33"/>
                    </a:lnTo>
                    <a:lnTo>
                      <a:pt x="92" y="34"/>
                    </a:lnTo>
                    <a:lnTo>
                      <a:pt x="93" y="34"/>
                    </a:lnTo>
                    <a:lnTo>
                      <a:pt x="95" y="33"/>
                    </a:lnTo>
                    <a:lnTo>
                      <a:pt x="96" y="30"/>
                    </a:lnTo>
                    <a:lnTo>
                      <a:pt x="96" y="27"/>
                    </a:lnTo>
                    <a:lnTo>
                      <a:pt x="96" y="26"/>
                    </a:lnTo>
                    <a:lnTo>
                      <a:pt x="95" y="23"/>
                    </a:lnTo>
                    <a:lnTo>
                      <a:pt x="92" y="19"/>
                    </a:lnTo>
                    <a:lnTo>
                      <a:pt x="92" y="14"/>
                    </a:lnTo>
                    <a:lnTo>
                      <a:pt x="93" y="11"/>
                    </a:lnTo>
                    <a:lnTo>
                      <a:pt x="96" y="9"/>
                    </a:lnTo>
                    <a:lnTo>
                      <a:pt x="99" y="7"/>
                    </a:lnTo>
                    <a:lnTo>
                      <a:pt x="102" y="4"/>
                    </a:lnTo>
                    <a:lnTo>
                      <a:pt x="105" y="3"/>
                    </a:lnTo>
                    <a:lnTo>
                      <a:pt x="109" y="3"/>
                    </a:lnTo>
                    <a:lnTo>
                      <a:pt x="113" y="1"/>
                    </a:lnTo>
                    <a:lnTo>
                      <a:pt x="116" y="1"/>
                    </a:lnTo>
                    <a:lnTo>
                      <a:pt x="120" y="1"/>
                    </a:lnTo>
                    <a:lnTo>
                      <a:pt x="123" y="3"/>
                    </a:lnTo>
                    <a:lnTo>
                      <a:pt x="125" y="4"/>
                    </a:lnTo>
                    <a:lnTo>
                      <a:pt x="126" y="7"/>
                    </a:lnTo>
                    <a:lnTo>
                      <a:pt x="126" y="10"/>
                    </a:lnTo>
                    <a:lnTo>
                      <a:pt x="126" y="11"/>
                    </a:lnTo>
                    <a:lnTo>
                      <a:pt x="126" y="13"/>
                    </a:lnTo>
                    <a:lnTo>
                      <a:pt x="129" y="17"/>
                    </a:lnTo>
                    <a:lnTo>
                      <a:pt x="129" y="20"/>
                    </a:lnTo>
                    <a:lnTo>
                      <a:pt x="130" y="23"/>
                    </a:lnTo>
                    <a:lnTo>
                      <a:pt x="130" y="29"/>
                    </a:lnTo>
                    <a:lnTo>
                      <a:pt x="130" y="30"/>
                    </a:lnTo>
                    <a:lnTo>
                      <a:pt x="130" y="34"/>
                    </a:lnTo>
                    <a:lnTo>
                      <a:pt x="132" y="37"/>
                    </a:lnTo>
                    <a:lnTo>
                      <a:pt x="133" y="39"/>
                    </a:lnTo>
                    <a:lnTo>
                      <a:pt x="133" y="43"/>
                    </a:lnTo>
                    <a:lnTo>
                      <a:pt x="133" y="44"/>
                    </a:lnTo>
                    <a:lnTo>
                      <a:pt x="136" y="52"/>
                    </a:lnTo>
                    <a:lnTo>
                      <a:pt x="138" y="56"/>
                    </a:lnTo>
                    <a:lnTo>
                      <a:pt x="140" y="57"/>
                    </a:lnTo>
                    <a:lnTo>
                      <a:pt x="143" y="59"/>
                    </a:lnTo>
                    <a:lnTo>
                      <a:pt x="148" y="62"/>
                    </a:lnTo>
                    <a:lnTo>
                      <a:pt x="152" y="63"/>
                    </a:lnTo>
                    <a:lnTo>
                      <a:pt x="155" y="64"/>
                    </a:lnTo>
                    <a:lnTo>
                      <a:pt x="156" y="69"/>
                    </a:lnTo>
                    <a:lnTo>
                      <a:pt x="159" y="72"/>
                    </a:lnTo>
                    <a:lnTo>
                      <a:pt x="159" y="76"/>
                    </a:lnTo>
                    <a:lnTo>
                      <a:pt x="159" y="82"/>
                    </a:lnTo>
                    <a:lnTo>
                      <a:pt x="158" y="84"/>
                    </a:lnTo>
                    <a:lnTo>
                      <a:pt x="155" y="90"/>
                    </a:lnTo>
                    <a:lnTo>
                      <a:pt x="155" y="96"/>
                    </a:lnTo>
                    <a:lnTo>
                      <a:pt x="155" y="102"/>
                    </a:lnTo>
                    <a:lnTo>
                      <a:pt x="155" y="109"/>
                    </a:lnTo>
                    <a:lnTo>
                      <a:pt x="156" y="112"/>
                    </a:lnTo>
                    <a:lnTo>
                      <a:pt x="158" y="114"/>
                    </a:lnTo>
                    <a:lnTo>
                      <a:pt x="158" y="119"/>
                    </a:lnTo>
                    <a:lnTo>
                      <a:pt x="159" y="123"/>
                    </a:lnTo>
                    <a:lnTo>
                      <a:pt x="162" y="127"/>
                    </a:lnTo>
                    <a:lnTo>
                      <a:pt x="163" y="129"/>
                    </a:lnTo>
                    <a:lnTo>
                      <a:pt x="166" y="129"/>
                    </a:lnTo>
                    <a:lnTo>
                      <a:pt x="168" y="127"/>
                    </a:lnTo>
                    <a:lnTo>
                      <a:pt x="173" y="127"/>
                    </a:lnTo>
                    <a:lnTo>
                      <a:pt x="180" y="126"/>
                    </a:lnTo>
                    <a:lnTo>
                      <a:pt x="185" y="126"/>
                    </a:lnTo>
                    <a:lnTo>
                      <a:pt x="186" y="126"/>
                    </a:lnTo>
                    <a:lnTo>
                      <a:pt x="196" y="126"/>
                    </a:lnTo>
                    <a:lnTo>
                      <a:pt x="199" y="124"/>
                    </a:lnTo>
                    <a:lnTo>
                      <a:pt x="203" y="126"/>
                    </a:lnTo>
                    <a:lnTo>
                      <a:pt x="211" y="124"/>
                    </a:lnTo>
                    <a:lnTo>
                      <a:pt x="213" y="126"/>
                    </a:lnTo>
                    <a:lnTo>
                      <a:pt x="219" y="126"/>
                    </a:lnTo>
                    <a:lnTo>
                      <a:pt x="225" y="124"/>
                    </a:lnTo>
                    <a:lnTo>
                      <a:pt x="226" y="123"/>
                    </a:lnTo>
                    <a:lnTo>
                      <a:pt x="232" y="122"/>
                    </a:lnTo>
                    <a:lnTo>
                      <a:pt x="235" y="120"/>
                    </a:lnTo>
                    <a:lnTo>
                      <a:pt x="239" y="117"/>
                    </a:lnTo>
                    <a:lnTo>
                      <a:pt x="245" y="116"/>
                    </a:lnTo>
                    <a:lnTo>
                      <a:pt x="251" y="113"/>
                    </a:lnTo>
                    <a:lnTo>
                      <a:pt x="255" y="109"/>
                    </a:lnTo>
                    <a:lnTo>
                      <a:pt x="258" y="106"/>
                    </a:lnTo>
                    <a:lnTo>
                      <a:pt x="262" y="103"/>
                    </a:lnTo>
                    <a:lnTo>
                      <a:pt x="268" y="100"/>
                    </a:lnTo>
                    <a:lnTo>
                      <a:pt x="271" y="100"/>
                    </a:lnTo>
                    <a:lnTo>
                      <a:pt x="275" y="97"/>
                    </a:lnTo>
                    <a:lnTo>
                      <a:pt x="278" y="97"/>
                    </a:lnTo>
                    <a:lnTo>
                      <a:pt x="282" y="97"/>
                    </a:lnTo>
                    <a:lnTo>
                      <a:pt x="288" y="96"/>
                    </a:lnTo>
                    <a:lnTo>
                      <a:pt x="292" y="96"/>
                    </a:lnTo>
                    <a:lnTo>
                      <a:pt x="298" y="94"/>
                    </a:lnTo>
                    <a:lnTo>
                      <a:pt x="303" y="94"/>
                    </a:lnTo>
                    <a:lnTo>
                      <a:pt x="306" y="93"/>
                    </a:lnTo>
                    <a:lnTo>
                      <a:pt x="308" y="90"/>
                    </a:lnTo>
                    <a:lnTo>
                      <a:pt x="311" y="87"/>
                    </a:lnTo>
                    <a:lnTo>
                      <a:pt x="313" y="83"/>
                    </a:lnTo>
                    <a:lnTo>
                      <a:pt x="315" y="82"/>
                    </a:lnTo>
                    <a:lnTo>
                      <a:pt x="318" y="77"/>
                    </a:lnTo>
                    <a:lnTo>
                      <a:pt x="319" y="77"/>
                    </a:lnTo>
                    <a:lnTo>
                      <a:pt x="322" y="72"/>
                    </a:lnTo>
                    <a:lnTo>
                      <a:pt x="326" y="70"/>
                    </a:lnTo>
                    <a:lnTo>
                      <a:pt x="328" y="69"/>
                    </a:lnTo>
                    <a:lnTo>
                      <a:pt x="331" y="70"/>
                    </a:lnTo>
                    <a:lnTo>
                      <a:pt x="332" y="70"/>
                    </a:lnTo>
                    <a:lnTo>
                      <a:pt x="335" y="72"/>
                    </a:lnTo>
                    <a:lnTo>
                      <a:pt x="336" y="76"/>
                    </a:lnTo>
                    <a:lnTo>
                      <a:pt x="338" y="79"/>
                    </a:lnTo>
                    <a:lnTo>
                      <a:pt x="338" y="83"/>
                    </a:lnTo>
                    <a:lnTo>
                      <a:pt x="339" y="89"/>
                    </a:lnTo>
                    <a:lnTo>
                      <a:pt x="341" y="92"/>
                    </a:lnTo>
                    <a:lnTo>
                      <a:pt x="342" y="94"/>
                    </a:lnTo>
                    <a:lnTo>
                      <a:pt x="345" y="97"/>
                    </a:lnTo>
                    <a:lnTo>
                      <a:pt x="346" y="102"/>
                    </a:lnTo>
                    <a:lnTo>
                      <a:pt x="351" y="104"/>
                    </a:lnTo>
                    <a:lnTo>
                      <a:pt x="354" y="106"/>
                    </a:lnTo>
                    <a:lnTo>
                      <a:pt x="359" y="110"/>
                    </a:lnTo>
                    <a:lnTo>
                      <a:pt x="364" y="112"/>
                    </a:lnTo>
                    <a:lnTo>
                      <a:pt x="365" y="114"/>
                    </a:lnTo>
                    <a:lnTo>
                      <a:pt x="366" y="116"/>
                    </a:lnTo>
                    <a:lnTo>
                      <a:pt x="371" y="120"/>
                    </a:lnTo>
                    <a:lnTo>
                      <a:pt x="372" y="123"/>
                    </a:lnTo>
                    <a:lnTo>
                      <a:pt x="374" y="126"/>
                    </a:lnTo>
                    <a:lnTo>
                      <a:pt x="375" y="127"/>
                    </a:lnTo>
                    <a:lnTo>
                      <a:pt x="376" y="130"/>
                    </a:lnTo>
                    <a:lnTo>
                      <a:pt x="376" y="133"/>
                    </a:lnTo>
                    <a:lnTo>
                      <a:pt x="378" y="136"/>
                    </a:lnTo>
                    <a:lnTo>
                      <a:pt x="379" y="137"/>
                    </a:lnTo>
                    <a:lnTo>
                      <a:pt x="379" y="140"/>
                    </a:lnTo>
                    <a:lnTo>
                      <a:pt x="379" y="142"/>
                    </a:lnTo>
                    <a:lnTo>
                      <a:pt x="379" y="144"/>
                    </a:lnTo>
                    <a:lnTo>
                      <a:pt x="381" y="147"/>
                    </a:lnTo>
                    <a:lnTo>
                      <a:pt x="381" y="150"/>
                    </a:lnTo>
                    <a:lnTo>
                      <a:pt x="381" y="153"/>
                    </a:lnTo>
                    <a:lnTo>
                      <a:pt x="381" y="154"/>
                    </a:lnTo>
                    <a:lnTo>
                      <a:pt x="381" y="156"/>
                    </a:lnTo>
                    <a:lnTo>
                      <a:pt x="379" y="156"/>
                    </a:lnTo>
                    <a:lnTo>
                      <a:pt x="379" y="157"/>
                    </a:lnTo>
                    <a:lnTo>
                      <a:pt x="378" y="159"/>
                    </a:lnTo>
                    <a:lnTo>
                      <a:pt x="376" y="160"/>
                    </a:lnTo>
                    <a:lnTo>
                      <a:pt x="375" y="160"/>
                    </a:lnTo>
                    <a:lnTo>
                      <a:pt x="374" y="160"/>
                    </a:lnTo>
                    <a:lnTo>
                      <a:pt x="372" y="160"/>
                    </a:lnTo>
                    <a:lnTo>
                      <a:pt x="368" y="162"/>
                    </a:lnTo>
                    <a:lnTo>
                      <a:pt x="366" y="164"/>
                    </a:lnTo>
                    <a:lnTo>
                      <a:pt x="368" y="164"/>
                    </a:lnTo>
                    <a:lnTo>
                      <a:pt x="369" y="166"/>
                    </a:lnTo>
                    <a:lnTo>
                      <a:pt x="371" y="167"/>
                    </a:lnTo>
                    <a:lnTo>
                      <a:pt x="371" y="169"/>
                    </a:lnTo>
                    <a:lnTo>
                      <a:pt x="369" y="170"/>
                    </a:lnTo>
                    <a:lnTo>
                      <a:pt x="368" y="172"/>
                    </a:lnTo>
                    <a:lnTo>
                      <a:pt x="366" y="172"/>
                    </a:lnTo>
                    <a:lnTo>
                      <a:pt x="364" y="172"/>
                    </a:lnTo>
                    <a:lnTo>
                      <a:pt x="364" y="173"/>
                    </a:lnTo>
                    <a:lnTo>
                      <a:pt x="365" y="174"/>
                    </a:lnTo>
                    <a:lnTo>
                      <a:pt x="365" y="176"/>
                    </a:lnTo>
                    <a:lnTo>
                      <a:pt x="365" y="177"/>
                    </a:lnTo>
                    <a:lnTo>
                      <a:pt x="364" y="179"/>
                    </a:lnTo>
                    <a:lnTo>
                      <a:pt x="364" y="180"/>
                    </a:lnTo>
                    <a:lnTo>
                      <a:pt x="362" y="182"/>
                    </a:lnTo>
                    <a:lnTo>
                      <a:pt x="362" y="183"/>
                    </a:lnTo>
                    <a:lnTo>
                      <a:pt x="361" y="184"/>
                    </a:lnTo>
                    <a:lnTo>
                      <a:pt x="362" y="187"/>
                    </a:lnTo>
                    <a:lnTo>
                      <a:pt x="364" y="187"/>
                    </a:lnTo>
                    <a:lnTo>
                      <a:pt x="364" y="189"/>
                    </a:lnTo>
                    <a:lnTo>
                      <a:pt x="364" y="190"/>
                    </a:lnTo>
                    <a:lnTo>
                      <a:pt x="364" y="192"/>
                    </a:lnTo>
                    <a:lnTo>
                      <a:pt x="365" y="193"/>
                    </a:lnTo>
                    <a:lnTo>
                      <a:pt x="365" y="194"/>
                    </a:lnTo>
                    <a:lnTo>
                      <a:pt x="365" y="196"/>
                    </a:lnTo>
                    <a:lnTo>
                      <a:pt x="364" y="196"/>
                    </a:lnTo>
                    <a:lnTo>
                      <a:pt x="364" y="199"/>
                    </a:lnTo>
                    <a:lnTo>
                      <a:pt x="362" y="200"/>
                    </a:lnTo>
                    <a:lnTo>
                      <a:pt x="361" y="202"/>
                    </a:lnTo>
                    <a:lnTo>
                      <a:pt x="358" y="204"/>
                    </a:lnTo>
                    <a:lnTo>
                      <a:pt x="358" y="206"/>
                    </a:lnTo>
                    <a:lnTo>
                      <a:pt x="359" y="207"/>
                    </a:lnTo>
                    <a:lnTo>
                      <a:pt x="362" y="207"/>
                    </a:lnTo>
                    <a:lnTo>
                      <a:pt x="365" y="207"/>
                    </a:lnTo>
                    <a:lnTo>
                      <a:pt x="365" y="210"/>
                    </a:lnTo>
                    <a:lnTo>
                      <a:pt x="366" y="212"/>
                    </a:lnTo>
                    <a:lnTo>
                      <a:pt x="371" y="213"/>
                    </a:lnTo>
                    <a:lnTo>
                      <a:pt x="372" y="213"/>
                    </a:lnTo>
                    <a:lnTo>
                      <a:pt x="372" y="216"/>
                    </a:lnTo>
                    <a:lnTo>
                      <a:pt x="372" y="219"/>
                    </a:lnTo>
                    <a:lnTo>
                      <a:pt x="371" y="219"/>
                    </a:lnTo>
                    <a:lnTo>
                      <a:pt x="371" y="220"/>
                    </a:lnTo>
                    <a:lnTo>
                      <a:pt x="369" y="222"/>
                    </a:lnTo>
                    <a:lnTo>
                      <a:pt x="369" y="223"/>
                    </a:lnTo>
                    <a:lnTo>
                      <a:pt x="369" y="225"/>
                    </a:lnTo>
                    <a:lnTo>
                      <a:pt x="368" y="225"/>
                    </a:lnTo>
                    <a:lnTo>
                      <a:pt x="368" y="226"/>
                    </a:lnTo>
                    <a:lnTo>
                      <a:pt x="368" y="229"/>
                    </a:lnTo>
                    <a:lnTo>
                      <a:pt x="365" y="233"/>
                    </a:lnTo>
                    <a:lnTo>
                      <a:pt x="365" y="236"/>
                    </a:lnTo>
                    <a:lnTo>
                      <a:pt x="365" y="237"/>
                    </a:lnTo>
                    <a:lnTo>
                      <a:pt x="369" y="239"/>
                    </a:lnTo>
                    <a:lnTo>
                      <a:pt x="371" y="243"/>
                    </a:lnTo>
                    <a:lnTo>
                      <a:pt x="369" y="247"/>
                    </a:lnTo>
                    <a:lnTo>
                      <a:pt x="368" y="249"/>
                    </a:lnTo>
                    <a:lnTo>
                      <a:pt x="368" y="252"/>
                    </a:lnTo>
                    <a:lnTo>
                      <a:pt x="365" y="253"/>
                    </a:lnTo>
                    <a:lnTo>
                      <a:pt x="364" y="253"/>
                    </a:lnTo>
                    <a:lnTo>
                      <a:pt x="361" y="255"/>
                    </a:lnTo>
                    <a:lnTo>
                      <a:pt x="359" y="255"/>
                    </a:lnTo>
                    <a:lnTo>
                      <a:pt x="358" y="256"/>
                    </a:lnTo>
                    <a:lnTo>
                      <a:pt x="358" y="262"/>
                    </a:lnTo>
                    <a:lnTo>
                      <a:pt x="356" y="263"/>
                    </a:lnTo>
                    <a:lnTo>
                      <a:pt x="358" y="275"/>
                    </a:lnTo>
                    <a:lnTo>
                      <a:pt x="358" y="276"/>
                    </a:lnTo>
                    <a:lnTo>
                      <a:pt x="359" y="276"/>
                    </a:lnTo>
                    <a:lnTo>
                      <a:pt x="361" y="277"/>
                    </a:lnTo>
                    <a:lnTo>
                      <a:pt x="361" y="279"/>
                    </a:lnTo>
                    <a:lnTo>
                      <a:pt x="362" y="282"/>
                    </a:lnTo>
                    <a:lnTo>
                      <a:pt x="365" y="280"/>
                    </a:lnTo>
                    <a:lnTo>
                      <a:pt x="366" y="280"/>
                    </a:lnTo>
                    <a:lnTo>
                      <a:pt x="371" y="279"/>
                    </a:lnTo>
                    <a:lnTo>
                      <a:pt x="374" y="280"/>
                    </a:lnTo>
                    <a:lnTo>
                      <a:pt x="376" y="283"/>
                    </a:lnTo>
                    <a:lnTo>
                      <a:pt x="376" y="286"/>
                    </a:lnTo>
                    <a:lnTo>
                      <a:pt x="376" y="287"/>
                    </a:lnTo>
                    <a:lnTo>
                      <a:pt x="378" y="290"/>
                    </a:lnTo>
                    <a:lnTo>
                      <a:pt x="378" y="292"/>
                    </a:lnTo>
                    <a:lnTo>
                      <a:pt x="378" y="296"/>
                    </a:lnTo>
                    <a:lnTo>
                      <a:pt x="378" y="297"/>
                    </a:lnTo>
                    <a:lnTo>
                      <a:pt x="379" y="299"/>
                    </a:lnTo>
                    <a:lnTo>
                      <a:pt x="381" y="302"/>
                    </a:lnTo>
                    <a:lnTo>
                      <a:pt x="382" y="303"/>
                    </a:lnTo>
                    <a:lnTo>
                      <a:pt x="382" y="305"/>
                    </a:lnTo>
                    <a:lnTo>
                      <a:pt x="384" y="303"/>
                    </a:lnTo>
                    <a:lnTo>
                      <a:pt x="389" y="303"/>
                    </a:lnTo>
                    <a:lnTo>
                      <a:pt x="392" y="303"/>
                    </a:lnTo>
                    <a:lnTo>
                      <a:pt x="396" y="300"/>
                    </a:lnTo>
                    <a:lnTo>
                      <a:pt x="401" y="296"/>
                    </a:lnTo>
                    <a:lnTo>
                      <a:pt x="401" y="293"/>
                    </a:lnTo>
                    <a:lnTo>
                      <a:pt x="404" y="293"/>
                    </a:lnTo>
                    <a:lnTo>
                      <a:pt x="405" y="292"/>
                    </a:lnTo>
                    <a:lnTo>
                      <a:pt x="408" y="292"/>
                    </a:lnTo>
                    <a:lnTo>
                      <a:pt x="408" y="290"/>
                    </a:lnTo>
                    <a:lnTo>
                      <a:pt x="408" y="289"/>
                    </a:lnTo>
                    <a:lnTo>
                      <a:pt x="409" y="286"/>
                    </a:lnTo>
                    <a:lnTo>
                      <a:pt x="411" y="282"/>
                    </a:lnTo>
                    <a:lnTo>
                      <a:pt x="416" y="280"/>
                    </a:lnTo>
                    <a:lnTo>
                      <a:pt x="418" y="280"/>
                    </a:lnTo>
                    <a:lnTo>
                      <a:pt x="418" y="279"/>
                    </a:lnTo>
                    <a:lnTo>
                      <a:pt x="422" y="277"/>
                    </a:lnTo>
                    <a:lnTo>
                      <a:pt x="422" y="276"/>
                    </a:lnTo>
                    <a:lnTo>
                      <a:pt x="424" y="273"/>
                    </a:lnTo>
                    <a:lnTo>
                      <a:pt x="425" y="272"/>
                    </a:lnTo>
                    <a:lnTo>
                      <a:pt x="426" y="270"/>
                    </a:lnTo>
                    <a:lnTo>
                      <a:pt x="431" y="266"/>
                    </a:lnTo>
                    <a:lnTo>
                      <a:pt x="436" y="263"/>
                    </a:lnTo>
                    <a:lnTo>
                      <a:pt x="442" y="259"/>
                    </a:lnTo>
                    <a:lnTo>
                      <a:pt x="444" y="259"/>
                    </a:lnTo>
                    <a:lnTo>
                      <a:pt x="445" y="257"/>
                    </a:lnTo>
                    <a:lnTo>
                      <a:pt x="449" y="252"/>
                    </a:lnTo>
                    <a:lnTo>
                      <a:pt x="451" y="252"/>
                    </a:lnTo>
                    <a:lnTo>
                      <a:pt x="451" y="250"/>
                    </a:lnTo>
                    <a:lnTo>
                      <a:pt x="451" y="249"/>
                    </a:lnTo>
                    <a:lnTo>
                      <a:pt x="452" y="247"/>
                    </a:lnTo>
                    <a:lnTo>
                      <a:pt x="452" y="246"/>
                    </a:lnTo>
                    <a:lnTo>
                      <a:pt x="454" y="246"/>
                    </a:lnTo>
                    <a:lnTo>
                      <a:pt x="459" y="245"/>
                    </a:lnTo>
                    <a:lnTo>
                      <a:pt x="462" y="242"/>
                    </a:lnTo>
                    <a:lnTo>
                      <a:pt x="464" y="240"/>
                    </a:lnTo>
                    <a:lnTo>
                      <a:pt x="465" y="240"/>
                    </a:lnTo>
                    <a:lnTo>
                      <a:pt x="469" y="239"/>
                    </a:lnTo>
                    <a:lnTo>
                      <a:pt x="471" y="237"/>
                    </a:lnTo>
                    <a:lnTo>
                      <a:pt x="475" y="236"/>
                    </a:lnTo>
                    <a:lnTo>
                      <a:pt x="476" y="236"/>
                    </a:lnTo>
                    <a:lnTo>
                      <a:pt x="478" y="235"/>
                    </a:lnTo>
                    <a:lnTo>
                      <a:pt x="479" y="235"/>
                    </a:lnTo>
                    <a:lnTo>
                      <a:pt x="482" y="233"/>
                    </a:lnTo>
                    <a:lnTo>
                      <a:pt x="485" y="235"/>
                    </a:lnTo>
                    <a:lnTo>
                      <a:pt x="486" y="235"/>
                    </a:lnTo>
                    <a:lnTo>
                      <a:pt x="488" y="236"/>
                    </a:lnTo>
                    <a:lnTo>
                      <a:pt x="491" y="237"/>
                    </a:lnTo>
                    <a:lnTo>
                      <a:pt x="492" y="239"/>
                    </a:lnTo>
                    <a:lnTo>
                      <a:pt x="491" y="242"/>
                    </a:lnTo>
                    <a:lnTo>
                      <a:pt x="491" y="243"/>
                    </a:lnTo>
                    <a:lnTo>
                      <a:pt x="491" y="246"/>
                    </a:lnTo>
                    <a:lnTo>
                      <a:pt x="492" y="249"/>
                    </a:lnTo>
                    <a:lnTo>
                      <a:pt x="494" y="252"/>
                    </a:lnTo>
                    <a:lnTo>
                      <a:pt x="495" y="253"/>
                    </a:lnTo>
                    <a:lnTo>
                      <a:pt x="497" y="255"/>
                    </a:lnTo>
                    <a:lnTo>
                      <a:pt x="499" y="255"/>
                    </a:lnTo>
                    <a:lnTo>
                      <a:pt x="501" y="255"/>
                    </a:lnTo>
                    <a:lnTo>
                      <a:pt x="502" y="253"/>
                    </a:lnTo>
                    <a:lnTo>
                      <a:pt x="504" y="253"/>
                    </a:lnTo>
                    <a:lnTo>
                      <a:pt x="505" y="252"/>
                    </a:lnTo>
                    <a:lnTo>
                      <a:pt x="507" y="250"/>
                    </a:lnTo>
                    <a:lnTo>
                      <a:pt x="508" y="249"/>
                    </a:lnTo>
                    <a:lnTo>
                      <a:pt x="509" y="247"/>
                    </a:lnTo>
                    <a:lnTo>
                      <a:pt x="509" y="246"/>
                    </a:lnTo>
                    <a:lnTo>
                      <a:pt x="511" y="246"/>
                    </a:lnTo>
                    <a:lnTo>
                      <a:pt x="514" y="245"/>
                    </a:lnTo>
                    <a:lnTo>
                      <a:pt x="517" y="245"/>
                    </a:lnTo>
                    <a:lnTo>
                      <a:pt x="517" y="243"/>
                    </a:lnTo>
                    <a:lnTo>
                      <a:pt x="518" y="243"/>
                    </a:lnTo>
                    <a:lnTo>
                      <a:pt x="519" y="243"/>
                    </a:lnTo>
                    <a:lnTo>
                      <a:pt x="521" y="242"/>
                    </a:lnTo>
                    <a:lnTo>
                      <a:pt x="522" y="242"/>
                    </a:lnTo>
                    <a:lnTo>
                      <a:pt x="525" y="242"/>
                    </a:lnTo>
                    <a:lnTo>
                      <a:pt x="527" y="240"/>
                    </a:lnTo>
                    <a:lnTo>
                      <a:pt x="529" y="239"/>
                    </a:lnTo>
                    <a:lnTo>
                      <a:pt x="531" y="240"/>
                    </a:lnTo>
                    <a:lnTo>
                      <a:pt x="537" y="240"/>
                    </a:lnTo>
                    <a:lnTo>
                      <a:pt x="539" y="240"/>
                    </a:lnTo>
                    <a:lnTo>
                      <a:pt x="542" y="240"/>
                    </a:lnTo>
                    <a:lnTo>
                      <a:pt x="545" y="240"/>
                    </a:lnTo>
                    <a:lnTo>
                      <a:pt x="547" y="240"/>
                    </a:lnTo>
                    <a:lnTo>
                      <a:pt x="548" y="242"/>
                    </a:lnTo>
                    <a:lnTo>
                      <a:pt x="549" y="242"/>
                    </a:lnTo>
                    <a:lnTo>
                      <a:pt x="554" y="240"/>
                    </a:lnTo>
                    <a:lnTo>
                      <a:pt x="555" y="239"/>
                    </a:lnTo>
                    <a:lnTo>
                      <a:pt x="555" y="236"/>
                    </a:lnTo>
                    <a:lnTo>
                      <a:pt x="554" y="235"/>
                    </a:lnTo>
                    <a:lnTo>
                      <a:pt x="554" y="233"/>
                    </a:lnTo>
                    <a:lnTo>
                      <a:pt x="554" y="232"/>
                    </a:lnTo>
                    <a:lnTo>
                      <a:pt x="552" y="230"/>
                    </a:lnTo>
                    <a:lnTo>
                      <a:pt x="551" y="229"/>
                    </a:lnTo>
                    <a:lnTo>
                      <a:pt x="549" y="227"/>
                    </a:lnTo>
                    <a:lnTo>
                      <a:pt x="551" y="226"/>
                    </a:lnTo>
                    <a:lnTo>
                      <a:pt x="551" y="225"/>
                    </a:lnTo>
                    <a:lnTo>
                      <a:pt x="552" y="223"/>
                    </a:lnTo>
                    <a:lnTo>
                      <a:pt x="554" y="223"/>
                    </a:lnTo>
                    <a:lnTo>
                      <a:pt x="555" y="222"/>
                    </a:lnTo>
                    <a:lnTo>
                      <a:pt x="557" y="223"/>
                    </a:lnTo>
                    <a:lnTo>
                      <a:pt x="559" y="223"/>
                    </a:lnTo>
                    <a:lnTo>
                      <a:pt x="561" y="223"/>
                    </a:lnTo>
                    <a:lnTo>
                      <a:pt x="564" y="223"/>
                    </a:lnTo>
                    <a:lnTo>
                      <a:pt x="567" y="225"/>
                    </a:lnTo>
                    <a:lnTo>
                      <a:pt x="569" y="225"/>
                    </a:lnTo>
                    <a:lnTo>
                      <a:pt x="571" y="225"/>
                    </a:lnTo>
                    <a:lnTo>
                      <a:pt x="572" y="226"/>
                    </a:lnTo>
                    <a:lnTo>
                      <a:pt x="575" y="225"/>
                    </a:lnTo>
                    <a:lnTo>
                      <a:pt x="577" y="225"/>
                    </a:lnTo>
                    <a:lnTo>
                      <a:pt x="578" y="225"/>
                    </a:lnTo>
                    <a:lnTo>
                      <a:pt x="581" y="226"/>
                    </a:lnTo>
                    <a:lnTo>
                      <a:pt x="582" y="226"/>
                    </a:lnTo>
                    <a:lnTo>
                      <a:pt x="584" y="227"/>
                    </a:lnTo>
                    <a:lnTo>
                      <a:pt x="585" y="230"/>
                    </a:lnTo>
                    <a:lnTo>
                      <a:pt x="587" y="233"/>
                    </a:lnTo>
                    <a:lnTo>
                      <a:pt x="585" y="236"/>
                    </a:lnTo>
                    <a:lnTo>
                      <a:pt x="585" y="237"/>
                    </a:lnTo>
                    <a:lnTo>
                      <a:pt x="588" y="239"/>
                    </a:lnTo>
                    <a:lnTo>
                      <a:pt x="588" y="242"/>
                    </a:lnTo>
                    <a:lnTo>
                      <a:pt x="589" y="245"/>
                    </a:lnTo>
                    <a:lnTo>
                      <a:pt x="589" y="246"/>
                    </a:lnTo>
                    <a:lnTo>
                      <a:pt x="589" y="247"/>
                    </a:lnTo>
                    <a:lnTo>
                      <a:pt x="589" y="250"/>
                    </a:lnTo>
                    <a:lnTo>
                      <a:pt x="589" y="253"/>
                    </a:lnTo>
                    <a:lnTo>
                      <a:pt x="588" y="256"/>
                    </a:lnTo>
                    <a:lnTo>
                      <a:pt x="589" y="259"/>
                    </a:lnTo>
                    <a:lnTo>
                      <a:pt x="591" y="259"/>
                    </a:lnTo>
                    <a:lnTo>
                      <a:pt x="592" y="259"/>
                    </a:lnTo>
                    <a:lnTo>
                      <a:pt x="594" y="256"/>
                    </a:lnTo>
                    <a:lnTo>
                      <a:pt x="595" y="253"/>
                    </a:lnTo>
                    <a:lnTo>
                      <a:pt x="597" y="252"/>
                    </a:lnTo>
                    <a:lnTo>
                      <a:pt x="598" y="252"/>
                    </a:lnTo>
                    <a:lnTo>
                      <a:pt x="599" y="252"/>
                    </a:lnTo>
                    <a:lnTo>
                      <a:pt x="602" y="253"/>
                    </a:lnTo>
                    <a:lnTo>
                      <a:pt x="604" y="253"/>
                    </a:lnTo>
                    <a:lnTo>
                      <a:pt x="607" y="255"/>
                    </a:lnTo>
                    <a:lnTo>
                      <a:pt x="608" y="255"/>
                    </a:lnTo>
                    <a:lnTo>
                      <a:pt x="609" y="256"/>
                    </a:lnTo>
                    <a:lnTo>
                      <a:pt x="611" y="256"/>
                    </a:lnTo>
                    <a:lnTo>
                      <a:pt x="612" y="257"/>
                    </a:lnTo>
                    <a:lnTo>
                      <a:pt x="614" y="259"/>
                    </a:lnTo>
                    <a:lnTo>
                      <a:pt x="614" y="260"/>
                    </a:lnTo>
                    <a:lnTo>
                      <a:pt x="615" y="263"/>
                    </a:lnTo>
                    <a:lnTo>
                      <a:pt x="617" y="265"/>
                    </a:lnTo>
                    <a:lnTo>
                      <a:pt x="618" y="267"/>
                    </a:lnTo>
                    <a:lnTo>
                      <a:pt x="622" y="270"/>
                    </a:lnTo>
                    <a:lnTo>
                      <a:pt x="624" y="273"/>
                    </a:lnTo>
                    <a:lnTo>
                      <a:pt x="624" y="277"/>
                    </a:lnTo>
                    <a:lnTo>
                      <a:pt x="624" y="280"/>
                    </a:lnTo>
                    <a:lnTo>
                      <a:pt x="622" y="282"/>
                    </a:lnTo>
                    <a:lnTo>
                      <a:pt x="622" y="283"/>
                    </a:lnTo>
                    <a:lnTo>
                      <a:pt x="621" y="286"/>
                    </a:lnTo>
                    <a:lnTo>
                      <a:pt x="619" y="289"/>
                    </a:lnTo>
                    <a:lnTo>
                      <a:pt x="618" y="293"/>
                    </a:lnTo>
                    <a:lnTo>
                      <a:pt x="617" y="297"/>
                    </a:lnTo>
                    <a:lnTo>
                      <a:pt x="615" y="305"/>
                    </a:lnTo>
                    <a:lnTo>
                      <a:pt x="615" y="306"/>
                    </a:lnTo>
                    <a:lnTo>
                      <a:pt x="615" y="307"/>
                    </a:lnTo>
                    <a:lnTo>
                      <a:pt x="617" y="309"/>
                    </a:lnTo>
                    <a:lnTo>
                      <a:pt x="618" y="310"/>
                    </a:lnTo>
                    <a:lnTo>
                      <a:pt x="619" y="310"/>
                    </a:lnTo>
                    <a:lnTo>
                      <a:pt x="622" y="312"/>
                    </a:lnTo>
                    <a:lnTo>
                      <a:pt x="624" y="310"/>
                    </a:lnTo>
                    <a:lnTo>
                      <a:pt x="627" y="310"/>
                    </a:lnTo>
                    <a:lnTo>
                      <a:pt x="628" y="310"/>
                    </a:lnTo>
                    <a:lnTo>
                      <a:pt x="631" y="310"/>
                    </a:lnTo>
                    <a:lnTo>
                      <a:pt x="634" y="310"/>
                    </a:lnTo>
                    <a:lnTo>
                      <a:pt x="635" y="312"/>
                    </a:lnTo>
                    <a:lnTo>
                      <a:pt x="637" y="312"/>
                    </a:lnTo>
                    <a:lnTo>
                      <a:pt x="638" y="312"/>
                    </a:lnTo>
                    <a:lnTo>
                      <a:pt x="639" y="312"/>
                    </a:lnTo>
                    <a:lnTo>
                      <a:pt x="644" y="313"/>
                    </a:lnTo>
                    <a:lnTo>
                      <a:pt x="645" y="315"/>
                    </a:lnTo>
                    <a:lnTo>
                      <a:pt x="647" y="315"/>
                    </a:lnTo>
                    <a:lnTo>
                      <a:pt x="648" y="316"/>
                    </a:lnTo>
                    <a:lnTo>
                      <a:pt x="651" y="322"/>
                    </a:lnTo>
                    <a:lnTo>
                      <a:pt x="652" y="323"/>
                    </a:lnTo>
                    <a:lnTo>
                      <a:pt x="654" y="325"/>
                    </a:lnTo>
                    <a:lnTo>
                      <a:pt x="654" y="326"/>
                    </a:lnTo>
                    <a:lnTo>
                      <a:pt x="654" y="329"/>
                    </a:lnTo>
                    <a:lnTo>
                      <a:pt x="652" y="332"/>
                    </a:lnTo>
                    <a:lnTo>
                      <a:pt x="651" y="333"/>
                    </a:lnTo>
                    <a:lnTo>
                      <a:pt x="648" y="333"/>
                    </a:lnTo>
                    <a:lnTo>
                      <a:pt x="647" y="336"/>
                    </a:lnTo>
                    <a:lnTo>
                      <a:pt x="644" y="337"/>
                    </a:lnTo>
                    <a:lnTo>
                      <a:pt x="644" y="340"/>
                    </a:lnTo>
                    <a:lnTo>
                      <a:pt x="641" y="345"/>
                    </a:lnTo>
                    <a:lnTo>
                      <a:pt x="641" y="346"/>
                    </a:lnTo>
                    <a:lnTo>
                      <a:pt x="641" y="347"/>
                    </a:lnTo>
                    <a:lnTo>
                      <a:pt x="639" y="347"/>
                    </a:lnTo>
                    <a:lnTo>
                      <a:pt x="639" y="346"/>
                    </a:lnTo>
                    <a:lnTo>
                      <a:pt x="637" y="346"/>
                    </a:lnTo>
                    <a:lnTo>
                      <a:pt x="635" y="347"/>
                    </a:lnTo>
                    <a:lnTo>
                      <a:pt x="634" y="349"/>
                    </a:lnTo>
                    <a:lnTo>
                      <a:pt x="632" y="347"/>
                    </a:lnTo>
                    <a:lnTo>
                      <a:pt x="631" y="349"/>
                    </a:lnTo>
                    <a:lnTo>
                      <a:pt x="629" y="350"/>
                    </a:lnTo>
                    <a:lnTo>
                      <a:pt x="628" y="353"/>
                    </a:lnTo>
                    <a:lnTo>
                      <a:pt x="628" y="356"/>
                    </a:lnTo>
                    <a:lnTo>
                      <a:pt x="627" y="359"/>
                    </a:lnTo>
                    <a:lnTo>
                      <a:pt x="625" y="360"/>
                    </a:lnTo>
                    <a:lnTo>
                      <a:pt x="624" y="363"/>
                    </a:lnTo>
                    <a:lnTo>
                      <a:pt x="622" y="365"/>
                    </a:lnTo>
                    <a:lnTo>
                      <a:pt x="621" y="366"/>
                    </a:lnTo>
                    <a:lnTo>
                      <a:pt x="619" y="366"/>
                    </a:lnTo>
                    <a:lnTo>
                      <a:pt x="618" y="366"/>
                    </a:lnTo>
                    <a:lnTo>
                      <a:pt x="617" y="366"/>
                    </a:lnTo>
                    <a:lnTo>
                      <a:pt x="615" y="365"/>
                    </a:lnTo>
                    <a:lnTo>
                      <a:pt x="615" y="363"/>
                    </a:lnTo>
                    <a:lnTo>
                      <a:pt x="614" y="363"/>
                    </a:lnTo>
                    <a:lnTo>
                      <a:pt x="612" y="365"/>
                    </a:lnTo>
                    <a:lnTo>
                      <a:pt x="611" y="367"/>
                    </a:lnTo>
                    <a:lnTo>
                      <a:pt x="609" y="369"/>
                    </a:lnTo>
                    <a:lnTo>
                      <a:pt x="608" y="370"/>
                    </a:lnTo>
                    <a:lnTo>
                      <a:pt x="605" y="373"/>
                    </a:lnTo>
                    <a:lnTo>
                      <a:pt x="604" y="375"/>
                    </a:lnTo>
                    <a:lnTo>
                      <a:pt x="602" y="376"/>
                    </a:lnTo>
                    <a:lnTo>
                      <a:pt x="602" y="386"/>
                    </a:lnTo>
                    <a:lnTo>
                      <a:pt x="605" y="393"/>
                    </a:lnTo>
                    <a:lnTo>
                      <a:pt x="608" y="399"/>
                    </a:lnTo>
                    <a:lnTo>
                      <a:pt x="608" y="398"/>
                    </a:lnTo>
                    <a:lnTo>
                      <a:pt x="609" y="398"/>
                    </a:lnTo>
                    <a:lnTo>
                      <a:pt x="612" y="398"/>
                    </a:lnTo>
                    <a:lnTo>
                      <a:pt x="615" y="402"/>
                    </a:lnTo>
                    <a:lnTo>
                      <a:pt x="619" y="403"/>
                    </a:lnTo>
                    <a:lnTo>
                      <a:pt x="624" y="408"/>
                    </a:lnTo>
                    <a:lnTo>
                      <a:pt x="627" y="408"/>
                    </a:lnTo>
                    <a:lnTo>
                      <a:pt x="634" y="408"/>
                    </a:lnTo>
                    <a:lnTo>
                      <a:pt x="641" y="408"/>
                    </a:lnTo>
                    <a:lnTo>
                      <a:pt x="644" y="410"/>
                    </a:lnTo>
                    <a:lnTo>
                      <a:pt x="648" y="409"/>
                    </a:lnTo>
                    <a:lnTo>
                      <a:pt x="658" y="409"/>
                    </a:lnTo>
                    <a:lnTo>
                      <a:pt x="664" y="410"/>
                    </a:lnTo>
                    <a:lnTo>
                      <a:pt x="667" y="412"/>
                    </a:lnTo>
                    <a:lnTo>
                      <a:pt x="670" y="413"/>
                    </a:lnTo>
                    <a:lnTo>
                      <a:pt x="670" y="412"/>
                    </a:lnTo>
                    <a:lnTo>
                      <a:pt x="671" y="413"/>
                    </a:lnTo>
                    <a:lnTo>
                      <a:pt x="672" y="413"/>
                    </a:lnTo>
                    <a:lnTo>
                      <a:pt x="677" y="413"/>
                    </a:lnTo>
                    <a:lnTo>
                      <a:pt x="677" y="412"/>
                    </a:lnTo>
                    <a:lnTo>
                      <a:pt x="681" y="410"/>
                    </a:lnTo>
                    <a:lnTo>
                      <a:pt x="684" y="412"/>
                    </a:lnTo>
                    <a:lnTo>
                      <a:pt x="687" y="412"/>
                    </a:lnTo>
                    <a:lnTo>
                      <a:pt x="690" y="412"/>
                    </a:lnTo>
                    <a:lnTo>
                      <a:pt x="694" y="413"/>
                    </a:lnTo>
                    <a:lnTo>
                      <a:pt x="697" y="413"/>
                    </a:lnTo>
                    <a:lnTo>
                      <a:pt x="698" y="413"/>
                    </a:lnTo>
                    <a:lnTo>
                      <a:pt x="700" y="412"/>
                    </a:lnTo>
                    <a:lnTo>
                      <a:pt x="702" y="409"/>
                    </a:lnTo>
                    <a:lnTo>
                      <a:pt x="704" y="410"/>
                    </a:lnTo>
                    <a:lnTo>
                      <a:pt x="705" y="410"/>
                    </a:lnTo>
                    <a:lnTo>
                      <a:pt x="707" y="410"/>
                    </a:lnTo>
                    <a:lnTo>
                      <a:pt x="708" y="410"/>
                    </a:lnTo>
                    <a:lnTo>
                      <a:pt x="710" y="409"/>
                    </a:lnTo>
                    <a:lnTo>
                      <a:pt x="712" y="410"/>
                    </a:lnTo>
                    <a:lnTo>
                      <a:pt x="715" y="410"/>
                    </a:lnTo>
                    <a:lnTo>
                      <a:pt x="717" y="410"/>
                    </a:lnTo>
                    <a:lnTo>
                      <a:pt x="718" y="410"/>
                    </a:lnTo>
                    <a:lnTo>
                      <a:pt x="720" y="412"/>
                    </a:lnTo>
                    <a:lnTo>
                      <a:pt x="721" y="413"/>
                    </a:lnTo>
                    <a:lnTo>
                      <a:pt x="722" y="415"/>
                    </a:lnTo>
                    <a:lnTo>
                      <a:pt x="724" y="418"/>
                    </a:lnTo>
                    <a:lnTo>
                      <a:pt x="724" y="419"/>
                    </a:lnTo>
                    <a:lnTo>
                      <a:pt x="724" y="422"/>
                    </a:lnTo>
                    <a:lnTo>
                      <a:pt x="725" y="425"/>
                    </a:lnTo>
                    <a:lnTo>
                      <a:pt x="724" y="426"/>
                    </a:lnTo>
                    <a:lnTo>
                      <a:pt x="724" y="428"/>
                    </a:lnTo>
                    <a:lnTo>
                      <a:pt x="724" y="430"/>
                    </a:lnTo>
                    <a:lnTo>
                      <a:pt x="725" y="430"/>
                    </a:lnTo>
                    <a:lnTo>
                      <a:pt x="725" y="433"/>
                    </a:lnTo>
                    <a:lnTo>
                      <a:pt x="725" y="435"/>
                    </a:lnTo>
                    <a:lnTo>
                      <a:pt x="727" y="438"/>
                    </a:lnTo>
                    <a:lnTo>
                      <a:pt x="727" y="440"/>
                    </a:lnTo>
                    <a:lnTo>
                      <a:pt x="727" y="442"/>
                    </a:lnTo>
                    <a:lnTo>
                      <a:pt x="727" y="443"/>
                    </a:lnTo>
                    <a:lnTo>
                      <a:pt x="727" y="445"/>
                    </a:lnTo>
                    <a:lnTo>
                      <a:pt x="727" y="446"/>
                    </a:lnTo>
                    <a:lnTo>
                      <a:pt x="728" y="450"/>
                    </a:lnTo>
                    <a:lnTo>
                      <a:pt x="730" y="453"/>
                    </a:lnTo>
                    <a:lnTo>
                      <a:pt x="730" y="456"/>
                    </a:lnTo>
                    <a:lnTo>
                      <a:pt x="730" y="459"/>
                    </a:lnTo>
                    <a:lnTo>
                      <a:pt x="730" y="462"/>
                    </a:lnTo>
                    <a:lnTo>
                      <a:pt x="731" y="465"/>
                    </a:lnTo>
                    <a:lnTo>
                      <a:pt x="731" y="466"/>
                    </a:lnTo>
                    <a:lnTo>
                      <a:pt x="730" y="468"/>
                    </a:lnTo>
                    <a:lnTo>
                      <a:pt x="728" y="468"/>
                    </a:lnTo>
                    <a:lnTo>
                      <a:pt x="727" y="472"/>
                    </a:lnTo>
                    <a:lnTo>
                      <a:pt x="728" y="475"/>
                    </a:lnTo>
                    <a:lnTo>
                      <a:pt x="728" y="476"/>
                    </a:lnTo>
                    <a:lnTo>
                      <a:pt x="728" y="480"/>
                    </a:lnTo>
                    <a:lnTo>
                      <a:pt x="728" y="483"/>
                    </a:lnTo>
                    <a:lnTo>
                      <a:pt x="727" y="488"/>
                    </a:lnTo>
                    <a:lnTo>
                      <a:pt x="724" y="488"/>
                    </a:lnTo>
                    <a:lnTo>
                      <a:pt x="722" y="489"/>
                    </a:lnTo>
                    <a:lnTo>
                      <a:pt x="721" y="489"/>
                    </a:lnTo>
                    <a:lnTo>
                      <a:pt x="718" y="488"/>
                    </a:lnTo>
                    <a:lnTo>
                      <a:pt x="717" y="486"/>
                    </a:lnTo>
                    <a:lnTo>
                      <a:pt x="715" y="485"/>
                    </a:lnTo>
                    <a:lnTo>
                      <a:pt x="710" y="486"/>
                    </a:lnTo>
                    <a:lnTo>
                      <a:pt x="707" y="488"/>
                    </a:lnTo>
                    <a:lnTo>
                      <a:pt x="704" y="489"/>
                    </a:lnTo>
                    <a:lnTo>
                      <a:pt x="702" y="490"/>
                    </a:lnTo>
                    <a:lnTo>
                      <a:pt x="702" y="493"/>
                    </a:lnTo>
                    <a:lnTo>
                      <a:pt x="702" y="495"/>
                    </a:lnTo>
                    <a:lnTo>
                      <a:pt x="701" y="496"/>
                    </a:lnTo>
                    <a:lnTo>
                      <a:pt x="704" y="499"/>
                    </a:lnTo>
                    <a:lnTo>
                      <a:pt x="708" y="502"/>
                    </a:lnTo>
                    <a:lnTo>
                      <a:pt x="714" y="505"/>
                    </a:lnTo>
                    <a:lnTo>
                      <a:pt x="721" y="505"/>
                    </a:lnTo>
                    <a:lnTo>
                      <a:pt x="724" y="508"/>
                    </a:lnTo>
                    <a:lnTo>
                      <a:pt x="725" y="509"/>
                    </a:lnTo>
                    <a:lnTo>
                      <a:pt x="727" y="510"/>
                    </a:lnTo>
                    <a:lnTo>
                      <a:pt x="727" y="512"/>
                    </a:lnTo>
                    <a:lnTo>
                      <a:pt x="727" y="513"/>
                    </a:lnTo>
                    <a:lnTo>
                      <a:pt x="725" y="516"/>
                    </a:lnTo>
                    <a:lnTo>
                      <a:pt x="725" y="518"/>
                    </a:lnTo>
                    <a:lnTo>
                      <a:pt x="725" y="519"/>
                    </a:lnTo>
                    <a:lnTo>
                      <a:pt x="728" y="520"/>
                    </a:lnTo>
                    <a:lnTo>
                      <a:pt x="730" y="520"/>
                    </a:lnTo>
                    <a:lnTo>
                      <a:pt x="731" y="522"/>
                    </a:lnTo>
                    <a:lnTo>
                      <a:pt x="732" y="523"/>
                    </a:lnTo>
                    <a:lnTo>
                      <a:pt x="734" y="523"/>
                    </a:lnTo>
                    <a:lnTo>
                      <a:pt x="735" y="525"/>
                    </a:lnTo>
                    <a:lnTo>
                      <a:pt x="735" y="526"/>
                    </a:lnTo>
                    <a:lnTo>
                      <a:pt x="738" y="529"/>
                    </a:lnTo>
                    <a:lnTo>
                      <a:pt x="740" y="530"/>
                    </a:lnTo>
                    <a:lnTo>
                      <a:pt x="744" y="535"/>
                    </a:lnTo>
                    <a:lnTo>
                      <a:pt x="744" y="536"/>
                    </a:lnTo>
                    <a:lnTo>
                      <a:pt x="745" y="539"/>
                    </a:lnTo>
                    <a:lnTo>
                      <a:pt x="745" y="542"/>
                    </a:lnTo>
                    <a:lnTo>
                      <a:pt x="745" y="543"/>
                    </a:lnTo>
                    <a:lnTo>
                      <a:pt x="744" y="543"/>
                    </a:lnTo>
                    <a:lnTo>
                      <a:pt x="741" y="545"/>
                    </a:lnTo>
                    <a:lnTo>
                      <a:pt x="740" y="545"/>
                    </a:lnTo>
                    <a:lnTo>
                      <a:pt x="737" y="546"/>
                    </a:lnTo>
                    <a:lnTo>
                      <a:pt x="735" y="546"/>
                    </a:lnTo>
                    <a:lnTo>
                      <a:pt x="734" y="548"/>
                    </a:lnTo>
                    <a:lnTo>
                      <a:pt x="732" y="548"/>
                    </a:lnTo>
                    <a:lnTo>
                      <a:pt x="730" y="550"/>
                    </a:lnTo>
                    <a:lnTo>
                      <a:pt x="728" y="553"/>
                    </a:lnTo>
                    <a:lnTo>
                      <a:pt x="727" y="559"/>
                    </a:lnTo>
                    <a:lnTo>
                      <a:pt x="725" y="560"/>
                    </a:lnTo>
                    <a:lnTo>
                      <a:pt x="724" y="562"/>
                    </a:lnTo>
                    <a:lnTo>
                      <a:pt x="722" y="563"/>
                    </a:lnTo>
                    <a:lnTo>
                      <a:pt x="721" y="565"/>
                    </a:lnTo>
                    <a:lnTo>
                      <a:pt x="720" y="566"/>
                    </a:lnTo>
                    <a:lnTo>
                      <a:pt x="718" y="568"/>
                    </a:lnTo>
                    <a:lnTo>
                      <a:pt x="717" y="569"/>
                    </a:lnTo>
                    <a:lnTo>
                      <a:pt x="715" y="569"/>
                    </a:lnTo>
                    <a:lnTo>
                      <a:pt x="714" y="569"/>
                    </a:lnTo>
                    <a:lnTo>
                      <a:pt x="712" y="570"/>
                    </a:lnTo>
                    <a:lnTo>
                      <a:pt x="711" y="573"/>
                    </a:lnTo>
                    <a:lnTo>
                      <a:pt x="708" y="578"/>
                    </a:lnTo>
                    <a:lnTo>
                      <a:pt x="707" y="578"/>
                    </a:lnTo>
                    <a:lnTo>
                      <a:pt x="705" y="575"/>
                    </a:lnTo>
                    <a:lnTo>
                      <a:pt x="704" y="576"/>
                    </a:lnTo>
                    <a:lnTo>
                      <a:pt x="704" y="579"/>
                    </a:lnTo>
                    <a:lnTo>
                      <a:pt x="704" y="581"/>
                    </a:lnTo>
                    <a:lnTo>
                      <a:pt x="704" y="582"/>
                    </a:lnTo>
                    <a:lnTo>
                      <a:pt x="705" y="583"/>
                    </a:lnTo>
                    <a:lnTo>
                      <a:pt x="705" y="585"/>
                    </a:lnTo>
                    <a:lnTo>
                      <a:pt x="707" y="586"/>
                    </a:lnTo>
                    <a:lnTo>
                      <a:pt x="707" y="588"/>
                    </a:lnTo>
                    <a:lnTo>
                      <a:pt x="707" y="591"/>
                    </a:lnTo>
                    <a:lnTo>
                      <a:pt x="707" y="592"/>
                    </a:lnTo>
                    <a:lnTo>
                      <a:pt x="708" y="593"/>
                    </a:lnTo>
                    <a:lnTo>
                      <a:pt x="711" y="595"/>
                    </a:lnTo>
                    <a:lnTo>
                      <a:pt x="712" y="595"/>
                    </a:lnTo>
                    <a:lnTo>
                      <a:pt x="714" y="595"/>
                    </a:lnTo>
                    <a:lnTo>
                      <a:pt x="717" y="593"/>
                    </a:lnTo>
                    <a:lnTo>
                      <a:pt x="718" y="595"/>
                    </a:lnTo>
                    <a:lnTo>
                      <a:pt x="720" y="595"/>
                    </a:lnTo>
                    <a:lnTo>
                      <a:pt x="721" y="595"/>
                    </a:lnTo>
                    <a:lnTo>
                      <a:pt x="722" y="595"/>
                    </a:lnTo>
                    <a:lnTo>
                      <a:pt x="724" y="595"/>
                    </a:lnTo>
                    <a:lnTo>
                      <a:pt x="724" y="596"/>
                    </a:lnTo>
                    <a:lnTo>
                      <a:pt x="725" y="598"/>
                    </a:lnTo>
                    <a:lnTo>
                      <a:pt x="727" y="599"/>
                    </a:lnTo>
                    <a:lnTo>
                      <a:pt x="727" y="603"/>
                    </a:lnTo>
                    <a:lnTo>
                      <a:pt x="728" y="603"/>
                    </a:lnTo>
                    <a:lnTo>
                      <a:pt x="725" y="605"/>
                    </a:lnTo>
                    <a:lnTo>
                      <a:pt x="725" y="606"/>
                    </a:lnTo>
                    <a:lnTo>
                      <a:pt x="724" y="606"/>
                    </a:lnTo>
                    <a:lnTo>
                      <a:pt x="722" y="608"/>
                    </a:lnTo>
                    <a:lnTo>
                      <a:pt x="721" y="609"/>
                    </a:lnTo>
                    <a:lnTo>
                      <a:pt x="720" y="611"/>
                    </a:lnTo>
                    <a:lnTo>
                      <a:pt x="718" y="613"/>
                    </a:lnTo>
                    <a:lnTo>
                      <a:pt x="717" y="615"/>
                    </a:lnTo>
                    <a:lnTo>
                      <a:pt x="717" y="618"/>
                    </a:lnTo>
                    <a:lnTo>
                      <a:pt x="718" y="619"/>
                    </a:lnTo>
                    <a:lnTo>
                      <a:pt x="718" y="621"/>
                    </a:lnTo>
                    <a:lnTo>
                      <a:pt x="720" y="622"/>
                    </a:lnTo>
                    <a:lnTo>
                      <a:pt x="721" y="622"/>
                    </a:lnTo>
                    <a:lnTo>
                      <a:pt x="722" y="622"/>
                    </a:lnTo>
                    <a:lnTo>
                      <a:pt x="724" y="622"/>
                    </a:lnTo>
                    <a:lnTo>
                      <a:pt x="725" y="622"/>
                    </a:lnTo>
                    <a:lnTo>
                      <a:pt x="728" y="621"/>
                    </a:lnTo>
                    <a:lnTo>
                      <a:pt x="730" y="619"/>
                    </a:lnTo>
                    <a:lnTo>
                      <a:pt x="734" y="618"/>
                    </a:lnTo>
                    <a:lnTo>
                      <a:pt x="735" y="618"/>
                    </a:lnTo>
                    <a:lnTo>
                      <a:pt x="737" y="618"/>
                    </a:lnTo>
                    <a:lnTo>
                      <a:pt x="740" y="618"/>
                    </a:lnTo>
                    <a:lnTo>
                      <a:pt x="741" y="619"/>
                    </a:lnTo>
                    <a:lnTo>
                      <a:pt x="744" y="618"/>
                    </a:lnTo>
                    <a:lnTo>
                      <a:pt x="745" y="618"/>
                    </a:lnTo>
                    <a:lnTo>
                      <a:pt x="747" y="618"/>
                    </a:lnTo>
                    <a:lnTo>
                      <a:pt x="750" y="616"/>
                    </a:lnTo>
                    <a:lnTo>
                      <a:pt x="754" y="618"/>
                    </a:lnTo>
                    <a:lnTo>
                      <a:pt x="758" y="622"/>
                    </a:lnTo>
                    <a:lnTo>
                      <a:pt x="760" y="621"/>
                    </a:lnTo>
                    <a:lnTo>
                      <a:pt x="761" y="621"/>
                    </a:lnTo>
                    <a:lnTo>
                      <a:pt x="767" y="616"/>
                    </a:lnTo>
                    <a:lnTo>
                      <a:pt x="775" y="616"/>
                    </a:lnTo>
                    <a:lnTo>
                      <a:pt x="781" y="616"/>
                    </a:lnTo>
                    <a:lnTo>
                      <a:pt x="785" y="616"/>
                    </a:lnTo>
                    <a:lnTo>
                      <a:pt x="791" y="619"/>
                    </a:lnTo>
                    <a:lnTo>
                      <a:pt x="795" y="619"/>
                    </a:lnTo>
                    <a:lnTo>
                      <a:pt x="820" y="598"/>
                    </a:lnTo>
                    <a:lnTo>
                      <a:pt x="845" y="603"/>
                    </a:lnTo>
                    <a:lnTo>
                      <a:pt x="860" y="623"/>
                    </a:lnTo>
                    <a:lnTo>
                      <a:pt x="863" y="628"/>
                    </a:lnTo>
                    <a:lnTo>
                      <a:pt x="868" y="631"/>
                    </a:lnTo>
                    <a:lnTo>
                      <a:pt x="870" y="633"/>
                    </a:lnTo>
                    <a:lnTo>
                      <a:pt x="871" y="636"/>
                    </a:lnTo>
                    <a:lnTo>
                      <a:pt x="874" y="639"/>
                    </a:lnTo>
                    <a:lnTo>
                      <a:pt x="875" y="641"/>
                    </a:lnTo>
                    <a:lnTo>
                      <a:pt x="881" y="643"/>
                    </a:lnTo>
                    <a:lnTo>
                      <a:pt x="883" y="645"/>
                    </a:lnTo>
                    <a:lnTo>
                      <a:pt x="884" y="648"/>
                    </a:lnTo>
                    <a:lnTo>
                      <a:pt x="887" y="648"/>
                    </a:lnTo>
                    <a:lnTo>
                      <a:pt x="891" y="646"/>
                    </a:lnTo>
                    <a:lnTo>
                      <a:pt x="893" y="645"/>
                    </a:lnTo>
                    <a:lnTo>
                      <a:pt x="895" y="642"/>
                    </a:lnTo>
                    <a:lnTo>
                      <a:pt x="897" y="639"/>
                    </a:lnTo>
                    <a:lnTo>
                      <a:pt x="898" y="636"/>
                    </a:lnTo>
                    <a:lnTo>
                      <a:pt x="900" y="635"/>
                    </a:lnTo>
                    <a:lnTo>
                      <a:pt x="900" y="633"/>
                    </a:lnTo>
                    <a:lnTo>
                      <a:pt x="901" y="632"/>
                    </a:lnTo>
                    <a:lnTo>
                      <a:pt x="903" y="631"/>
                    </a:lnTo>
                    <a:lnTo>
                      <a:pt x="905" y="626"/>
                    </a:lnTo>
                    <a:lnTo>
                      <a:pt x="908" y="621"/>
                    </a:lnTo>
                    <a:lnTo>
                      <a:pt x="910" y="619"/>
                    </a:lnTo>
                    <a:lnTo>
                      <a:pt x="910" y="618"/>
                    </a:lnTo>
                    <a:lnTo>
                      <a:pt x="913" y="615"/>
                    </a:lnTo>
                    <a:lnTo>
                      <a:pt x="915" y="611"/>
                    </a:lnTo>
                    <a:lnTo>
                      <a:pt x="917" y="609"/>
                    </a:lnTo>
                    <a:lnTo>
                      <a:pt x="920" y="606"/>
                    </a:lnTo>
                    <a:lnTo>
                      <a:pt x="921" y="605"/>
                    </a:lnTo>
                    <a:lnTo>
                      <a:pt x="927" y="606"/>
                    </a:lnTo>
                    <a:lnTo>
                      <a:pt x="928" y="608"/>
                    </a:lnTo>
                    <a:lnTo>
                      <a:pt x="940" y="616"/>
                    </a:lnTo>
                    <a:lnTo>
                      <a:pt x="943" y="618"/>
                    </a:lnTo>
                    <a:lnTo>
                      <a:pt x="944" y="619"/>
                    </a:lnTo>
                    <a:lnTo>
                      <a:pt x="946" y="621"/>
                    </a:lnTo>
                    <a:lnTo>
                      <a:pt x="947" y="625"/>
                    </a:lnTo>
                    <a:lnTo>
                      <a:pt x="946" y="629"/>
                    </a:lnTo>
                    <a:lnTo>
                      <a:pt x="946" y="631"/>
                    </a:lnTo>
                    <a:lnTo>
                      <a:pt x="946" y="632"/>
                    </a:lnTo>
                    <a:lnTo>
                      <a:pt x="946" y="633"/>
                    </a:lnTo>
                    <a:lnTo>
                      <a:pt x="947" y="636"/>
                    </a:lnTo>
                    <a:lnTo>
                      <a:pt x="948" y="636"/>
                    </a:lnTo>
                    <a:lnTo>
                      <a:pt x="951" y="639"/>
                    </a:lnTo>
                    <a:lnTo>
                      <a:pt x="953" y="641"/>
                    </a:lnTo>
                    <a:lnTo>
                      <a:pt x="954" y="641"/>
                    </a:lnTo>
                    <a:lnTo>
                      <a:pt x="956" y="642"/>
                    </a:lnTo>
                    <a:lnTo>
                      <a:pt x="958" y="643"/>
                    </a:lnTo>
                    <a:lnTo>
                      <a:pt x="960" y="645"/>
                    </a:lnTo>
                    <a:lnTo>
                      <a:pt x="964" y="646"/>
                    </a:lnTo>
                    <a:lnTo>
                      <a:pt x="966" y="646"/>
                    </a:lnTo>
                    <a:lnTo>
                      <a:pt x="968" y="651"/>
                    </a:lnTo>
                    <a:lnTo>
                      <a:pt x="970" y="652"/>
                    </a:lnTo>
                    <a:lnTo>
                      <a:pt x="970" y="655"/>
                    </a:lnTo>
                    <a:lnTo>
                      <a:pt x="971" y="658"/>
                    </a:lnTo>
                    <a:lnTo>
                      <a:pt x="974" y="659"/>
                    </a:lnTo>
                    <a:lnTo>
                      <a:pt x="976" y="663"/>
                    </a:lnTo>
                    <a:lnTo>
                      <a:pt x="976" y="665"/>
                    </a:lnTo>
                    <a:lnTo>
                      <a:pt x="977" y="669"/>
                    </a:lnTo>
                    <a:lnTo>
                      <a:pt x="978" y="676"/>
                    </a:lnTo>
                    <a:lnTo>
                      <a:pt x="978" y="678"/>
                    </a:lnTo>
                    <a:lnTo>
                      <a:pt x="977" y="679"/>
                    </a:lnTo>
                    <a:lnTo>
                      <a:pt x="977" y="683"/>
                    </a:lnTo>
                    <a:lnTo>
                      <a:pt x="977" y="685"/>
                    </a:lnTo>
                    <a:lnTo>
                      <a:pt x="977" y="692"/>
                    </a:lnTo>
                    <a:lnTo>
                      <a:pt x="977" y="695"/>
                    </a:lnTo>
                    <a:lnTo>
                      <a:pt x="977" y="701"/>
                    </a:lnTo>
                    <a:lnTo>
                      <a:pt x="977" y="703"/>
                    </a:lnTo>
                    <a:lnTo>
                      <a:pt x="977" y="705"/>
                    </a:lnTo>
                    <a:lnTo>
                      <a:pt x="977" y="706"/>
                    </a:lnTo>
                    <a:lnTo>
                      <a:pt x="978" y="711"/>
                    </a:lnTo>
                    <a:lnTo>
                      <a:pt x="980" y="713"/>
                    </a:lnTo>
                    <a:lnTo>
                      <a:pt x="986" y="715"/>
                    </a:lnTo>
                    <a:lnTo>
                      <a:pt x="988" y="713"/>
                    </a:lnTo>
                    <a:lnTo>
                      <a:pt x="990" y="713"/>
                    </a:lnTo>
                    <a:lnTo>
                      <a:pt x="993" y="712"/>
                    </a:lnTo>
                    <a:lnTo>
                      <a:pt x="994" y="711"/>
                    </a:lnTo>
                    <a:lnTo>
                      <a:pt x="996" y="709"/>
                    </a:lnTo>
                    <a:lnTo>
                      <a:pt x="1000" y="705"/>
                    </a:lnTo>
                    <a:lnTo>
                      <a:pt x="1003" y="703"/>
                    </a:lnTo>
                    <a:lnTo>
                      <a:pt x="1004" y="702"/>
                    </a:lnTo>
                    <a:lnTo>
                      <a:pt x="1008" y="698"/>
                    </a:lnTo>
                    <a:lnTo>
                      <a:pt x="1010" y="696"/>
                    </a:lnTo>
                    <a:lnTo>
                      <a:pt x="1013" y="693"/>
                    </a:lnTo>
                    <a:lnTo>
                      <a:pt x="1016" y="691"/>
                    </a:lnTo>
                    <a:lnTo>
                      <a:pt x="1017" y="689"/>
                    </a:lnTo>
                    <a:lnTo>
                      <a:pt x="1020" y="686"/>
                    </a:lnTo>
                    <a:lnTo>
                      <a:pt x="1020" y="685"/>
                    </a:lnTo>
                    <a:lnTo>
                      <a:pt x="1021" y="682"/>
                    </a:lnTo>
                    <a:lnTo>
                      <a:pt x="1024" y="679"/>
                    </a:lnTo>
                    <a:lnTo>
                      <a:pt x="1024" y="676"/>
                    </a:lnTo>
                    <a:lnTo>
                      <a:pt x="1026" y="675"/>
                    </a:lnTo>
                    <a:lnTo>
                      <a:pt x="1023" y="673"/>
                    </a:lnTo>
                    <a:lnTo>
                      <a:pt x="1023" y="671"/>
                    </a:lnTo>
                    <a:lnTo>
                      <a:pt x="1028" y="669"/>
                    </a:lnTo>
                    <a:lnTo>
                      <a:pt x="1033" y="669"/>
                    </a:lnTo>
                    <a:lnTo>
                      <a:pt x="1036" y="669"/>
                    </a:lnTo>
                    <a:lnTo>
                      <a:pt x="1038" y="671"/>
                    </a:lnTo>
                    <a:lnTo>
                      <a:pt x="1040" y="671"/>
                    </a:lnTo>
                    <a:lnTo>
                      <a:pt x="1043" y="672"/>
                    </a:lnTo>
                    <a:lnTo>
                      <a:pt x="1044" y="672"/>
                    </a:lnTo>
                    <a:lnTo>
                      <a:pt x="1047" y="673"/>
                    </a:lnTo>
                    <a:lnTo>
                      <a:pt x="1048" y="675"/>
                    </a:lnTo>
                    <a:lnTo>
                      <a:pt x="1050" y="675"/>
                    </a:lnTo>
                    <a:lnTo>
                      <a:pt x="1053" y="675"/>
                    </a:lnTo>
                    <a:lnTo>
                      <a:pt x="1056" y="675"/>
                    </a:lnTo>
                    <a:lnTo>
                      <a:pt x="1064" y="675"/>
                    </a:lnTo>
                    <a:lnTo>
                      <a:pt x="1066" y="676"/>
                    </a:lnTo>
                    <a:lnTo>
                      <a:pt x="1067" y="678"/>
                    </a:lnTo>
                    <a:lnTo>
                      <a:pt x="1068" y="681"/>
                    </a:lnTo>
                    <a:lnTo>
                      <a:pt x="1070" y="682"/>
                    </a:lnTo>
                    <a:lnTo>
                      <a:pt x="1073" y="685"/>
                    </a:lnTo>
                    <a:lnTo>
                      <a:pt x="1076" y="686"/>
                    </a:lnTo>
                    <a:lnTo>
                      <a:pt x="1077" y="689"/>
                    </a:lnTo>
                    <a:lnTo>
                      <a:pt x="1079" y="691"/>
                    </a:lnTo>
                    <a:lnTo>
                      <a:pt x="1081" y="693"/>
                    </a:lnTo>
                    <a:lnTo>
                      <a:pt x="1083" y="693"/>
                    </a:lnTo>
                    <a:lnTo>
                      <a:pt x="1084" y="695"/>
                    </a:lnTo>
                    <a:lnTo>
                      <a:pt x="1086" y="699"/>
                    </a:lnTo>
                    <a:lnTo>
                      <a:pt x="1087" y="699"/>
                    </a:lnTo>
                    <a:lnTo>
                      <a:pt x="1089" y="702"/>
                    </a:lnTo>
                    <a:lnTo>
                      <a:pt x="1090" y="705"/>
                    </a:lnTo>
                    <a:lnTo>
                      <a:pt x="1091" y="706"/>
                    </a:lnTo>
                    <a:lnTo>
                      <a:pt x="1091" y="708"/>
                    </a:lnTo>
                    <a:lnTo>
                      <a:pt x="1093" y="708"/>
                    </a:lnTo>
                    <a:lnTo>
                      <a:pt x="1093" y="713"/>
                    </a:lnTo>
                    <a:lnTo>
                      <a:pt x="1094" y="713"/>
                    </a:lnTo>
                    <a:lnTo>
                      <a:pt x="1096" y="716"/>
                    </a:lnTo>
                    <a:lnTo>
                      <a:pt x="1097" y="718"/>
                    </a:lnTo>
                    <a:lnTo>
                      <a:pt x="1099" y="722"/>
                    </a:lnTo>
                    <a:lnTo>
                      <a:pt x="1100" y="726"/>
                    </a:lnTo>
                    <a:lnTo>
                      <a:pt x="1101" y="729"/>
                    </a:lnTo>
                    <a:lnTo>
                      <a:pt x="1103" y="729"/>
                    </a:lnTo>
                    <a:lnTo>
                      <a:pt x="1104" y="729"/>
                    </a:lnTo>
                    <a:lnTo>
                      <a:pt x="1107" y="729"/>
                    </a:lnTo>
                    <a:lnTo>
                      <a:pt x="1110" y="729"/>
                    </a:lnTo>
                    <a:lnTo>
                      <a:pt x="1113" y="726"/>
                    </a:lnTo>
                    <a:lnTo>
                      <a:pt x="1114" y="725"/>
                    </a:lnTo>
                    <a:lnTo>
                      <a:pt x="1117" y="723"/>
                    </a:lnTo>
                    <a:lnTo>
                      <a:pt x="1119" y="721"/>
                    </a:lnTo>
                    <a:lnTo>
                      <a:pt x="1119" y="719"/>
                    </a:lnTo>
                    <a:lnTo>
                      <a:pt x="1120" y="716"/>
                    </a:lnTo>
                    <a:lnTo>
                      <a:pt x="1120" y="713"/>
                    </a:lnTo>
                    <a:lnTo>
                      <a:pt x="1120" y="711"/>
                    </a:lnTo>
                    <a:lnTo>
                      <a:pt x="1121" y="711"/>
                    </a:lnTo>
                    <a:lnTo>
                      <a:pt x="1123" y="708"/>
                    </a:lnTo>
                    <a:lnTo>
                      <a:pt x="1124" y="708"/>
                    </a:lnTo>
                    <a:lnTo>
                      <a:pt x="1127" y="705"/>
                    </a:lnTo>
                    <a:lnTo>
                      <a:pt x="1129" y="702"/>
                    </a:lnTo>
                    <a:lnTo>
                      <a:pt x="1133" y="699"/>
                    </a:lnTo>
                    <a:lnTo>
                      <a:pt x="1134" y="698"/>
                    </a:lnTo>
                    <a:lnTo>
                      <a:pt x="1136" y="696"/>
                    </a:lnTo>
                    <a:lnTo>
                      <a:pt x="1137" y="695"/>
                    </a:lnTo>
                    <a:lnTo>
                      <a:pt x="1139" y="692"/>
                    </a:lnTo>
                    <a:lnTo>
                      <a:pt x="1139" y="691"/>
                    </a:lnTo>
                    <a:lnTo>
                      <a:pt x="1140" y="689"/>
                    </a:lnTo>
                    <a:lnTo>
                      <a:pt x="1140" y="688"/>
                    </a:lnTo>
                    <a:lnTo>
                      <a:pt x="1141" y="685"/>
                    </a:lnTo>
                    <a:lnTo>
                      <a:pt x="1143" y="682"/>
                    </a:lnTo>
                    <a:lnTo>
                      <a:pt x="1144" y="679"/>
                    </a:lnTo>
                    <a:lnTo>
                      <a:pt x="1146" y="678"/>
                    </a:lnTo>
                    <a:lnTo>
                      <a:pt x="1147" y="673"/>
                    </a:lnTo>
                    <a:lnTo>
                      <a:pt x="1147" y="672"/>
                    </a:lnTo>
                    <a:lnTo>
                      <a:pt x="1149" y="669"/>
                    </a:lnTo>
                    <a:lnTo>
                      <a:pt x="1149" y="666"/>
                    </a:lnTo>
                    <a:lnTo>
                      <a:pt x="1149" y="665"/>
                    </a:lnTo>
                    <a:lnTo>
                      <a:pt x="1149" y="663"/>
                    </a:lnTo>
                    <a:lnTo>
                      <a:pt x="1149" y="661"/>
                    </a:lnTo>
                    <a:lnTo>
                      <a:pt x="1149" y="659"/>
                    </a:lnTo>
                    <a:lnTo>
                      <a:pt x="1147" y="658"/>
                    </a:lnTo>
                    <a:lnTo>
                      <a:pt x="1146" y="656"/>
                    </a:lnTo>
                    <a:lnTo>
                      <a:pt x="1144" y="656"/>
                    </a:lnTo>
                    <a:lnTo>
                      <a:pt x="1143" y="656"/>
                    </a:lnTo>
                    <a:lnTo>
                      <a:pt x="1141" y="653"/>
                    </a:lnTo>
                    <a:lnTo>
                      <a:pt x="1143" y="652"/>
                    </a:lnTo>
                    <a:lnTo>
                      <a:pt x="1144" y="651"/>
                    </a:lnTo>
                    <a:lnTo>
                      <a:pt x="1144" y="649"/>
                    </a:lnTo>
                    <a:lnTo>
                      <a:pt x="1146" y="649"/>
                    </a:lnTo>
                    <a:lnTo>
                      <a:pt x="1149" y="648"/>
                    </a:lnTo>
                    <a:lnTo>
                      <a:pt x="1151" y="648"/>
                    </a:lnTo>
                    <a:lnTo>
                      <a:pt x="1153" y="648"/>
                    </a:lnTo>
                    <a:lnTo>
                      <a:pt x="1156" y="645"/>
                    </a:lnTo>
                    <a:lnTo>
                      <a:pt x="1157" y="643"/>
                    </a:lnTo>
                    <a:lnTo>
                      <a:pt x="1157" y="638"/>
                    </a:lnTo>
                    <a:lnTo>
                      <a:pt x="1159" y="636"/>
                    </a:lnTo>
                    <a:lnTo>
                      <a:pt x="1160" y="633"/>
                    </a:lnTo>
                    <a:lnTo>
                      <a:pt x="1161" y="631"/>
                    </a:lnTo>
                    <a:lnTo>
                      <a:pt x="1160" y="631"/>
                    </a:lnTo>
                    <a:lnTo>
                      <a:pt x="1160" y="629"/>
                    </a:lnTo>
                    <a:lnTo>
                      <a:pt x="1159" y="625"/>
                    </a:lnTo>
                    <a:lnTo>
                      <a:pt x="1159" y="621"/>
                    </a:lnTo>
                    <a:lnTo>
                      <a:pt x="1160" y="619"/>
                    </a:lnTo>
                    <a:lnTo>
                      <a:pt x="1160" y="616"/>
                    </a:lnTo>
                    <a:lnTo>
                      <a:pt x="1160" y="615"/>
                    </a:lnTo>
                    <a:lnTo>
                      <a:pt x="1160" y="613"/>
                    </a:lnTo>
                    <a:lnTo>
                      <a:pt x="1159" y="612"/>
                    </a:lnTo>
                    <a:lnTo>
                      <a:pt x="1157" y="611"/>
                    </a:lnTo>
                    <a:lnTo>
                      <a:pt x="1156" y="609"/>
                    </a:lnTo>
                    <a:lnTo>
                      <a:pt x="1153" y="608"/>
                    </a:lnTo>
                    <a:lnTo>
                      <a:pt x="1151" y="609"/>
                    </a:lnTo>
                    <a:lnTo>
                      <a:pt x="1149" y="609"/>
                    </a:lnTo>
                    <a:lnTo>
                      <a:pt x="1146" y="608"/>
                    </a:lnTo>
                    <a:lnTo>
                      <a:pt x="1144" y="606"/>
                    </a:lnTo>
                    <a:lnTo>
                      <a:pt x="1143" y="605"/>
                    </a:lnTo>
                    <a:lnTo>
                      <a:pt x="1141" y="603"/>
                    </a:lnTo>
                    <a:lnTo>
                      <a:pt x="1140" y="601"/>
                    </a:lnTo>
                    <a:lnTo>
                      <a:pt x="1139" y="598"/>
                    </a:lnTo>
                    <a:lnTo>
                      <a:pt x="1137" y="596"/>
                    </a:lnTo>
                    <a:lnTo>
                      <a:pt x="1136" y="596"/>
                    </a:lnTo>
                    <a:lnTo>
                      <a:pt x="1134" y="592"/>
                    </a:lnTo>
                    <a:lnTo>
                      <a:pt x="1134" y="589"/>
                    </a:lnTo>
                    <a:lnTo>
                      <a:pt x="1133" y="588"/>
                    </a:lnTo>
                    <a:lnTo>
                      <a:pt x="1133" y="586"/>
                    </a:lnTo>
                    <a:lnTo>
                      <a:pt x="1131" y="585"/>
                    </a:lnTo>
                    <a:lnTo>
                      <a:pt x="1131" y="583"/>
                    </a:lnTo>
                    <a:lnTo>
                      <a:pt x="1129" y="582"/>
                    </a:lnTo>
                    <a:lnTo>
                      <a:pt x="1127" y="582"/>
                    </a:lnTo>
                    <a:lnTo>
                      <a:pt x="1124" y="581"/>
                    </a:lnTo>
                    <a:lnTo>
                      <a:pt x="1123" y="578"/>
                    </a:lnTo>
                    <a:lnTo>
                      <a:pt x="1121" y="576"/>
                    </a:lnTo>
                    <a:lnTo>
                      <a:pt x="1121" y="575"/>
                    </a:lnTo>
                    <a:lnTo>
                      <a:pt x="1120" y="572"/>
                    </a:lnTo>
                    <a:lnTo>
                      <a:pt x="1120" y="569"/>
                    </a:lnTo>
                    <a:lnTo>
                      <a:pt x="1119" y="568"/>
                    </a:lnTo>
                    <a:lnTo>
                      <a:pt x="1119" y="565"/>
                    </a:lnTo>
                    <a:lnTo>
                      <a:pt x="1119" y="563"/>
                    </a:lnTo>
                    <a:lnTo>
                      <a:pt x="1117" y="562"/>
                    </a:lnTo>
                    <a:lnTo>
                      <a:pt x="1117" y="560"/>
                    </a:lnTo>
                    <a:lnTo>
                      <a:pt x="1117" y="559"/>
                    </a:lnTo>
                    <a:lnTo>
                      <a:pt x="1117" y="555"/>
                    </a:lnTo>
                    <a:lnTo>
                      <a:pt x="1117" y="550"/>
                    </a:lnTo>
                    <a:lnTo>
                      <a:pt x="1119" y="549"/>
                    </a:lnTo>
                    <a:lnTo>
                      <a:pt x="1120" y="548"/>
                    </a:lnTo>
                    <a:lnTo>
                      <a:pt x="1120" y="546"/>
                    </a:lnTo>
                    <a:lnTo>
                      <a:pt x="1121" y="543"/>
                    </a:lnTo>
                    <a:lnTo>
                      <a:pt x="1121" y="540"/>
                    </a:lnTo>
                    <a:lnTo>
                      <a:pt x="1120" y="539"/>
                    </a:lnTo>
                    <a:lnTo>
                      <a:pt x="1120" y="536"/>
                    </a:lnTo>
                    <a:lnTo>
                      <a:pt x="1119" y="535"/>
                    </a:lnTo>
                    <a:lnTo>
                      <a:pt x="1119" y="533"/>
                    </a:lnTo>
                    <a:lnTo>
                      <a:pt x="1117" y="529"/>
                    </a:lnTo>
                    <a:lnTo>
                      <a:pt x="1117" y="526"/>
                    </a:lnTo>
                    <a:lnTo>
                      <a:pt x="1120" y="523"/>
                    </a:lnTo>
                    <a:lnTo>
                      <a:pt x="1123" y="525"/>
                    </a:lnTo>
                    <a:lnTo>
                      <a:pt x="1126" y="525"/>
                    </a:lnTo>
                    <a:lnTo>
                      <a:pt x="1127" y="525"/>
                    </a:lnTo>
                    <a:lnTo>
                      <a:pt x="1129" y="522"/>
                    </a:lnTo>
                    <a:lnTo>
                      <a:pt x="1130" y="520"/>
                    </a:lnTo>
                    <a:lnTo>
                      <a:pt x="1130" y="519"/>
                    </a:lnTo>
                    <a:lnTo>
                      <a:pt x="1130" y="518"/>
                    </a:lnTo>
                    <a:lnTo>
                      <a:pt x="1130" y="515"/>
                    </a:lnTo>
                    <a:lnTo>
                      <a:pt x="1130" y="513"/>
                    </a:lnTo>
                    <a:lnTo>
                      <a:pt x="1130" y="512"/>
                    </a:lnTo>
                    <a:lnTo>
                      <a:pt x="1129" y="508"/>
                    </a:lnTo>
                    <a:lnTo>
                      <a:pt x="1129" y="505"/>
                    </a:lnTo>
                    <a:lnTo>
                      <a:pt x="1131" y="503"/>
                    </a:lnTo>
                    <a:lnTo>
                      <a:pt x="1131" y="502"/>
                    </a:lnTo>
                    <a:lnTo>
                      <a:pt x="1134" y="502"/>
                    </a:lnTo>
                    <a:lnTo>
                      <a:pt x="1136" y="502"/>
                    </a:lnTo>
                    <a:lnTo>
                      <a:pt x="1137" y="499"/>
                    </a:lnTo>
                    <a:lnTo>
                      <a:pt x="1139" y="498"/>
                    </a:lnTo>
                    <a:lnTo>
                      <a:pt x="1140" y="496"/>
                    </a:lnTo>
                    <a:lnTo>
                      <a:pt x="1140" y="492"/>
                    </a:lnTo>
                    <a:lnTo>
                      <a:pt x="1140" y="490"/>
                    </a:lnTo>
                    <a:lnTo>
                      <a:pt x="1140" y="489"/>
                    </a:lnTo>
                    <a:lnTo>
                      <a:pt x="1139" y="488"/>
                    </a:lnTo>
                    <a:lnTo>
                      <a:pt x="1140" y="485"/>
                    </a:lnTo>
                    <a:lnTo>
                      <a:pt x="1140" y="483"/>
                    </a:lnTo>
                    <a:lnTo>
                      <a:pt x="1140" y="479"/>
                    </a:lnTo>
                    <a:lnTo>
                      <a:pt x="1140" y="476"/>
                    </a:lnTo>
                    <a:lnTo>
                      <a:pt x="1140" y="475"/>
                    </a:lnTo>
                    <a:lnTo>
                      <a:pt x="1140" y="473"/>
                    </a:lnTo>
                    <a:lnTo>
                      <a:pt x="1140" y="470"/>
                    </a:lnTo>
                    <a:lnTo>
                      <a:pt x="1140" y="468"/>
                    </a:lnTo>
                    <a:lnTo>
                      <a:pt x="1140" y="465"/>
                    </a:lnTo>
                    <a:lnTo>
                      <a:pt x="1139" y="463"/>
                    </a:lnTo>
                    <a:lnTo>
                      <a:pt x="1137" y="460"/>
                    </a:lnTo>
                    <a:lnTo>
                      <a:pt x="1137" y="458"/>
                    </a:lnTo>
                    <a:lnTo>
                      <a:pt x="1137" y="455"/>
                    </a:lnTo>
                    <a:lnTo>
                      <a:pt x="1139" y="453"/>
                    </a:lnTo>
                    <a:lnTo>
                      <a:pt x="1139" y="452"/>
                    </a:lnTo>
                    <a:lnTo>
                      <a:pt x="1140" y="450"/>
                    </a:lnTo>
                    <a:lnTo>
                      <a:pt x="1141" y="448"/>
                    </a:lnTo>
                    <a:lnTo>
                      <a:pt x="1141" y="446"/>
                    </a:lnTo>
                    <a:lnTo>
                      <a:pt x="1141" y="443"/>
                    </a:lnTo>
                    <a:lnTo>
                      <a:pt x="1140" y="442"/>
                    </a:lnTo>
                    <a:lnTo>
                      <a:pt x="1139" y="439"/>
                    </a:lnTo>
                    <a:lnTo>
                      <a:pt x="1136" y="438"/>
                    </a:lnTo>
                    <a:lnTo>
                      <a:pt x="1134" y="435"/>
                    </a:lnTo>
                    <a:lnTo>
                      <a:pt x="1134" y="433"/>
                    </a:lnTo>
                    <a:lnTo>
                      <a:pt x="1136" y="432"/>
                    </a:lnTo>
                    <a:lnTo>
                      <a:pt x="1136" y="430"/>
                    </a:lnTo>
                    <a:lnTo>
                      <a:pt x="1139" y="429"/>
                    </a:lnTo>
                    <a:lnTo>
                      <a:pt x="1140" y="429"/>
                    </a:lnTo>
                    <a:lnTo>
                      <a:pt x="1141" y="429"/>
                    </a:lnTo>
                    <a:lnTo>
                      <a:pt x="1143" y="429"/>
                    </a:lnTo>
                    <a:lnTo>
                      <a:pt x="1147" y="429"/>
                    </a:lnTo>
                    <a:lnTo>
                      <a:pt x="1150" y="428"/>
                    </a:lnTo>
                    <a:lnTo>
                      <a:pt x="1151" y="426"/>
                    </a:lnTo>
                    <a:lnTo>
                      <a:pt x="1153" y="426"/>
                    </a:lnTo>
                    <a:lnTo>
                      <a:pt x="1154" y="425"/>
                    </a:lnTo>
                  </a:path>
                </a:pathLst>
              </a:custGeom>
              <a:noFill/>
              <a:ln w="3">
                <a:solidFill>
                  <a:srgbClr val="6E6E6E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3" name="Freeform 10"/>
              <p:cNvSpPr>
                <a:spLocks/>
              </p:cNvSpPr>
              <p:nvPr/>
            </p:nvSpPr>
            <p:spPr bwMode="auto">
              <a:xfrm>
                <a:off x="2051" y="1163"/>
                <a:ext cx="1833" cy="2220"/>
              </a:xfrm>
              <a:custGeom>
                <a:avLst/>
                <a:gdLst/>
                <a:ahLst/>
                <a:cxnLst>
                  <a:cxn ang="0">
                    <a:pos x="1586" y="107"/>
                  </a:cxn>
                  <a:cxn ang="0">
                    <a:pos x="1656" y="224"/>
                  </a:cxn>
                  <a:cxn ang="0">
                    <a:pos x="1682" y="379"/>
                  </a:cxn>
                  <a:cxn ang="0">
                    <a:pos x="1769" y="420"/>
                  </a:cxn>
                  <a:cxn ang="0">
                    <a:pos x="1825" y="495"/>
                  </a:cxn>
                  <a:cxn ang="0">
                    <a:pos x="1820" y="661"/>
                  </a:cxn>
                  <a:cxn ang="0">
                    <a:pos x="1613" y="749"/>
                  </a:cxn>
                  <a:cxn ang="0">
                    <a:pos x="1504" y="905"/>
                  </a:cxn>
                  <a:cxn ang="0">
                    <a:pos x="1450" y="1091"/>
                  </a:cxn>
                  <a:cxn ang="0">
                    <a:pos x="1396" y="1234"/>
                  </a:cxn>
                  <a:cxn ang="0">
                    <a:pos x="1286" y="1350"/>
                  </a:cxn>
                  <a:cxn ang="0">
                    <a:pos x="1253" y="1490"/>
                  </a:cxn>
                  <a:cxn ang="0">
                    <a:pos x="1115" y="1617"/>
                  </a:cxn>
                  <a:cxn ang="0">
                    <a:pos x="1067" y="1779"/>
                  </a:cxn>
                  <a:cxn ang="0">
                    <a:pos x="945" y="2049"/>
                  </a:cxn>
                  <a:cxn ang="0">
                    <a:pos x="877" y="2152"/>
                  </a:cxn>
                  <a:cxn ang="0">
                    <a:pos x="731" y="2209"/>
                  </a:cxn>
                  <a:cxn ang="0">
                    <a:pos x="634" y="2077"/>
                  </a:cxn>
                  <a:cxn ang="0">
                    <a:pos x="448" y="2085"/>
                  </a:cxn>
                  <a:cxn ang="0">
                    <a:pos x="305" y="2208"/>
                  </a:cxn>
                  <a:cxn ang="0">
                    <a:pos x="153" y="1816"/>
                  </a:cxn>
                  <a:cxn ang="0">
                    <a:pos x="186" y="1677"/>
                  </a:cxn>
                  <a:cxn ang="0">
                    <a:pos x="305" y="1646"/>
                  </a:cxn>
                  <a:cxn ang="0">
                    <a:pos x="439" y="1543"/>
                  </a:cxn>
                  <a:cxn ang="0">
                    <a:pos x="579" y="1454"/>
                  </a:cxn>
                  <a:cxn ang="0">
                    <a:pos x="565" y="1333"/>
                  </a:cxn>
                  <a:cxn ang="0">
                    <a:pos x="466" y="1247"/>
                  </a:cxn>
                  <a:cxn ang="0">
                    <a:pos x="323" y="1282"/>
                  </a:cxn>
                  <a:cxn ang="0">
                    <a:pos x="187" y="1271"/>
                  </a:cxn>
                  <a:cxn ang="0">
                    <a:pos x="159" y="1205"/>
                  </a:cxn>
                  <a:cxn ang="0">
                    <a:pos x="104" y="1137"/>
                  </a:cxn>
                  <a:cxn ang="0">
                    <a:pos x="70" y="1048"/>
                  </a:cxn>
                  <a:cxn ang="0">
                    <a:pos x="39" y="932"/>
                  </a:cxn>
                  <a:cxn ang="0">
                    <a:pos x="56" y="801"/>
                  </a:cxn>
                  <a:cxn ang="0">
                    <a:pos x="186" y="725"/>
                  </a:cxn>
                  <a:cxn ang="0">
                    <a:pos x="270" y="756"/>
                  </a:cxn>
                  <a:cxn ang="0">
                    <a:pos x="352" y="782"/>
                  </a:cxn>
                  <a:cxn ang="0">
                    <a:pos x="396" y="845"/>
                  </a:cxn>
                  <a:cxn ang="0">
                    <a:pos x="442" y="821"/>
                  </a:cxn>
                  <a:cxn ang="0">
                    <a:pos x="495" y="774"/>
                  </a:cxn>
                  <a:cxn ang="0">
                    <a:pos x="399" y="758"/>
                  </a:cxn>
                  <a:cxn ang="0">
                    <a:pos x="355" y="693"/>
                  </a:cxn>
                  <a:cxn ang="0">
                    <a:pos x="339" y="643"/>
                  </a:cxn>
                  <a:cxn ang="0">
                    <a:pos x="277" y="605"/>
                  </a:cxn>
                  <a:cxn ang="0">
                    <a:pos x="340" y="552"/>
                  </a:cxn>
                  <a:cxn ang="0">
                    <a:pos x="430" y="519"/>
                  </a:cxn>
                  <a:cxn ang="0">
                    <a:pos x="460" y="443"/>
                  </a:cxn>
                  <a:cxn ang="0">
                    <a:pos x="521" y="383"/>
                  </a:cxn>
                  <a:cxn ang="0">
                    <a:pos x="575" y="337"/>
                  </a:cxn>
                  <a:cxn ang="0">
                    <a:pos x="533" y="275"/>
                  </a:cxn>
                  <a:cxn ang="0">
                    <a:pos x="478" y="234"/>
                  </a:cxn>
                  <a:cxn ang="0">
                    <a:pos x="396" y="226"/>
                  </a:cxn>
                  <a:cxn ang="0">
                    <a:pos x="312" y="279"/>
                  </a:cxn>
                  <a:cxn ang="0">
                    <a:pos x="379" y="183"/>
                  </a:cxn>
                  <a:cxn ang="0">
                    <a:pos x="586" y="114"/>
                  </a:cxn>
                  <a:cxn ang="0">
                    <a:pos x="681" y="106"/>
                  </a:cxn>
                  <a:cxn ang="0">
                    <a:pos x="1034" y="189"/>
                  </a:cxn>
                  <a:cxn ang="0">
                    <a:pos x="1111" y="199"/>
                  </a:cxn>
                  <a:cxn ang="0">
                    <a:pos x="1178" y="173"/>
                  </a:cxn>
                  <a:cxn ang="0">
                    <a:pos x="1210" y="133"/>
                  </a:cxn>
                  <a:cxn ang="0">
                    <a:pos x="1263" y="90"/>
                  </a:cxn>
                  <a:cxn ang="0">
                    <a:pos x="1330" y="57"/>
                  </a:cxn>
                  <a:cxn ang="0">
                    <a:pos x="1389" y="41"/>
                  </a:cxn>
                </a:cxnLst>
                <a:rect l="0" t="0" r="r" b="b"/>
                <a:pathLst>
                  <a:path w="1833" h="2220">
                    <a:moveTo>
                      <a:pt x="1424" y="0"/>
                    </a:moveTo>
                    <a:lnTo>
                      <a:pt x="1427" y="1"/>
                    </a:lnTo>
                    <a:lnTo>
                      <a:pt x="1429" y="1"/>
                    </a:lnTo>
                    <a:lnTo>
                      <a:pt x="1431" y="1"/>
                    </a:lnTo>
                    <a:lnTo>
                      <a:pt x="1437" y="1"/>
                    </a:lnTo>
                    <a:lnTo>
                      <a:pt x="1440" y="1"/>
                    </a:lnTo>
                    <a:lnTo>
                      <a:pt x="1446" y="3"/>
                    </a:lnTo>
                    <a:lnTo>
                      <a:pt x="1454" y="1"/>
                    </a:lnTo>
                    <a:lnTo>
                      <a:pt x="1466" y="3"/>
                    </a:lnTo>
                    <a:lnTo>
                      <a:pt x="1487" y="1"/>
                    </a:lnTo>
                    <a:lnTo>
                      <a:pt x="1500" y="1"/>
                    </a:lnTo>
                    <a:lnTo>
                      <a:pt x="1504" y="3"/>
                    </a:lnTo>
                    <a:lnTo>
                      <a:pt x="1506" y="1"/>
                    </a:lnTo>
                    <a:lnTo>
                      <a:pt x="1510" y="1"/>
                    </a:lnTo>
                    <a:lnTo>
                      <a:pt x="1512" y="3"/>
                    </a:lnTo>
                    <a:lnTo>
                      <a:pt x="1514" y="6"/>
                    </a:lnTo>
                    <a:lnTo>
                      <a:pt x="1516" y="7"/>
                    </a:lnTo>
                    <a:lnTo>
                      <a:pt x="1517" y="9"/>
                    </a:lnTo>
                    <a:lnTo>
                      <a:pt x="1519" y="11"/>
                    </a:lnTo>
                    <a:lnTo>
                      <a:pt x="1520" y="13"/>
                    </a:lnTo>
                    <a:lnTo>
                      <a:pt x="1520" y="14"/>
                    </a:lnTo>
                    <a:lnTo>
                      <a:pt x="1522" y="16"/>
                    </a:lnTo>
                    <a:lnTo>
                      <a:pt x="1523" y="19"/>
                    </a:lnTo>
                    <a:lnTo>
                      <a:pt x="1524" y="21"/>
                    </a:lnTo>
                    <a:lnTo>
                      <a:pt x="1526" y="23"/>
                    </a:lnTo>
                    <a:lnTo>
                      <a:pt x="1527" y="24"/>
                    </a:lnTo>
                    <a:lnTo>
                      <a:pt x="1529" y="26"/>
                    </a:lnTo>
                    <a:lnTo>
                      <a:pt x="1530" y="27"/>
                    </a:lnTo>
                    <a:lnTo>
                      <a:pt x="1532" y="30"/>
                    </a:lnTo>
                    <a:lnTo>
                      <a:pt x="1532" y="31"/>
                    </a:lnTo>
                    <a:lnTo>
                      <a:pt x="1533" y="31"/>
                    </a:lnTo>
                    <a:lnTo>
                      <a:pt x="1534" y="34"/>
                    </a:lnTo>
                    <a:lnTo>
                      <a:pt x="1536" y="37"/>
                    </a:lnTo>
                    <a:lnTo>
                      <a:pt x="1537" y="39"/>
                    </a:lnTo>
                    <a:lnTo>
                      <a:pt x="1537" y="40"/>
                    </a:lnTo>
                    <a:lnTo>
                      <a:pt x="1539" y="41"/>
                    </a:lnTo>
                    <a:lnTo>
                      <a:pt x="1540" y="43"/>
                    </a:lnTo>
                    <a:lnTo>
                      <a:pt x="1543" y="46"/>
                    </a:lnTo>
                    <a:lnTo>
                      <a:pt x="1544" y="47"/>
                    </a:lnTo>
                    <a:lnTo>
                      <a:pt x="1546" y="50"/>
                    </a:lnTo>
                    <a:lnTo>
                      <a:pt x="1546" y="51"/>
                    </a:lnTo>
                    <a:lnTo>
                      <a:pt x="1547" y="53"/>
                    </a:lnTo>
                    <a:lnTo>
                      <a:pt x="1549" y="54"/>
                    </a:lnTo>
                    <a:lnTo>
                      <a:pt x="1550" y="56"/>
                    </a:lnTo>
                    <a:lnTo>
                      <a:pt x="1552" y="57"/>
                    </a:lnTo>
                    <a:lnTo>
                      <a:pt x="1552" y="59"/>
                    </a:lnTo>
                    <a:lnTo>
                      <a:pt x="1553" y="60"/>
                    </a:lnTo>
                    <a:lnTo>
                      <a:pt x="1554" y="62"/>
                    </a:lnTo>
                    <a:lnTo>
                      <a:pt x="1556" y="66"/>
                    </a:lnTo>
                    <a:lnTo>
                      <a:pt x="1557" y="69"/>
                    </a:lnTo>
                    <a:lnTo>
                      <a:pt x="1559" y="70"/>
                    </a:lnTo>
                    <a:lnTo>
                      <a:pt x="1560" y="72"/>
                    </a:lnTo>
                    <a:lnTo>
                      <a:pt x="1562" y="74"/>
                    </a:lnTo>
                    <a:lnTo>
                      <a:pt x="1563" y="76"/>
                    </a:lnTo>
                    <a:lnTo>
                      <a:pt x="1564" y="76"/>
                    </a:lnTo>
                    <a:lnTo>
                      <a:pt x="1566" y="79"/>
                    </a:lnTo>
                    <a:lnTo>
                      <a:pt x="1566" y="80"/>
                    </a:lnTo>
                    <a:lnTo>
                      <a:pt x="1567" y="80"/>
                    </a:lnTo>
                    <a:lnTo>
                      <a:pt x="1570" y="84"/>
                    </a:lnTo>
                    <a:lnTo>
                      <a:pt x="1573" y="92"/>
                    </a:lnTo>
                    <a:lnTo>
                      <a:pt x="1577" y="97"/>
                    </a:lnTo>
                    <a:lnTo>
                      <a:pt x="1580" y="99"/>
                    </a:lnTo>
                    <a:lnTo>
                      <a:pt x="1584" y="104"/>
                    </a:lnTo>
                    <a:lnTo>
                      <a:pt x="1586" y="107"/>
                    </a:lnTo>
                    <a:lnTo>
                      <a:pt x="1587" y="109"/>
                    </a:lnTo>
                    <a:lnTo>
                      <a:pt x="1587" y="110"/>
                    </a:lnTo>
                    <a:lnTo>
                      <a:pt x="1590" y="112"/>
                    </a:lnTo>
                    <a:lnTo>
                      <a:pt x="1590" y="113"/>
                    </a:lnTo>
                    <a:lnTo>
                      <a:pt x="1592" y="114"/>
                    </a:lnTo>
                    <a:lnTo>
                      <a:pt x="1594" y="119"/>
                    </a:lnTo>
                    <a:lnTo>
                      <a:pt x="1596" y="120"/>
                    </a:lnTo>
                    <a:lnTo>
                      <a:pt x="1597" y="123"/>
                    </a:lnTo>
                    <a:lnTo>
                      <a:pt x="1597" y="124"/>
                    </a:lnTo>
                    <a:lnTo>
                      <a:pt x="1599" y="124"/>
                    </a:lnTo>
                    <a:lnTo>
                      <a:pt x="1600" y="126"/>
                    </a:lnTo>
                    <a:lnTo>
                      <a:pt x="1602" y="129"/>
                    </a:lnTo>
                    <a:lnTo>
                      <a:pt x="1603" y="130"/>
                    </a:lnTo>
                    <a:lnTo>
                      <a:pt x="1603" y="132"/>
                    </a:lnTo>
                    <a:lnTo>
                      <a:pt x="1604" y="133"/>
                    </a:lnTo>
                    <a:lnTo>
                      <a:pt x="1606" y="136"/>
                    </a:lnTo>
                    <a:lnTo>
                      <a:pt x="1609" y="139"/>
                    </a:lnTo>
                    <a:lnTo>
                      <a:pt x="1610" y="142"/>
                    </a:lnTo>
                    <a:lnTo>
                      <a:pt x="1612" y="144"/>
                    </a:lnTo>
                    <a:lnTo>
                      <a:pt x="1613" y="146"/>
                    </a:lnTo>
                    <a:lnTo>
                      <a:pt x="1614" y="147"/>
                    </a:lnTo>
                    <a:lnTo>
                      <a:pt x="1616" y="149"/>
                    </a:lnTo>
                    <a:lnTo>
                      <a:pt x="1617" y="150"/>
                    </a:lnTo>
                    <a:lnTo>
                      <a:pt x="1617" y="152"/>
                    </a:lnTo>
                    <a:lnTo>
                      <a:pt x="1619" y="153"/>
                    </a:lnTo>
                    <a:lnTo>
                      <a:pt x="1622" y="157"/>
                    </a:lnTo>
                    <a:lnTo>
                      <a:pt x="1622" y="159"/>
                    </a:lnTo>
                    <a:lnTo>
                      <a:pt x="1623" y="160"/>
                    </a:lnTo>
                    <a:lnTo>
                      <a:pt x="1624" y="162"/>
                    </a:lnTo>
                    <a:lnTo>
                      <a:pt x="1627" y="166"/>
                    </a:lnTo>
                    <a:lnTo>
                      <a:pt x="1629" y="167"/>
                    </a:lnTo>
                    <a:lnTo>
                      <a:pt x="1630" y="170"/>
                    </a:lnTo>
                    <a:lnTo>
                      <a:pt x="1632" y="170"/>
                    </a:lnTo>
                    <a:lnTo>
                      <a:pt x="1632" y="172"/>
                    </a:lnTo>
                    <a:lnTo>
                      <a:pt x="1633" y="173"/>
                    </a:lnTo>
                    <a:lnTo>
                      <a:pt x="1633" y="174"/>
                    </a:lnTo>
                    <a:lnTo>
                      <a:pt x="1636" y="177"/>
                    </a:lnTo>
                    <a:lnTo>
                      <a:pt x="1637" y="179"/>
                    </a:lnTo>
                    <a:lnTo>
                      <a:pt x="1637" y="180"/>
                    </a:lnTo>
                    <a:lnTo>
                      <a:pt x="1639" y="182"/>
                    </a:lnTo>
                    <a:lnTo>
                      <a:pt x="1640" y="182"/>
                    </a:lnTo>
                    <a:lnTo>
                      <a:pt x="1640" y="184"/>
                    </a:lnTo>
                    <a:lnTo>
                      <a:pt x="1642" y="186"/>
                    </a:lnTo>
                    <a:lnTo>
                      <a:pt x="1643" y="187"/>
                    </a:lnTo>
                    <a:lnTo>
                      <a:pt x="1645" y="189"/>
                    </a:lnTo>
                    <a:lnTo>
                      <a:pt x="1645" y="190"/>
                    </a:lnTo>
                    <a:lnTo>
                      <a:pt x="1646" y="190"/>
                    </a:lnTo>
                    <a:lnTo>
                      <a:pt x="1647" y="193"/>
                    </a:lnTo>
                    <a:lnTo>
                      <a:pt x="1649" y="194"/>
                    </a:lnTo>
                    <a:lnTo>
                      <a:pt x="1650" y="197"/>
                    </a:lnTo>
                    <a:lnTo>
                      <a:pt x="1650" y="199"/>
                    </a:lnTo>
                    <a:lnTo>
                      <a:pt x="1652" y="202"/>
                    </a:lnTo>
                    <a:lnTo>
                      <a:pt x="1652" y="203"/>
                    </a:lnTo>
                    <a:lnTo>
                      <a:pt x="1652" y="206"/>
                    </a:lnTo>
                    <a:lnTo>
                      <a:pt x="1652" y="207"/>
                    </a:lnTo>
                    <a:lnTo>
                      <a:pt x="1652" y="209"/>
                    </a:lnTo>
                    <a:lnTo>
                      <a:pt x="1653" y="212"/>
                    </a:lnTo>
                    <a:lnTo>
                      <a:pt x="1653" y="213"/>
                    </a:lnTo>
                    <a:lnTo>
                      <a:pt x="1653" y="214"/>
                    </a:lnTo>
                    <a:lnTo>
                      <a:pt x="1655" y="219"/>
                    </a:lnTo>
                    <a:lnTo>
                      <a:pt x="1655" y="220"/>
                    </a:lnTo>
                    <a:lnTo>
                      <a:pt x="1655" y="222"/>
                    </a:lnTo>
                    <a:lnTo>
                      <a:pt x="1656" y="223"/>
                    </a:lnTo>
                    <a:lnTo>
                      <a:pt x="1656" y="224"/>
                    </a:lnTo>
                    <a:lnTo>
                      <a:pt x="1656" y="227"/>
                    </a:lnTo>
                    <a:lnTo>
                      <a:pt x="1656" y="229"/>
                    </a:lnTo>
                    <a:lnTo>
                      <a:pt x="1656" y="230"/>
                    </a:lnTo>
                    <a:lnTo>
                      <a:pt x="1656" y="233"/>
                    </a:lnTo>
                    <a:lnTo>
                      <a:pt x="1657" y="237"/>
                    </a:lnTo>
                    <a:lnTo>
                      <a:pt x="1659" y="240"/>
                    </a:lnTo>
                    <a:lnTo>
                      <a:pt x="1659" y="243"/>
                    </a:lnTo>
                    <a:lnTo>
                      <a:pt x="1660" y="245"/>
                    </a:lnTo>
                    <a:lnTo>
                      <a:pt x="1660" y="246"/>
                    </a:lnTo>
                    <a:lnTo>
                      <a:pt x="1660" y="247"/>
                    </a:lnTo>
                    <a:lnTo>
                      <a:pt x="1660" y="249"/>
                    </a:lnTo>
                    <a:lnTo>
                      <a:pt x="1660" y="252"/>
                    </a:lnTo>
                    <a:lnTo>
                      <a:pt x="1660" y="253"/>
                    </a:lnTo>
                    <a:lnTo>
                      <a:pt x="1660" y="255"/>
                    </a:lnTo>
                    <a:lnTo>
                      <a:pt x="1660" y="256"/>
                    </a:lnTo>
                    <a:lnTo>
                      <a:pt x="1662" y="257"/>
                    </a:lnTo>
                    <a:lnTo>
                      <a:pt x="1662" y="259"/>
                    </a:lnTo>
                    <a:lnTo>
                      <a:pt x="1662" y="260"/>
                    </a:lnTo>
                    <a:lnTo>
                      <a:pt x="1663" y="262"/>
                    </a:lnTo>
                    <a:lnTo>
                      <a:pt x="1663" y="265"/>
                    </a:lnTo>
                    <a:lnTo>
                      <a:pt x="1665" y="266"/>
                    </a:lnTo>
                    <a:lnTo>
                      <a:pt x="1665" y="267"/>
                    </a:lnTo>
                    <a:lnTo>
                      <a:pt x="1665" y="270"/>
                    </a:lnTo>
                    <a:lnTo>
                      <a:pt x="1665" y="272"/>
                    </a:lnTo>
                    <a:lnTo>
                      <a:pt x="1665" y="273"/>
                    </a:lnTo>
                    <a:lnTo>
                      <a:pt x="1665" y="276"/>
                    </a:lnTo>
                    <a:lnTo>
                      <a:pt x="1666" y="277"/>
                    </a:lnTo>
                    <a:lnTo>
                      <a:pt x="1666" y="279"/>
                    </a:lnTo>
                    <a:lnTo>
                      <a:pt x="1666" y="280"/>
                    </a:lnTo>
                    <a:lnTo>
                      <a:pt x="1666" y="282"/>
                    </a:lnTo>
                    <a:lnTo>
                      <a:pt x="1667" y="285"/>
                    </a:lnTo>
                    <a:lnTo>
                      <a:pt x="1667" y="287"/>
                    </a:lnTo>
                    <a:lnTo>
                      <a:pt x="1667" y="290"/>
                    </a:lnTo>
                    <a:lnTo>
                      <a:pt x="1667" y="292"/>
                    </a:lnTo>
                    <a:lnTo>
                      <a:pt x="1669" y="295"/>
                    </a:lnTo>
                    <a:lnTo>
                      <a:pt x="1669" y="296"/>
                    </a:lnTo>
                    <a:lnTo>
                      <a:pt x="1669" y="299"/>
                    </a:lnTo>
                    <a:lnTo>
                      <a:pt x="1670" y="300"/>
                    </a:lnTo>
                    <a:lnTo>
                      <a:pt x="1669" y="302"/>
                    </a:lnTo>
                    <a:lnTo>
                      <a:pt x="1670" y="305"/>
                    </a:lnTo>
                    <a:lnTo>
                      <a:pt x="1670" y="306"/>
                    </a:lnTo>
                    <a:lnTo>
                      <a:pt x="1670" y="307"/>
                    </a:lnTo>
                    <a:lnTo>
                      <a:pt x="1670" y="309"/>
                    </a:lnTo>
                    <a:lnTo>
                      <a:pt x="1670" y="312"/>
                    </a:lnTo>
                    <a:lnTo>
                      <a:pt x="1672" y="313"/>
                    </a:lnTo>
                    <a:lnTo>
                      <a:pt x="1672" y="317"/>
                    </a:lnTo>
                    <a:lnTo>
                      <a:pt x="1673" y="322"/>
                    </a:lnTo>
                    <a:lnTo>
                      <a:pt x="1675" y="329"/>
                    </a:lnTo>
                    <a:lnTo>
                      <a:pt x="1675" y="335"/>
                    </a:lnTo>
                    <a:lnTo>
                      <a:pt x="1676" y="339"/>
                    </a:lnTo>
                    <a:lnTo>
                      <a:pt x="1676" y="343"/>
                    </a:lnTo>
                    <a:lnTo>
                      <a:pt x="1677" y="347"/>
                    </a:lnTo>
                    <a:lnTo>
                      <a:pt x="1677" y="349"/>
                    </a:lnTo>
                    <a:lnTo>
                      <a:pt x="1679" y="353"/>
                    </a:lnTo>
                    <a:lnTo>
                      <a:pt x="1679" y="359"/>
                    </a:lnTo>
                    <a:lnTo>
                      <a:pt x="1680" y="363"/>
                    </a:lnTo>
                    <a:lnTo>
                      <a:pt x="1680" y="366"/>
                    </a:lnTo>
                    <a:lnTo>
                      <a:pt x="1683" y="369"/>
                    </a:lnTo>
                    <a:lnTo>
                      <a:pt x="1685" y="372"/>
                    </a:lnTo>
                    <a:lnTo>
                      <a:pt x="1685" y="373"/>
                    </a:lnTo>
                    <a:lnTo>
                      <a:pt x="1685" y="375"/>
                    </a:lnTo>
                    <a:lnTo>
                      <a:pt x="1683" y="375"/>
                    </a:lnTo>
                    <a:lnTo>
                      <a:pt x="1682" y="377"/>
                    </a:lnTo>
                    <a:lnTo>
                      <a:pt x="1682" y="379"/>
                    </a:lnTo>
                    <a:lnTo>
                      <a:pt x="1679" y="380"/>
                    </a:lnTo>
                    <a:lnTo>
                      <a:pt x="1677" y="383"/>
                    </a:lnTo>
                    <a:lnTo>
                      <a:pt x="1679" y="386"/>
                    </a:lnTo>
                    <a:lnTo>
                      <a:pt x="1679" y="387"/>
                    </a:lnTo>
                    <a:lnTo>
                      <a:pt x="1679" y="389"/>
                    </a:lnTo>
                    <a:lnTo>
                      <a:pt x="1679" y="390"/>
                    </a:lnTo>
                    <a:lnTo>
                      <a:pt x="1680" y="392"/>
                    </a:lnTo>
                    <a:lnTo>
                      <a:pt x="1682" y="390"/>
                    </a:lnTo>
                    <a:lnTo>
                      <a:pt x="1683" y="390"/>
                    </a:lnTo>
                    <a:lnTo>
                      <a:pt x="1685" y="390"/>
                    </a:lnTo>
                    <a:lnTo>
                      <a:pt x="1685" y="392"/>
                    </a:lnTo>
                    <a:lnTo>
                      <a:pt x="1683" y="393"/>
                    </a:lnTo>
                    <a:lnTo>
                      <a:pt x="1685" y="396"/>
                    </a:lnTo>
                    <a:lnTo>
                      <a:pt x="1682" y="396"/>
                    </a:lnTo>
                    <a:lnTo>
                      <a:pt x="1680" y="397"/>
                    </a:lnTo>
                    <a:lnTo>
                      <a:pt x="1679" y="397"/>
                    </a:lnTo>
                    <a:lnTo>
                      <a:pt x="1677" y="397"/>
                    </a:lnTo>
                    <a:lnTo>
                      <a:pt x="1677" y="399"/>
                    </a:lnTo>
                    <a:lnTo>
                      <a:pt x="1679" y="400"/>
                    </a:lnTo>
                    <a:lnTo>
                      <a:pt x="1677" y="403"/>
                    </a:lnTo>
                    <a:lnTo>
                      <a:pt x="1682" y="405"/>
                    </a:lnTo>
                    <a:lnTo>
                      <a:pt x="1683" y="407"/>
                    </a:lnTo>
                    <a:lnTo>
                      <a:pt x="1685" y="410"/>
                    </a:lnTo>
                    <a:lnTo>
                      <a:pt x="1687" y="412"/>
                    </a:lnTo>
                    <a:lnTo>
                      <a:pt x="1690" y="415"/>
                    </a:lnTo>
                    <a:lnTo>
                      <a:pt x="1692" y="416"/>
                    </a:lnTo>
                    <a:lnTo>
                      <a:pt x="1692" y="418"/>
                    </a:lnTo>
                    <a:lnTo>
                      <a:pt x="1693" y="418"/>
                    </a:lnTo>
                    <a:lnTo>
                      <a:pt x="1700" y="416"/>
                    </a:lnTo>
                    <a:lnTo>
                      <a:pt x="1702" y="416"/>
                    </a:lnTo>
                    <a:lnTo>
                      <a:pt x="1709" y="415"/>
                    </a:lnTo>
                    <a:lnTo>
                      <a:pt x="1710" y="415"/>
                    </a:lnTo>
                    <a:lnTo>
                      <a:pt x="1712" y="416"/>
                    </a:lnTo>
                    <a:lnTo>
                      <a:pt x="1713" y="420"/>
                    </a:lnTo>
                    <a:lnTo>
                      <a:pt x="1715" y="419"/>
                    </a:lnTo>
                    <a:lnTo>
                      <a:pt x="1713" y="416"/>
                    </a:lnTo>
                    <a:lnTo>
                      <a:pt x="1715" y="415"/>
                    </a:lnTo>
                    <a:lnTo>
                      <a:pt x="1715" y="416"/>
                    </a:lnTo>
                    <a:lnTo>
                      <a:pt x="1717" y="419"/>
                    </a:lnTo>
                    <a:lnTo>
                      <a:pt x="1719" y="419"/>
                    </a:lnTo>
                    <a:lnTo>
                      <a:pt x="1722" y="416"/>
                    </a:lnTo>
                    <a:lnTo>
                      <a:pt x="1723" y="415"/>
                    </a:lnTo>
                    <a:lnTo>
                      <a:pt x="1725" y="415"/>
                    </a:lnTo>
                    <a:lnTo>
                      <a:pt x="1726" y="416"/>
                    </a:lnTo>
                    <a:lnTo>
                      <a:pt x="1729" y="416"/>
                    </a:lnTo>
                    <a:lnTo>
                      <a:pt x="1730" y="418"/>
                    </a:lnTo>
                    <a:lnTo>
                      <a:pt x="1732" y="418"/>
                    </a:lnTo>
                    <a:lnTo>
                      <a:pt x="1735" y="418"/>
                    </a:lnTo>
                    <a:lnTo>
                      <a:pt x="1737" y="418"/>
                    </a:lnTo>
                    <a:lnTo>
                      <a:pt x="1739" y="419"/>
                    </a:lnTo>
                    <a:lnTo>
                      <a:pt x="1743" y="419"/>
                    </a:lnTo>
                    <a:lnTo>
                      <a:pt x="1745" y="419"/>
                    </a:lnTo>
                    <a:lnTo>
                      <a:pt x="1749" y="418"/>
                    </a:lnTo>
                    <a:lnTo>
                      <a:pt x="1753" y="419"/>
                    </a:lnTo>
                    <a:lnTo>
                      <a:pt x="1756" y="418"/>
                    </a:lnTo>
                    <a:lnTo>
                      <a:pt x="1757" y="418"/>
                    </a:lnTo>
                    <a:lnTo>
                      <a:pt x="1759" y="418"/>
                    </a:lnTo>
                    <a:lnTo>
                      <a:pt x="1760" y="419"/>
                    </a:lnTo>
                    <a:lnTo>
                      <a:pt x="1762" y="420"/>
                    </a:lnTo>
                    <a:lnTo>
                      <a:pt x="1763" y="422"/>
                    </a:lnTo>
                    <a:lnTo>
                      <a:pt x="1763" y="420"/>
                    </a:lnTo>
                    <a:lnTo>
                      <a:pt x="1765" y="419"/>
                    </a:lnTo>
                    <a:lnTo>
                      <a:pt x="1767" y="419"/>
                    </a:lnTo>
                    <a:lnTo>
                      <a:pt x="1769" y="420"/>
                    </a:lnTo>
                    <a:lnTo>
                      <a:pt x="1770" y="422"/>
                    </a:lnTo>
                    <a:lnTo>
                      <a:pt x="1772" y="422"/>
                    </a:lnTo>
                    <a:lnTo>
                      <a:pt x="1775" y="422"/>
                    </a:lnTo>
                    <a:lnTo>
                      <a:pt x="1773" y="423"/>
                    </a:lnTo>
                    <a:lnTo>
                      <a:pt x="1776" y="425"/>
                    </a:lnTo>
                    <a:lnTo>
                      <a:pt x="1779" y="428"/>
                    </a:lnTo>
                    <a:lnTo>
                      <a:pt x="1780" y="429"/>
                    </a:lnTo>
                    <a:lnTo>
                      <a:pt x="1783" y="429"/>
                    </a:lnTo>
                    <a:lnTo>
                      <a:pt x="1785" y="430"/>
                    </a:lnTo>
                    <a:lnTo>
                      <a:pt x="1785" y="432"/>
                    </a:lnTo>
                    <a:lnTo>
                      <a:pt x="1785" y="433"/>
                    </a:lnTo>
                    <a:lnTo>
                      <a:pt x="1782" y="433"/>
                    </a:lnTo>
                    <a:lnTo>
                      <a:pt x="1782" y="435"/>
                    </a:lnTo>
                    <a:lnTo>
                      <a:pt x="1783" y="436"/>
                    </a:lnTo>
                    <a:lnTo>
                      <a:pt x="1782" y="438"/>
                    </a:lnTo>
                    <a:lnTo>
                      <a:pt x="1783" y="438"/>
                    </a:lnTo>
                    <a:lnTo>
                      <a:pt x="1786" y="438"/>
                    </a:lnTo>
                    <a:lnTo>
                      <a:pt x="1787" y="440"/>
                    </a:lnTo>
                    <a:lnTo>
                      <a:pt x="1789" y="440"/>
                    </a:lnTo>
                    <a:lnTo>
                      <a:pt x="1790" y="440"/>
                    </a:lnTo>
                    <a:lnTo>
                      <a:pt x="1793" y="443"/>
                    </a:lnTo>
                    <a:lnTo>
                      <a:pt x="1793" y="446"/>
                    </a:lnTo>
                    <a:lnTo>
                      <a:pt x="1793" y="450"/>
                    </a:lnTo>
                    <a:lnTo>
                      <a:pt x="1795" y="452"/>
                    </a:lnTo>
                    <a:lnTo>
                      <a:pt x="1796" y="450"/>
                    </a:lnTo>
                    <a:lnTo>
                      <a:pt x="1796" y="453"/>
                    </a:lnTo>
                    <a:lnTo>
                      <a:pt x="1795" y="453"/>
                    </a:lnTo>
                    <a:lnTo>
                      <a:pt x="1793" y="456"/>
                    </a:lnTo>
                    <a:lnTo>
                      <a:pt x="1795" y="458"/>
                    </a:lnTo>
                    <a:lnTo>
                      <a:pt x="1798" y="458"/>
                    </a:lnTo>
                    <a:lnTo>
                      <a:pt x="1800" y="459"/>
                    </a:lnTo>
                    <a:lnTo>
                      <a:pt x="1802" y="460"/>
                    </a:lnTo>
                    <a:lnTo>
                      <a:pt x="1803" y="460"/>
                    </a:lnTo>
                    <a:lnTo>
                      <a:pt x="1806" y="460"/>
                    </a:lnTo>
                    <a:lnTo>
                      <a:pt x="1808" y="460"/>
                    </a:lnTo>
                    <a:lnTo>
                      <a:pt x="1808" y="462"/>
                    </a:lnTo>
                    <a:lnTo>
                      <a:pt x="1809" y="465"/>
                    </a:lnTo>
                    <a:lnTo>
                      <a:pt x="1810" y="468"/>
                    </a:lnTo>
                    <a:lnTo>
                      <a:pt x="1812" y="468"/>
                    </a:lnTo>
                    <a:lnTo>
                      <a:pt x="1810" y="469"/>
                    </a:lnTo>
                    <a:lnTo>
                      <a:pt x="1809" y="469"/>
                    </a:lnTo>
                    <a:lnTo>
                      <a:pt x="1810" y="470"/>
                    </a:lnTo>
                    <a:lnTo>
                      <a:pt x="1813" y="470"/>
                    </a:lnTo>
                    <a:lnTo>
                      <a:pt x="1815" y="472"/>
                    </a:lnTo>
                    <a:lnTo>
                      <a:pt x="1816" y="473"/>
                    </a:lnTo>
                    <a:lnTo>
                      <a:pt x="1818" y="473"/>
                    </a:lnTo>
                    <a:lnTo>
                      <a:pt x="1819" y="472"/>
                    </a:lnTo>
                    <a:lnTo>
                      <a:pt x="1820" y="470"/>
                    </a:lnTo>
                    <a:lnTo>
                      <a:pt x="1822" y="470"/>
                    </a:lnTo>
                    <a:lnTo>
                      <a:pt x="1823" y="470"/>
                    </a:lnTo>
                    <a:lnTo>
                      <a:pt x="1825" y="469"/>
                    </a:lnTo>
                    <a:lnTo>
                      <a:pt x="1826" y="469"/>
                    </a:lnTo>
                    <a:lnTo>
                      <a:pt x="1828" y="470"/>
                    </a:lnTo>
                    <a:lnTo>
                      <a:pt x="1829" y="470"/>
                    </a:lnTo>
                    <a:lnTo>
                      <a:pt x="1828" y="473"/>
                    </a:lnTo>
                    <a:lnTo>
                      <a:pt x="1832" y="475"/>
                    </a:lnTo>
                    <a:lnTo>
                      <a:pt x="1832" y="478"/>
                    </a:lnTo>
                    <a:lnTo>
                      <a:pt x="1833" y="480"/>
                    </a:lnTo>
                    <a:lnTo>
                      <a:pt x="1833" y="482"/>
                    </a:lnTo>
                    <a:lnTo>
                      <a:pt x="1832" y="482"/>
                    </a:lnTo>
                    <a:lnTo>
                      <a:pt x="1829" y="485"/>
                    </a:lnTo>
                    <a:lnTo>
                      <a:pt x="1826" y="488"/>
                    </a:lnTo>
                    <a:lnTo>
                      <a:pt x="1825" y="490"/>
                    </a:lnTo>
                    <a:lnTo>
                      <a:pt x="1825" y="495"/>
                    </a:lnTo>
                    <a:lnTo>
                      <a:pt x="1823" y="498"/>
                    </a:lnTo>
                    <a:lnTo>
                      <a:pt x="1822" y="499"/>
                    </a:lnTo>
                    <a:lnTo>
                      <a:pt x="1820" y="500"/>
                    </a:lnTo>
                    <a:lnTo>
                      <a:pt x="1822" y="503"/>
                    </a:lnTo>
                    <a:lnTo>
                      <a:pt x="1823" y="505"/>
                    </a:lnTo>
                    <a:lnTo>
                      <a:pt x="1825" y="508"/>
                    </a:lnTo>
                    <a:lnTo>
                      <a:pt x="1825" y="509"/>
                    </a:lnTo>
                    <a:lnTo>
                      <a:pt x="1822" y="512"/>
                    </a:lnTo>
                    <a:lnTo>
                      <a:pt x="1820" y="512"/>
                    </a:lnTo>
                    <a:lnTo>
                      <a:pt x="1816" y="515"/>
                    </a:lnTo>
                    <a:lnTo>
                      <a:pt x="1816" y="518"/>
                    </a:lnTo>
                    <a:lnTo>
                      <a:pt x="1816" y="520"/>
                    </a:lnTo>
                    <a:lnTo>
                      <a:pt x="1816" y="523"/>
                    </a:lnTo>
                    <a:lnTo>
                      <a:pt x="1818" y="526"/>
                    </a:lnTo>
                    <a:lnTo>
                      <a:pt x="1820" y="530"/>
                    </a:lnTo>
                    <a:lnTo>
                      <a:pt x="1822" y="533"/>
                    </a:lnTo>
                    <a:lnTo>
                      <a:pt x="1822" y="536"/>
                    </a:lnTo>
                    <a:lnTo>
                      <a:pt x="1823" y="538"/>
                    </a:lnTo>
                    <a:lnTo>
                      <a:pt x="1826" y="540"/>
                    </a:lnTo>
                    <a:lnTo>
                      <a:pt x="1826" y="542"/>
                    </a:lnTo>
                    <a:lnTo>
                      <a:pt x="1826" y="543"/>
                    </a:lnTo>
                    <a:lnTo>
                      <a:pt x="1822" y="546"/>
                    </a:lnTo>
                    <a:lnTo>
                      <a:pt x="1820" y="550"/>
                    </a:lnTo>
                    <a:lnTo>
                      <a:pt x="1820" y="552"/>
                    </a:lnTo>
                    <a:lnTo>
                      <a:pt x="1822" y="556"/>
                    </a:lnTo>
                    <a:lnTo>
                      <a:pt x="1822" y="558"/>
                    </a:lnTo>
                    <a:lnTo>
                      <a:pt x="1820" y="558"/>
                    </a:lnTo>
                    <a:lnTo>
                      <a:pt x="1819" y="559"/>
                    </a:lnTo>
                    <a:lnTo>
                      <a:pt x="1818" y="560"/>
                    </a:lnTo>
                    <a:lnTo>
                      <a:pt x="1816" y="560"/>
                    </a:lnTo>
                    <a:lnTo>
                      <a:pt x="1815" y="563"/>
                    </a:lnTo>
                    <a:lnTo>
                      <a:pt x="1813" y="566"/>
                    </a:lnTo>
                    <a:lnTo>
                      <a:pt x="1810" y="569"/>
                    </a:lnTo>
                    <a:lnTo>
                      <a:pt x="1810" y="572"/>
                    </a:lnTo>
                    <a:lnTo>
                      <a:pt x="1813" y="573"/>
                    </a:lnTo>
                    <a:lnTo>
                      <a:pt x="1810" y="578"/>
                    </a:lnTo>
                    <a:lnTo>
                      <a:pt x="1810" y="580"/>
                    </a:lnTo>
                    <a:lnTo>
                      <a:pt x="1812" y="585"/>
                    </a:lnTo>
                    <a:lnTo>
                      <a:pt x="1810" y="588"/>
                    </a:lnTo>
                    <a:lnTo>
                      <a:pt x="1810" y="589"/>
                    </a:lnTo>
                    <a:lnTo>
                      <a:pt x="1810" y="593"/>
                    </a:lnTo>
                    <a:lnTo>
                      <a:pt x="1812" y="596"/>
                    </a:lnTo>
                    <a:lnTo>
                      <a:pt x="1810" y="598"/>
                    </a:lnTo>
                    <a:lnTo>
                      <a:pt x="1809" y="601"/>
                    </a:lnTo>
                    <a:lnTo>
                      <a:pt x="1808" y="603"/>
                    </a:lnTo>
                    <a:lnTo>
                      <a:pt x="1806" y="603"/>
                    </a:lnTo>
                    <a:lnTo>
                      <a:pt x="1803" y="605"/>
                    </a:lnTo>
                    <a:lnTo>
                      <a:pt x="1802" y="606"/>
                    </a:lnTo>
                    <a:lnTo>
                      <a:pt x="1799" y="611"/>
                    </a:lnTo>
                    <a:lnTo>
                      <a:pt x="1795" y="612"/>
                    </a:lnTo>
                    <a:lnTo>
                      <a:pt x="1795" y="615"/>
                    </a:lnTo>
                    <a:lnTo>
                      <a:pt x="1796" y="619"/>
                    </a:lnTo>
                    <a:lnTo>
                      <a:pt x="1800" y="623"/>
                    </a:lnTo>
                    <a:lnTo>
                      <a:pt x="1803" y="625"/>
                    </a:lnTo>
                    <a:lnTo>
                      <a:pt x="1810" y="629"/>
                    </a:lnTo>
                    <a:lnTo>
                      <a:pt x="1813" y="633"/>
                    </a:lnTo>
                    <a:lnTo>
                      <a:pt x="1818" y="635"/>
                    </a:lnTo>
                    <a:lnTo>
                      <a:pt x="1820" y="639"/>
                    </a:lnTo>
                    <a:lnTo>
                      <a:pt x="1822" y="643"/>
                    </a:lnTo>
                    <a:lnTo>
                      <a:pt x="1822" y="649"/>
                    </a:lnTo>
                    <a:lnTo>
                      <a:pt x="1823" y="651"/>
                    </a:lnTo>
                    <a:lnTo>
                      <a:pt x="1822" y="653"/>
                    </a:lnTo>
                    <a:lnTo>
                      <a:pt x="1820" y="659"/>
                    </a:lnTo>
                    <a:lnTo>
                      <a:pt x="1820" y="661"/>
                    </a:lnTo>
                    <a:lnTo>
                      <a:pt x="1819" y="662"/>
                    </a:lnTo>
                    <a:lnTo>
                      <a:pt x="1819" y="663"/>
                    </a:lnTo>
                    <a:lnTo>
                      <a:pt x="1818" y="666"/>
                    </a:lnTo>
                    <a:lnTo>
                      <a:pt x="1818" y="668"/>
                    </a:lnTo>
                    <a:lnTo>
                      <a:pt x="1816" y="669"/>
                    </a:lnTo>
                    <a:lnTo>
                      <a:pt x="1816" y="671"/>
                    </a:lnTo>
                    <a:lnTo>
                      <a:pt x="1815" y="673"/>
                    </a:lnTo>
                    <a:lnTo>
                      <a:pt x="1813" y="673"/>
                    </a:lnTo>
                    <a:lnTo>
                      <a:pt x="1812" y="676"/>
                    </a:lnTo>
                    <a:lnTo>
                      <a:pt x="1810" y="676"/>
                    </a:lnTo>
                    <a:lnTo>
                      <a:pt x="1809" y="678"/>
                    </a:lnTo>
                    <a:lnTo>
                      <a:pt x="1806" y="679"/>
                    </a:lnTo>
                    <a:lnTo>
                      <a:pt x="1803" y="681"/>
                    </a:lnTo>
                    <a:lnTo>
                      <a:pt x="1802" y="681"/>
                    </a:lnTo>
                    <a:lnTo>
                      <a:pt x="1800" y="682"/>
                    </a:lnTo>
                    <a:lnTo>
                      <a:pt x="1799" y="682"/>
                    </a:lnTo>
                    <a:lnTo>
                      <a:pt x="1796" y="685"/>
                    </a:lnTo>
                    <a:lnTo>
                      <a:pt x="1795" y="685"/>
                    </a:lnTo>
                    <a:lnTo>
                      <a:pt x="1792" y="686"/>
                    </a:lnTo>
                    <a:lnTo>
                      <a:pt x="1783" y="691"/>
                    </a:lnTo>
                    <a:lnTo>
                      <a:pt x="1777" y="692"/>
                    </a:lnTo>
                    <a:lnTo>
                      <a:pt x="1770" y="692"/>
                    </a:lnTo>
                    <a:lnTo>
                      <a:pt x="1763" y="693"/>
                    </a:lnTo>
                    <a:lnTo>
                      <a:pt x="1762" y="698"/>
                    </a:lnTo>
                    <a:lnTo>
                      <a:pt x="1760" y="703"/>
                    </a:lnTo>
                    <a:lnTo>
                      <a:pt x="1756" y="708"/>
                    </a:lnTo>
                    <a:lnTo>
                      <a:pt x="1753" y="711"/>
                    </a:lnTo>
                    <a:lnTo>
                      <a:pt x="1747" y="712"/>
                    </a:lnTo>
                    <a:lnTo>
                      <a:pt x="1737" y="718"/>
                    </a:lnTo>
                    <a:lnTo>
                      <a:pt x="1727" y="719"/>
                    </a:lnTo>
                    <a:lnTo>
                      <a:pt x="1722" y="723"/>
                    </a:lnTo>
                    <a:lnTo>
                      <a:pt x="1716" y="725"/>
                    </a:lnTo>
                    <a:lnTo>
                      <a:pt x="1706" y="731"/>
                    </a:lnTo>
                    <a:lnTo>
                      <a:pt x="1697" y="736"/>
                    </a:lnTo>
                    <a:lnTo>
                      <a:pt x="1692" y="743"/>
                    </a:lnTo>
                    <a:lnTo>
                      <a:pt x="1687" y="749"/>
                    </a:lnTo>
                    <a:lnTo>
                      <a:pt x="1683" y="752"/>
                    </a:lnTo>
                    <a:lnTo>
                      <a:pt x="1677" y="753"/>
                    </a:lnTo>
                    <a:lnTo>
                      <a:pt x="1669" y="758"/>
                    </a:lnTo>
                    <a:lnTo>
                      <a:pt x="1663" y="759"/>
                    </a:lnTo>
                    <a:lnTo>
                      <a:pt x="1662" y="759"/>
                    </a:lnTo>
                    <a:lnTo>
                      <a:pt x="1660" y="759"/>
                    </a:lnTo>
                    <a:lnTo>
                      <a:pt x="1659" y="759"/>
                    </a:lnTo>
                    <a:lnTo>
                      <a:pt x="1657" y="759"/>
                    </a:lnTo>
                    <a:lnTo>
                      <a:pt x="1656" y="759"/>
                    </a:lnTo>
                    <a:lnTo>
                      <a:pt x="1655" y="759"/>
                    </a:lnTo>
                    <a:lnTo>
                      <a:pt x="1653" y="758"/>
                    </a:lnTo>
                    <a:lnTo>
                      <a:pt x="1652" y="758"/>
                    </a:lnTo>
                    <a:lnTo>
                      <a:pt x="1652" y="756"/>
                    </a:lnTo>
                    <a:lnTo>
                      <a:pt x="1650" y="756"/>
                    </a:lnTo>
                    <a:lnTo>
                      <a:pt x="1647" y="753"/>
                    </a:lnTo>
                    <a:lnTo>
                      <a:pt x="1647" y="752"/>
                    </a:lnTo>
                    <a:lnTo>
                      <a:pt x="1646" y="752"/>
                    </a:lnTo>
                    <a:lnTo>
                      <a:pt x="1643" y="748"/>
                    </a:lnTo>
                    <a:lnTo>
                      <a:pt x="1639" y="746"/>
                    </a:lnTo>
                    <a:lnTo>
                      <a:pt x="1634" y="745"/>
                    </a:lnTo>
                    <a:lnTo>
                      <a:pt x="1632" y="745"/>
                    </a:lnTo>
                    <a:lnTo>
                      <a:pt x="1629" y="743"/>
                    </a:lnTo>
                    <a:lnTo>
                      <a:pt x="1624" y="742"/>
                    </a:lnTo>
                    <a:lnTo>
                      <a:pt x="1620" y="741"/>
                    </a:lnTo>
                    <a:lnTo>
                      <a:pt x="1616" y="742"/>
                    </a:lnTo>
                    <a:lnTo>
                      <a:pt x="1616" y="743"/>
                    </a:lnTo>
                    <a:lnTo>
                      <a:pt x="1614" y="745"/>
                    </a:lnTo>
                    <a:lnTo>
                      <a:pt x="1613" y="749"/>
                    </a:lnTo>
                    <a:lnTo>
                      <a:pt x="1613" y="753"/>
                    </a:lnTo>
                    <a:lnTo>
                      <a:pt x="1610" y="758"/>
                    </a:lnTo>
                    <a:lnTo>
                      <a:pt x="1606" y="763"/>
                    </a:lnTo>
                    <a:lnTo>
                      <a:pt x="1602" y="768"/>
                    </a:lnTo>
                    <a:lnTo>
                      <a:pt x="1600" y="774"/>
                    </a:lnTo>
                    <a:lnTo>
                      <a:pt x="1600" y="778"/>
                    </a:lnTo>
                    <a:lnTo>
                      <a:pt x="1599" y="779"/>
                    </a:lnTo>
                    <a:lnTo>
                      <a:pt x="1597" y="781"/>
                    </a:lnTo>
                    <a:lnTo>
                      <a:pt x="1596" y="784"/>
                    </a:lnTo>
                    <a:lnTo>
                      <a:pt x="1592" y="788"/>
                    </a:lnTo>
                    <a:lnTo>
                      <a:pt x="1589" y="789"/>
                    </a:lnTo>
                    <a:lnTo>
                      <a:pt x="1587" y="792"/>
                    </a:lnTo>
                    <a:lnTo>
                      <a:pt x="1587" y="795"/>
                    </a:lnTo>
                    <a:lnTo>
                      <a:pt x="1587" y="796"/>
                    </a:lnTo>
                    <a:lnTo>
                      <a:pt x="1589" y="798"/>
                    </a:lnTo>
                    <a:lnTo>
                      <a:pt x="1587" y="799"/>
                    </a:lnTo>
                    <a:lnTo>
                      <a:pt x="1584" y="799"/>
                    </a:lnTo>
                    <a:lnTo>
                      <a:pt x="1583" y="802"/>
                    </a:lnTo>
                    <a:lnTo>
                      <a:pt x="1579" y="808"/>
                    </a:lnTo>
                    <a:lnTo>
                      <a:pt x="1577" y="809"/>
                    </a:lnTo>
                    <a:lnTo>
                      <a:pt x="1576" y="809"/>
                    </a:lnTo>
                    <a:lnTo>
                      <a:pt x="1573" y="812"/>
                    </a:lnTo>
                    <a:lnTo>
                      <a:pt x="1570" y="815"/>
                    </a:lnTo>
                    <a:lnTo>
                      <a:pt x="1567" y="821"/>
                    </a:lnTo>
                    <a:lnTo>
                      <a:pt x="1566" y="825"/>
                    </a:lnTo>
                    <a:lnTo>
                      <a:pt x="1563" y="826"/>
                    </a:lnTo>
                    <a:lnTo>
                      <a:pt x="1562" y="829"/>
                    </a:lnTo>
                    <a:lnTo>
                      <a:pt x="1562" y="832"/>
                    </a:lnTo>
                    <a:lnTo>
                      <a:pt x="1559" y="835"/>
                    </a:lnTo>
                    <a:lnTo>
                      <a:pt x="1557" y="835"/>
                    </a:lnTo>
                    <a:lnTo>
                      <a:pt x="1556" y="835"/>
                    </a:lnTo>
                    <a:lnTo>
                      <a:pt x="1554" y="835"/>
                    </a:lnTo>
                    <a:lnTo>
                      <a:pt x="1553" y="835"/>
                    </a:lnTo>
                    <a:lnTo>
                      <a:pt x="1552" y="835"/>
                    </a:lnTo>
                    <a:lnTo>
                      <a:pt x="1550" y="836"/>
                    </a:lnTo>
                    <a:lnTo>
                      <a:pt x="1549" y="838"/>
                    </a:lnTo>
                    <a:lnTo>
                      <a:pt x="1547" y="838"/>
                    </a:lnTo>
                    <a:lnTo>
                      <a:pt x="1547" y="839"/>
                    </a:lnTo>
                    <a:lnTo>
                      <a:pt x="1544" y="841"/>
                    </a:lnTo>
                    <a:lnTo>
                      <a:pt x="1540" y="842"/>
                    </a:lnTo>
                    <a:lnTo>
                      <a:pt x="1534" y="842"/>
                    </a:lnTo>
                    <a:lnTo>
                      <a:pt x="1532" y="845"/>
                    </a:lnTo>
                    <a:lnTo>
                      <a:pt x="1530" y="846"/>
                    </a:lnTo>
                    <a:lnTo>
                      <a:pt x="1529" y="852"/>
                    </a:lnTo>
                    <a:lnTo>
                      <a:pt x="1529" y="854"/>
                    </a:lnTo>
                    <a:lnTo>
                      <a:pt x="1529" y="856"/>
                    </a:lnTo>
                    <a:lnTo>
                      <a:pt x="1529" y="861"/>
                    </a:lnTo>
                    <a:lnTo>
                      <a:pt x="1529" y="865"/>
                    </a:lnTo>
                    <a:lnTo>
                      <a:pt x="1529" y="869"/>
                    </a:lnTo>
                    <a:lnTo>
                      <a:pt x="1526" y="874"/>
                    </a:lnTo>
                    <a:lnTo>
                      <a:pt x="1524" y="875"/>
                    </a:lnTo>
                    <a:lnTo>
                      <a:pt x="1524" y="878"/>
                    </a:lnTo>
                    <a:lnTo>
                      <a:pt x="1523" y="881"/>
                    </a:lnTo>
                    <a:lnTo>
                      <a:pt x="1520" y="885"/>
                    </a:lnTo>
                    <a:lnTo>
                      <a:pt x="1519" y="886"/>
                    </a:lnTo>
                    <a:lnTo>
                      <a:pt x="1517" y="888"/>
                    </a:lnTo>
                    <a:lnTo>
                      <a:pt x="1516" y="889"/>
                    </a:lnTo>
                    <a:lnTo>
                      <a:pt x="1514" y="891"/>
                    </a:lnTo>
                    <a:lnTo>
                      <a:pt x="1513" y="892"/>
                    </a:lnTo>
                    <a:lnTo>
                      <a:pt x="1512" y="894"/>
                    </a:lnTo>
                    <a:lnTo>
                      <a:pt x="1510" y="896"/>
                    </a:lnTo>
                    <a:lnTo>
                      <a:pt x="1509" y="898"/>
                    </a:lnTo>
                    <a:lnTo>
                      <a:pt x="1507" y="902"/>
                    </a:lnTo>
                    <a:lnTo>
                      <a:pt x="1504" y="905"/>
                    </a:lnTo>
                    <a:lnTo>
                      <a:pt x="1503" y="909"/>
                    </a:lnTo>
                    <a:lnTo>
                      <a:pt x="1503" y="912"/>
                    </a:lnTo>
                    <a:lnTo>
                      <a:pt x="1502" y="918"/>
                    </a:lnTo>
                    <a:lnTo>
                      <a:pt x="1500" y="924"/>
                    </a:lnTo>
                    <a:lnTo>
                      <a:pt x="1499" y="928"/>
                    </a:lnTo>
                    <a:lnTo>
                      <a:pt x="1497" y="931"/>
                    </a:lnTo>
                    <a:lnTo>
                      <a:pt x="1494" y="934"/>
                    </a:lnTo>
                    <a:lnTo>
                      <a:pt x="1489" y="939"/>
                    </a:lnTo>
                    <a:lnTo>
                      <a:pt x="1484" y="941"/>
                    </a:lnTo>
                    <a:lnTo>
                      <a:pt x="1484" y="944"/>
                    </a:lnTo>
                    <a:lnTo>
                      <a:pt x="1483" y="945"/>
                    </a:lnTo>
                    <a:lnTo>
                      <a:pt x="1483" y="947"/>
                    </a:lnTo>
                    <a:lnTo>
                      <a:pt x="1481" y="949"/>
                    </a:lnTo>
                    <a:lnTo>
                      <a:pt x="1480" y="954"/>
                    </a:lnTo>
                    <a:lnTo>
                      <a:pt x="1480" y="957"/>
                    </a:lnTo>
                    <a:lnTo>
                      <a:pt x="1479" y="959"/>
                    </a:lnTo>
                    <a:lnTo>
                      <a:pt x="1479" y="964"/>
                    </a:lnTo>
                    <a:lnTo>
                      <a:pt x="1480" y="968"/>
                    </a:lnTo>
                    <a:lnTo>
                      <a:pt x="1480" y="974"/>
                    </a:lnTo>
                    <a:lnTo>
                      <a:pt x="1481" y="978"/>
                    </a:lnTo>
                    <a:lnTo>
                      <a:pt x="1483" y="981"/>
                    </a:lnTo>
                    <a:lnTo>
                      <a:pt x="1484" y="982"/>
                    </a:lnTo>
                    <a:lnTo>
                      <a:pt x="1486" y="984"/>
                    </a:lnTo>
                    <a:lnTo>
                      <a:pt x="1487" y="988"/>
                    </a:lnTo>
                    <a:lnTo>
                      <a:pt x="1486" y="991"/>
                    </a:lnTo>
                    <a:lnTo>
                      <a:pt x="1486" y="992"/>
                    </a:lnTo>
                    <a:lnTo>
                      <a:pt x="1484" y="995"/>
                    </a:lnTo>
                    <a:lnTo>
                      <a:pt x="1483" y="998"/>
                    </a:lnTo>
                    <a:lnTo>
                      <a:pt x="1480" y="999"/>
                    </a:lnTo>
                    <a:lnTo>
                      <a:pt x="1479" y="1002"/>
                    </a:lnTo>
                    <a:lnTo>
                      <a:pt x="1477" y="1004"/>
                    </a:lnTo>
                    <a:lnTo>
                      <a:pt x="1476" y="1008"/>
                    </a:lnTo>
                    <a:lnTo>
                      <a:pt x="1476" y="1011"/>
                    </a:lnTo>
                    <a:lnTo>
                      <a:pt x="1476" y="1014"/>
                    </a:lnTo>
                    <a:lnTo>
                      <a:pt x="1476" y="1018"/>
                    </a:lnTo>
                    <a:lnTo>
                      <a:pt x="1477" y="1021"/>
                    </a:lnTo>
                    <a:lnTo>
                      <a:pt x="1477" y="1024"/>
                    </a:lnTo>
                    <a:lnTo>
                      <a:pt x="1476" y="1025"/>
                    </a:lnTo>
                    <a:lnTo>
                      <a:pt x="1474" y="1028"/>
                    </a:lnTo>
                    <a:lnTo>
                      <a:pt x="1473" y="1029"/>
                    </a:lnTo>
                    <a:lnTo>
                      <a:pt x="1473" y="1031"/>
                    </a:lnTo>
                    <a:lnTo>
                      <a:pt x="1471" y="1032"/>
                    </a:lnTo>
                    <a:lnTo>
                      <a:pt x="1471" y="1035"/>
                    </a:lnTo>
                    <a:lnTo>
                      <a:pt x="1471" y="1039"/>
                    </a:lnTo>
                    <a:lnTo>
                      <a:pt x="1473" y="1041"/>
                    </a:lnTo>
                    <a:lnTo>
                      <a:pt x="1473" y="1045"/>
                    </a:lnTo>
                    <a:lnTo>
                      <a:pt x="1473" y="1049"/>
                    </a:lnTo>
                    <a:lnTo>
                      <a:pt x="1471" y="1054"/>
                    </a:lnTo>
                    <a:lnTo>
                      <a:pt x="1470" y="1057"/>
                    </a:lnTo>
                    <a:lnTo>
                      <a:pt x="1469" y="1059"/>
                    </a:lnTo>
                    <a:lnTo>
                      <a:pt x="1467" y="1061"/>
                    </a:lnTo>
                    <a:lnTo>
                      <a:pt x="1466" y="1064"/>
                    </a:lnTo>
                    <a:lnTo>
                      <a:pt x="1464" y="1065"/>
                    </a:lnTo>
                    <a:lnTo>
                      <a:pt x="1463" y="1067"/>
                    </a:lnTo>
                    <a:lnTo>
                      <a:pt x="1461" y="1068"/>
                    </a:lnTo>
                    <a:lnTo>
                      <a:pt x="1460" y="1069"/>
                    </a:lnTo>
                    <a:lnTo>
                      <a:pt x="1459" y="1071"/>
                    </a:lnTo>
                    <a:lnTo>
                      <a:pt x="1459" y="1072"/>
                    </a:lnTo>
                    <a:lnTo>
                      <a:pt x="1459" y="1074"/>
                    </a:lnTo>
                    <a:lnTo>
                      <a:pt x="1459" y="1077"/>
                    </a:lnTo>
                    <a:lnTo>
                      <a:pt x="1459" y="1082"/>
                    </a:lnTo>
                    <a:lnTo>
                      <a:pt x="1459" y="1085"/>
                    </a:lnTo>
                    <a:lnTo>
                      <a:pt x="1454" y="1089"/>
                    </a:lnTo>
                    <a:lnTo>
                      <a:pt x="1450" y="1091"/>
                    </a:lnTo>
                    <a:lnTo>
                      <a:pt x="1447" y="1094"/>
                    </a:lnTo>
                    <a:lnTo>
                      <a:pt x="1446" y="1099"/>
                    </a:lnTo>
                    <a:lnTo>
                      <a:pt x="1444" y="1104"/>
                    </a:lnTo>
                    <a:lnTo>
                      <a:pt x="1441" y="1105"/>
                    </a:lnTo>
                    <a:lnTo>
                      <a:pt x="1437" y="1105"/>
                    </a:lnTo>
                    <a:lnTo>
                      <a:pt x="1433" y="1107"/>
                    </a:lnTo>
                    <a:lnTo>
                      <a:pt x="1427" y="1108"/>
                    </a:lnTo>
                    <a:lnTo>
                      <a:pt x="1421" y="1108"/>
                    </a:lnTo>
                    <a:lnTo>
                      <a:pt x="1417" y="1108"/>
                    </a:lnTo>
                    <a:lnTo>
                      <a:pt x="1413" y="1109"/>
                    </a:lnTo>
                    <a:lnTo>
                      <a:pt x="1411" y="1112"/>
                    </a:lnTo>
                    <a:lnTo>
                      <a:pt x="1407" y="1117"/>
                    </a:lnTo>
                    <a:lnTo>
                      <a:pt x="1404" y="1122"/>
                    </a:lnTo>
                    <a:lnTo>
                      <a:pt x="1401" y="1127"/>
                    </a:lnTo>
                    <a:lnTo>
                      <a:pt x="1401" y="1128"/>
                    </a:lnTo>
                    <a:lnTo>
                      <a:pt x="1400" y="1130"/>
                    </a:lnTo>
                    <a:lnTo>
                      <a:pt x="1396" y="1134"/>
                    </a:lnTo>
                    <a:lnTo>
                      <a:pt x="1393" y="1135"/>
                    </a:lnTo>
                    <a:lnTo>
                      <a:pt x="1391" y="1140"/>
                    </a:lnTo>
                    <a:lnTo>
                      <a:pt x="1393" y="1142"/>
                    </a:lnTo>
                    <a:lnTo>
                      <a:pt x="1393" y="1144"/>
                    </a:lnTo>
                    <a:lnTo>
                      <a:pt x="1393" y="1145"/>
                    </a:lnTo>
                    <a:lnTo>
                      <a:pt x="1394" y="1147"/>
                    </a:lnTo>
                    <a:lnTo>
                      <a:pt x="1396" y="1147"/>
                    </a:lnTo>
                    <a:lnTo>
                      <a:pt x="1396" y="1148"/>
                    </a:lnTo>
                    <a:lnTo>
                      <a:pt x="1397" y="1150"/>
                    </a:lnTo>
                    <a:lnTo>
                      <a:pt x="1400" y="1151"/>
                    </a:lnTo>
                    <a:lnTo>
                      <a:pt x="1401" y="1152"/>
                    </a:lnTo>
                    <a:lnTo>
                      <a:pt x="1401" y="1155"/>
                    </a:lnTo>
                    <a:lnTo>
                      <a:pt x="1400" y="1157"/>
                    </a:lnTo>
                    <a:lnTo>
                      <a:pt x="1399" y="1160"/>
                    </a:lnTo>
                    <a:lnTo>
                      <a:pt x="1399" y="1164"/>
                    </a:lnTo>
                    <a:lnTo>
                      <a:pt x="1396" y="1168"/>
                    </a:lnTo>
                    <a:lnTo>
                      <a:pt x="1393" y="1170"/>
                    </a:lnTo>
                    <a:lnTo>
                      <a:pt x="1389" y="1172"/>
                    </a:lnTo>
                    <a:lnTo>
                      <a:pt x="1387" y="1175"/>
                    </a:lnTo>
                    <a:lnTo>
                      <a:pt x="1386" y="1178"/>
                    </a:lnTo>
                    <a:lnTo>
                      <a:pt x="1386" y="1182"/>
                    </a:lnTo>
                    <a:lnTo>
                      <a:pt x="1386" y="1184"/>
                    </a:lnTo>
                    <a:lnTo>
                      <a:pt x="1387" y="1185"/>
                    </a:lnTo>
                    <a:lnTo>
                      <a:pt x="1387" y="1188"/>
                    </a:lnTo>
                    <a:lnTo>
                      <a:pt x="1389" y="1190"/>
                    </a:lnTo>
                    <a:lnTo>
                      <a:pt x="1389" y="1192"/>
                    </a:lnTo>
                    <a:lnTo>
                      <a:pt x="1390" y="1192"/>
                    </a:lnTo>
                    <a:lnTo>
                      <a:pt x="1393" y="1194"/>
                    </a:lnTo>
                    <a:lnTo>
                      <a:pt x="1396" y="1195"/>
                    </a:lnTo>
                    <a:lnTo>
                      <a:pt x="1397" y="1195"/>
                    </a:lnTo>
                    <a:lnTo>
                      <a:pt x="1399" y="1197"/>
                    </a:lnTo>
                    <a:lnTo>
                      <a:pt x="1403" y="1198"/>
                    </a:lnTo>
                    <a:lnTo>
                      <a:pt x="1404" y="1200"/>
                    </a:lnTo>
                    <a:lnTo>
                      <a:pt x="1406" y="1202"/>
                    </a:lnTo>
                    <a:lnTo>
                      <a:pt x="1407" y="1204"/>
                    </a:lnTo>
                    <a:lnTo>
                      <a:pt x="1407" y="1207"/>
                    </a:lnTo>
                    <a:lnTo>
                      <a:pt x="1406" y="1208"/>
                    </a:lnTo>
                    <a:lnTo>
                      <a:pt x="1404" y="1211"/>
                    </a:lnTo>
                    <a:lnTo>
                      <a:pt x="1403" y="1214"/>
                    </a:lnTo>
                    <a:lnTo>
                      <a:pt x="1401" y="1217"/>
                    </a:lnTo>
                    <a:lnTo>
                      <a:pt x="1399" y="1218"/>
                    </a:lnTo>
                    <a:lnTo>
                      <a:pt x="1397" y="1221"/>
                    </a:lnTo>
                    <a:lnTo>
                      <a:pt x="1396" y="1225"/>
                    </a:lnTo>
                    <a:lnTo>
                      <a:pt x="1396" y="1228"/>
                    </a:lnTo>
                    <a:lnTo>
                      <a:pt x="1396" y="1231"/>
                    </a:lnTo>
                    <a:lnTo>
                      <a:pt x="1396" y="1232"/>
                    </a:lnTo>
                    <a:lnTo>
                      <a:pt x="1396" y="1234"/>
                    </a:lnTo>
                    <a:lnTo>
                      <a:pt x="1394" y="1237"/>
                    </a:lnTo>
                    <a:lnTo>
                      <a:pt x="1393" y="1240"/>
                    </a:lnTo>
                    <a:lnTo>
                      <a:pt x="1394" y="1244"/>
                    </a:lnTo>
                    <a:lnTo>
                      <a:pt x="1394" y="1245"/>
                    </a:lnTo>
                    <a:lnTo>
                      <a:pt x="1391" y="1248"/>
                    </a:lnTo>
                    <a:lnTo>
                      <a:pt x="1390" y="1252"/>
                    </a:lnTo>
                    <a:lnTo>
                      <a:pt x="1391" y="1255"/>
                    </a:lnTo>
                    <a:lnTo>
                      <a:pt x="1390" y="1257"/>
                    </a:lnTo>
                    <a:lnTo>
                      <a:pt x="1390" y="1260"/>
                    </a:lnTo>
                    <a:lnTo>
                      <a:pt x="1390" y="1261"/>
                    </a:lnTo>
                    <a:lnTo>
                      <a:pt x="1390" y="1262"/>
                    </a:lnTo>
                    <a:lnTo>
                      <a:pt x="1391" y="1265"/>
                    </a:lnTo>
                    <a:lnTo>
                      <a:pt x="1391" y="1268"/>
                    </a:lnTo>
                    <a:lnTo>
                      <a:pt x="1389" y="1272"/>
                    </a:lnTo>
                    <a:lnTo>
                      <a:pt x="1389" y="1277"/>
                    </a:lnTo>
                    <a:lnTo>
                      <a:pt x="1387" y="1278"/>
                    </a:lnTo>
                    <a:lnTo>
                      <a:pt x="1386" y="1281"/>
                    </a:lnTo>
                    <a:lnTo>
                      <a:pt x="1384" y="1285"/>
                    </a:lnTo>
                    <a:lnTo>
                      <a:pt x="1383" y="1285"/>
                    </a:lnTo>
                    <a:lnTo>
                      <a:pt x="1379" y="1284"/>
                    </a:lnTo>
                    <a:lnTo>
                      <a:pt x="1379" y="1285"/>
                    </a:lnTo>
                    <a:lnTo>
                      <a:pt x="1374" y="1290"/>
                    </a:lnTo>
                    <a:lnTo>
                      <a:pt x="1371" y="1290"/>
                    </a:lnTo>
                    <a:lnTo>
                      <a:pt x="1370" y="1291"/>
                    </a:lnTo>
                    <a:lnTo>
                      <a:pt x="1366" y="1291"/>
                    </a:lnTo>
                    <a:lnTo>
                      <a:pt x="1364" y="1291"/>
                    </a:lnTo>
                    <a:lnTo>
                      <a:pt x="1361" y="1291"/>
                    </a:lnTo>
                    <a:lnTo>
                      <a:pt x="1357" y="1292"/>
                    </a:lnTo>
                    <a:lnTo>
                      <a:pt x="1353" y="1292"/>
                    </a:lnTo>
                    <a:lnTo>
                      <a:pt x="1350" y="1292"/>
                    </a:lnTo>
                    <a:lnTo>
                      <a:pt x="1348" y="1292"/>
                    </a:lnTo>
                    <a:lnTo>
                      <a:pt x="1347" y="1292"/>
                    </a:lnTo>
                    <a:lnTo>
                      <a:pt x="1343" y="1294"/>
                    </a:lnTo>
                    <a:lnTo>
                      <a:pt x="1338" y="1294"/>
                    </a:lnTo>
                    <a:lnTo>
                      <a:pt x="1334" y="1295"/>
                    </a:lnTo>
                    <a:lnTo>
                      <a:pt x="1330" y="1295"/>
                    </a:lnTo>
                    <a:lnTo>
                      <a:pt x="1328" y="1297"/>
                    </a:lnTo>
                    <a:lnTo>
                      <a:pt x="1326" y="1298"/>
                    </a:lnTo>
                    <a:lnTo>
                      <a:pt x="1323" y="1300"/>
                    </a:lnTo>
                    <a:lnTo>
                      <a:pt x="1318" y="1304"/>
                    </a:lnTo>
                    <a:lnTo>
                      <a:pt x="1316" y="1305"/>
                    </a:lnTo>
                    <a:lnTo>
                      <a:pt x="1313" y="1305"/>
                    </a:lnTo>
                    <a:lnTo>
                      <a:pt x="1311" y="1307"/>
                    </a:lnTo>
                    <a:lnTo>
                      <a:pt x="1308" y="1307"/>
                    </a:lnTo>
                    <a:lnTo>
                      <a:pt x="1303" y="1313"/>
                    </a:lnTo>
                    <a:lnTo>
                      <a:pt x="1298" y="1315"/>
                    </a:lnTo>
                    <a:lnTo>
                      <a:pt x="1296" y="1318"/>
                    </a:lnTo>
                    <a:lnTo>
                      <a:pt x="1294" y="1321"/>
                    </a:lnTo>
                    <a:lnTo>
                      <a:pt x="1290" y="1324"/>
                    </a:lnTo>
                    <a:lnTo>
                      <a:pt x="1284" y="1325"/>
                    </a:lnTo>
                    <a:lnTo>
                      <a:pt x="1277" y="1330"/>
                    </a:lnTo>
                    <a:lnTo>
                      <a:pt x="1274" y="1331"/>
                    </a:lnTo>
                    <a:lnTo>
                      <a:pt x="1271" y="1334"/>
                    </a:lnTo>
                    <a:lnTo>
                      <a:pt x="1271" y="1335"/>
                    </a:lnTo>
                    <a:lnTo>
                      <a:pt x="1271" y="1337"/>
                    </a:lnTo>
                    <a:lnTo>
                      <a:pt x="1271" y="1340"/>
                    </a:lnTo>
                    <a:lnTo>
                      <a:pt x="1273" y="1341"/>
                    </a:lnTo>
                    <a:lnTo>
                      <a:pt x="1277" y="1341"/>
                    </a:lnTo>
                    <a:lnTo>
                      <a:pt x="1280" y="1341"/>
                    </a:lnTo>
                    <a:lnTo>
                      <a:pt x="1281" y="1341"/>
                    </a:lnTo>
                    <a:lnTo>
                      <a:pt x="1283" y="1341"/>
                    </a:lnTo>
                    <a:lnTo>
                      <a:pt x="1286" y="1344"/>
                    </a:lnTo>
                    <a:lnTo>
                      <a:pt x="1286" y="1347"/>
                    </a:lnTo>
                    <a:lnTo>
                      <a:pt x="1286" y="1350"/>
                    </a:lnTo>
                    <a:lnTo>
                      <a:pt x="1286" y="1354"/>
                    </a:lnTo>
                    <a:lnTo>
                      <a:pt x="1286" y="1355"/>
                    </a:lnTo>
                    <a:lnTo>
                      <a:pt x="1286" y="1358"/>
                    </a:lnTo>
                    <a:lnTo>
                      <a:pt x="1286" y="1360"/>
                    </a:lnTo>
                    <a:lnTo>
                      <a:pt x="1286" y="1361"/>
                    </a:lnTo>
                    <a:lnTo>
                      <a:pt x="1286" y="1364"/>
                    </a:lnTo>
                    <a:lnTo>
                      <a:pt x="1286" y="1365"/>
                    </a:lnTo>
                    <a:lnTo>
                      <a:pt x="1286" y="1368"/>
                    </a:lnTo>
                    <a:lnTo>
                      <a:pt x="1287" y="1370"/>
                    </a:lnTo>
                    <a:lnTo>
                      <a:pt x="1287" y="1373"/>
                    </a:lnTo>
                    <a:lnTo>
                      <a:pt x="1287" y="1377"/>
                    </a:lnTo>
                    <a:lnTo>
                      <a:pt x="1287" y="1378"/>
                    </a:lnTo>
                    <a:lnTo>
                      <a:pt x="1287" y="1380"/>
                    </a:lnTo>
                    <a:lnTo>
                      <a:pt x="1286" y="1381"/>
                    </a:lnTo>
                    <a:lnTo>
                      <a:pt x="1284" y="1383"/>
                    </a:lnTo>
                    <a:lnTo>
                      <a:pt x="1283" y="1384"/>
                    </a:lnTo>
                    <a:lnTo>
                      <a:pt x="1283" y="1387"/>
                    </a:lnTo>
                    <a:lnTo>
                      <a:pt x="1281" y="1390"/>
                    </a:lnTo>
                    <a:lnTo>
                      <a:pt x="1281" y="1393"/>
                    </a:lnTo>
                    <a:lnTo>
                      <a:pt x="1280" y="1394"/>
                    </a:lnTo>
                    <a:lnTo>
                      <a:pt x="1280" y="1397"/>
                    </a:lnTo>
                    <a:lnTo>
                      <a:pt x="1280" y="1398"/>
                    </a:lnTo>
                    <a:lnTo>
                      <a:pt x="1280" y="1400"/>
                    </a:lnTo>
                    <a:lnTo>
                      <a:pt x="1278" y="1401"/>
                    </a:lnTo>
                    <a:lnTo>
                      <a:pt x="1278" y="1404"/>
                    </a:lnTo>
                    <a:lnTo>
                      <a:pt x="1278" y="1407"/>
                    </a:lnTo>
                    <a:lnTo>
                      <a:pt x="1280" y="1407"/>
                    </a:lnTo>
                    <a:lnTo>
                      <a:pt x="1281" y="1408"/>
                    </a:lnTo>
                    <a:lnTo>
                      <a:pt x="1281" y="1410"/>
                    </a:lnTo>
                    <a:lnTo>
                      <a:pt x="1281" y="1411"/>
                    </a:lnTo>
                    <a:lnTo>
                      <a:pt x="1281" y="1413"/>
                    </a:lnTo>
                    <a:lnTo>
                      <a:pt x="1283" y="1414"/>
                    </a:lnTo>
                    <a:lnTo>
                      <a:pt x="1283" y="1415"/>
                    </a:lnTo>
                    <a:lnTo>
                      <a:pt x="1281" y="1417"/>
                    </a:lnTo>
                    <a:lnTo>
                      <a:pt x="1281" y="1420"/>
                    </a:lnTo>
                    <a:lnTo>
                      <a:pt x="1281" y="1423"/>
                    </a:lnTo>
                    <a:lnTo>
                      <a:pt x="1281" y="1425"/>
                    </a:lnTo>
                    <a:lnTo>
                      <a:pt x="1280" y="1428"/>
                    </a:lnTo>
                    <a:lnTo>
                      <a:pt x="1278" y="1431"/>
                    </a:lnTo>
                    <a:lnTo>
                      <a:pt x="1277" y="1431"/>
                    </a:lnTo>
                    <a:lnTo>
                      <a:pt x="1277" y="1435"/>
                    </a:lnTo>
                    <a:lnTo>
                      <a:pt x="1277" y="1437"/>
                    </a:lnTo>
                    <a:lnTo>
                      <a:pt x="1278" y="1438"/>
                    </a:lnTo>
                    <a:lnTo>
                      <a:pt x="1278" y="1441"/>
                    </a:lnTo>
                    <a:lnTo>
                      <a:pt x="1278" y="1443"/>
                    </a:lnTo>
                    <a:lnTo>
                      <a:pt x="1277" y="1445"/>
                    </a:lnTo>
                    <a:lnTo>
                      <a:pt x="1276" y="1448"/>
                    </a:lnTo>
                    <a:lnTo>
                      <a:pt x="1273" y="1450"/>
                    </a:lnTo>
                    <a:lnTo>
                      <a:pt x="1271" y="1454"/>
                    </a:lnTo>
                    <a:lnTo>
                      <a:pt x="1270" y="1458"/>
                    </a:lnTo>
                    <a:lnTo>
                      <a:pt x="1267" y="1463"/>
                    </a:lnTo>
                    <a:lnTo>
                      <a:pt x="1264" y="1465"/>
                    </a:lnTo>
                    <a:lnTo>
                      <a:pt x="1263" y="1467"/>
                    </a:lnTo>
                    <a:lnTo>
                      <a:pt x="1261" y="1468"/>
                    </a:lnTo>
                    <a:lnTo>
                      <a:pt x="1260" y="1468"/>
                    </a:lnTo>
                    <a:lnTo>
                      <a:pt x="1258" y="1471"/>
                    </a:lnTo>
                    <a:lnTo>
                      <a:pt x="1256" y="1474"/>
                    </a:lnTo>
                    <a:lnTo>
                      <a:pt x="1254" y="1474"/>
                    </a:lnTo>
                    <a:lnTo>
                      <a:pt x="1251" y="1477"/>
                    </a:lnTo>
                    <a:lnTo>
                      <a:pt x="1251" y="1483"/>
                    </a:lnTo>
                    <a:lnTo>
                      <a:pt x="1253" y="1484"/>
                    </a:lnTo>
                    <a:lnTo>
                      <a:pt x="1254" y="1486"/>
                    </a:lnTo>
                    <a:lnTo>
                      <a:pt x="1254" y="1487"/>
                    </a:lnTo>
                    <a:lnTo>
                      <a:pt x="1253" y="1490"/>
                    </a:lnTo>
                    <a:lnTo>
                      <a:pt x="1251" y="1496"/>
                    </a:lnTo>
                    <a:lnTo>
                      <a:pt x="1251" y="1497"/>
                    </a:lnTo>
                    <a:lnTo>
                      <a:pt x="1251" y="1500"/>
                    </a:lnTo>
                    <a:lnTo>
                      <a:pt x="1253" y="1504"/>
                    </a:lnTo>
                    <a:lnTo>
                      <a:pt x="1254" y="1504"/>
                    </a:lnTo>
                    <a:lnTo>
                      <a:pt x="1254" y="1507"/>
                    </a:lnTo>
                    <a:lnTo>
                      <a:pt x="1257" y="1511"/>
                    </a:lnTo>
                    <a:lnTo>
                      <a:pt x="1257" y="1514"/>
                    </a:lnTo>
                    <a:lnTo>
                      <a:pt x="1257" y="1517"/>
                    </a:lnTo>
                    <a:lnTo>
                      <a:pt x="1254" y="1521"/>
                    </a:lnTo>
                    <a:lnTo>
                      <a:pt x="1253" y="1524"/>
                    </a:lnTo>
                    <a:lnTo>
                      <a:pt x="1251" y="1526"/>
                    </a:lnTo>
                    <a:lnTo>
                      <a:pt x="1250" y="1528"/>
                    </a:lnTo>
                    <a:lnTo>
                      <a:pt x="1246" y="1527"/>
                    </a:lnTo>
                    <a:lnTo>
                      <a:pt x="1241" y="1527"/>
                    </a:lnTo>
                    <a:lnTo>
                      <a:pt x="1237" y="1527"/>
                    </a:lnTo>
                    <a:lnTo>
                      <a:pt x="1233" y="1528"/>
                    </a:lnTo>
                    <a:lnTo>
                      <a:pt x="1230" y="1530"/>
                    </a:lnTo>
                    <a:lnTo>
                      <a:pt x="1227" y="1534"/>
                    </a:lnTo>
                    <a:lnTo>
                      <a:pt x="1227" y="1538"/>
                    </a:lnTo>
                    <a:lnTo>
                      <a:pt x="1228" y="1544"/>
                    </a:lnTo>
                    <a:lnTo>
                      <a:pt x="1227" y="1547"/>
                    </a:lnTo>
                    <a:lnTo>
                      <a:pt x="1223" y="1551"/>
                    </a:lnTo>
                    <a:lnTo>
                      <a:pt x="1220" y="1556"/>
                    </a:lnTo>
                    <a:lnTo>
                      <a:pt x="1220" y="1557"/>
                    </a:lnTo>
                    <a:lnTo>
                      <a:pt x="1217" y="1561"/>
                    </a:lnTo>
                    <a:lnTo>
                      <a:pt x="1214" y="1563"/>
                    </a:lnTo>
                    <a:lnTo>
                      <a:pt x="1211" y="1563"/>
                    </a:lnTo>
                    <a:lnTo>
                      <a:pt x="1207" y="1561"/>
                    </a:lnTo>
                    <a:lnTo>
                      <a:pt x="1204" y="1564"/>
                    </a:lnTo>
                    <a:lnTo>
                      <a:pt x="1201" y="1567"/>
                    </a:lnTo>
                    <a:lnTo>
                      <a:pt x="1197" y="1570"/>
                    </a:lnTo>
                    <a:lnTo>
                      <a:pt x="1193" y="1573"/>
                    </a:lnTo>
                    <a:lnTo>
                      <a:pt x="1188" y="1576"/>
                    </a:lnTo>
                    <a:lnTo>
                      <a:pt x="1185" y="1576"/>
                    </a:lnTo>
                    <a:lnTo>
                      <a:pt x="1183" y="1576"/>
                    </a:lnTo>
                    <a:lnTo>
                      <a:pt x="1178" y="1574"/>
                    </a:lnTo>
                    <a:lnTo>
                      <a:pt x="1174" y="1573"/>
                    </a:lnTo>
                    <a:lnTo>
                      <a:pt x="1173" y="1571"/>
                    </a:lnTo>
                    <a:lnTo>
                      <a:pt x="1170" y="1571"/>
                    </a:lnTo>
                    <a:lnTo>
                      <a:pt x="1167" y="1570"/>
                    </a:lnTo>
                    <a:lnTo>
                      <a:pt x="1165" y="1570"/>
                    </a:lnTo>
                    <a:lnTo>
                      <a:pt x="1158" y="1568"/>
                    </a:lnTo>
                    <a:lnTo>
                      <a:pt x="1155" y="1568"/>
                    </a:lnTo>
                    <a:lnTo>
                      <a:pt x="1153" y="1570"/>
                    </a:lnTo>
                    <a:lnTo>
                      <a:pt x="1151" y="1573"/>
                    </a:lnTo>
                    <a:lnTo>
                      <a:pt x="1153" y="1578"/>
                    </a:lnTo>
                    <a:lnTo>
                      <a:pt x="1150" y="1581"/>
                    </a:lnTo>
                    <a:lnTo>
                      <a:pt x="1148" y="1583"/>
                    </a:lnTo>
                    <a:lnTo>
                      <a:pt x="1145" y="1586"/>
                    </a:lnTo>
                    <a:lnTo>
                      <a:pt x="1145" y="1587"/>
                    </a:lnTo>
                    <a:lnTo>
                      <a:pt x="1144" y="1590"/>
                    </a:lnTo>
                    <a:lnTo>
                      <a:pt x="1143" y="1593"/>
                    </a:lnTo>
                    <a:lnTo>
                      <a:pt x="1143" y="1597"/>
                    </a:lnTo>
                    <a:lnTo>
                      <a:pt x="1141" y="1601"/>
                    </a:lnTo>
                    <a:lnTo>
                      <a:pt x="1140" y="1603"/>
                    </a:lnTo>
                    <a:lnTo>
                      <a:pt x="1138" y="1606"/>
                    </a:lnTo>
                    <a:lnTo>
                      <a:pt x="1137" y="1607"/>
                    </a:lnTo>
                    <a:lnTo>
                      <a:pt x="1135" y="1610"/>
                    </a:lnTo>
                    <a:lnTo>
                      <a:pt x="1133" y="1613"/>
                    </a:lnTo>
                    <a:lnTo>
                      <a:pt x="1123" y="1613"/>
                    </a:lnTo>
                    <a:lnTo>
                      <a:pt x="1120" y="1614"/>
                    </a:lnTo>
                    <a:lnTo>
                      <a:pt x="1117" y="1616"/>
                    </a:lnTo>
                    <a:lnTo>
                      <a:pt x="1115" y="1617"/>
                    </a:lnTo>
                    <a:lnTo>
                      <a:pt x="1113" y="1617"/>
                    </a:lnTo>
                    <a:lnTo>
                      <a:pt x="1110" y="1617"/>
                    </a:lnTo>
                    <a:lnTo>
                      <a:pt x="1107" y="1616"/>
                    </a:lnTo>
                    <a:lnTo>
                      <a:pt x="1104" y="1616"/>
                    </a:lnTo>
                    <a:lnTo>
                      <a:pt x="1101" y="1617"/>
                    </a:lnTo>
                    <a:lnTo>
                      <a:pt x="1097" y="1620"/>
                    </a:lnTo>
                    <a:lnTo>
                      <a:pt x="1094" y="1623"/>
                    </a:lnTo>
                    <a:lnTo>
                      <a:pt x="1093" y="1623"/>
                    </a:lnTo>
                    <a:lnTo>
                      <a:pt x="1090" y="1623"/>
                    </a:lnTo>
                    <a:lnTo>
                      <a:pt x="1088" y="1623"/>
                    </a:lnTo>
                    <a:lnTo>
                      <a:pt x="1085" y="1624"/>
                    </a:lnTo>
                    <a:lnTo>
                      <a:pt x="1084" y="1624"/>
                    </a:lnTo>
                    <a:lnTo>
                      <a:pt x="1083" y="1626"/>
                    </a:lnTo>
                    <a:lnTo>
                      <a:pt x="1080" y="1630"/>
                    </a:lnTo>
                    <a:lnTo>
                      <a:pt x="1078" y="1636"/>
                    </a:lnTo>
                    <a:lnTo>
                      <a:pt x="1077" y="1643"/>
                    </a:lnTo>
                    <a:lnTo>
                      <a:pt x="1078" y="1647"/>
                    </a:lnTo>
                    <a:lnTo>
                      <a:pt x="1078" y="1651"/>
                    </a:lnTo>
                    <a:lnTo>
                      <a:pt x="1080" y="1654"/>
                    </a:lnTo>
                    <a:lnTo>
                      <a:pt x="1081" y="1660"/>
                    </a:lnTo>
                    <a:lnTo>
                      <a:pt x="1083" y="1663"/>
                    </a:lnTo>
                    <a:lnTo>
                      <a:pt x="1084" y="1666"/>
                    </a:lnTo>
                    <a:lnTo>
                      <a:pt x="1084" y="1667"/>
                    </a:lnTo>
                    <a:lnTo>
                      <a:pt x="1084" y="1669"/>
                    </a:lnTo>
                    <a:lnTo>
                      <a:pt x="1085" y="1676"/>
                    </a:lnTo>
                    <a:lnTo>
                      <a:pt x="1085" y="1681"/>
                    </a:lnTo>
                    <a:lnTo>
                      <a:pt x="1087" y="1687"/>
                    </a:lnTo>
                    <a:lnTo>
                      <a:pt x="1087" y="1693"/>
                    </a:lnTo>
                    <a:lnTo>
                      <a:pt x="1087" y="1699"/>
                    </a:lnTo>
                    <a:lnTo>
                      <a:pt x="1087" y="1704"/>
                    </a:lnTo>
                    <a:lnTo>
                      <a:pt x="1087" y="1707"/>
                    </a:lnTo>
                    <a:lnTo>
                      <a:pt x="1085" y="1709"/>
                    </a:lnTo>
                    <a:lnTo>
                      <a:pt x="1084" y="1710"/>
                    </a:lnTo>
                    <a:lnTo>
                      <a:pt x="1083" y="1711"/>
                    </a:lnTo>
                    <a:lnTo>
                      <a:pt x="1083" y="1713"/>
                    </a:lnTo>
                    <a:lnTo>
                      <a:pt x="1083" y="1714"/>
                    </a:lnTo>
                    <a:lnTo>
                      <a:pt x="1081" y="1716"/>
                    </a:lnTo>
                    <a:lnTo>
                      <a:pt x="1081" y="1717"/>
                    </a:lnTo>
                    <a:lnTo>
                      <a:pt x="1078" y="1719"/>
                    </a:lnTo>
                    <a:lnTo>
                      <a:pt x="1078" y="1720"/>
                    </a:lnTo>
                    <a:lnTo>
                      <a:pt x="1075" y="1721"/>
                    </a:lnTo>
                    <a:lnTo>
                      <a:pt x="1075" y="1724"/>
                    </a:lnTo>
                    <a:lnTo>
                      <a:pt x="1074" y="1726"/>
                    </a:lnTo>
                    <a:lnTo>
                      <a:pt x="1073" y="1727"/>
                    </a:lnTo>
                    <a:lnTo>
                      <a:pt x="1073" y="1730"/>
                    </a:lnTo>
                    <a:lnTo>
                      <a:pt x="1071" y="1731"/>
                    </a:lnTo>
                    <a:lnTo>
                      <a:pt x="1071" y="1733"/>
                    </a:lnTo>
                    <a:lnTo>
                      <a:pt x="1073" y="1737"/>
                    </a:lnTo>
                    <a:lnTo>
                      <a:pt x="1074" y="1740"/>
                    </a:lnTo>
                    <a:lnTo>
                      <a:pt x="1074" y="1743"/>
                    </a:lnTo>
                    <a:lnTo>
                      <a:pt x="1074" y="1744"/>
                    </a:lnTo>
                    <a:lnTo>
                      <a:pt x="1074" y="1746"/>
                    </a:lnTo>
                    <a:lnTo>
                      <a:pt x="1074" y="1750"/>
                    </a:lnTo>
                    <a:lnTo>
                      <a:pt x="1074" y="1751"/>
                    </a:lnTo>
                    <a:lnTo>
                      <a:pt x="1074" y="1753"/>
                    </a:lnTo>
                    <a:lnTo>
                      <a:pt x="1075" y="1756"/>
                    </a:lnTo>
                    <a:lnTo>
                      <a:pt x="1075" y="1757"/>
                    </a:lnTo>
                    <a:lnTo>
                      <a:pt x="1075" y="1760"/>
                    </a:lnTo>
                    <a:lnTo>
                      <a:pt x="1075" y="1763"/>
                    </a:lnTo>
                    <a:lnTo>
                      <a:pt x="1073" y="1769"/>
                    </a:lnTo>
                    <a:lnTo>
                      <a:pt x="1070" y="1771"/>
                    </a:lnTo>
                    <a:lnTo>
                      <a:pt x="1068" y="1773"/>
                    </a:lnTo>
                    <a:lnTo>
                      <a:pt x="1068" y="1776"/>
                    </a:lnTo>
                    <a:lnTo>
                      <a:pt x="1067" y="1779"/>
                    </a:lnTo>
                    <a:lnTo>
                      <a:pt x="1062" y="1781"/>
                    </a:lnTo>
                    <a:lnTo>
                      <a:pt x="1061" y="1784"/>
                    </a:lnTo>
                    <a:lnTo>
                      <a:pt x="1060" y="1787"/>
                    </a:lnTo>
                    <a:lnTo>
                      <a:pt x="1058" y="1790"/>
                    </a:lnTo>
                    <a:lnTo>
                      <a:pt x="1055" y="1794"/>
                    </a:lnTo>
                    <a:lnTo>
                      <a:pt x="1052" y="1797"/>
                    </a:lnTo>
                    <a:lnTo>
                      <a:pt x="1044" y="1804"/>
                    </a:lnTo>
                    <a:lnTo>
                      <a:pt x="1038" y="1810"/>
                    </a:lnTo>
                    <a:lnTo>
                      <a:pt x="1035" y="1816"/>
                    </a:lnTo>
                    <a:lnTo>
                      <a:pt x="1034" y="1820"/>
                    </a:lnTo>
                    <a:lnTo>
                      <a:pt x="1031" y="1820"/>
                    </a:lnTo>
                    <a:lnTo>
                      <a:pt x="1028" y="1826"/>
                    </a:lnTo>
                    <a:lnTo>
                      <a:pt x="1028" y="1827"/>
                    </a:lnTo>
                    <a:lnTo>
                      <a:pt x="1028" y="1830"/>
                    </a:lnTo>
                    <a:lnTo>
                      <a:pt x="1027" y="1832"/>
                    </a:lnTo>
                    <a:lnTo>
                      <a:pt x="1027" y="1834"/>
                    </a:lnTo>
                    <a:lnTo>
                      <a:pt x="1025" y="1837"/>
                    </a:lnTo>
                    <a:lnTo>
                      <a:pt x="1022" y="1840"/>
                    </a:lnTo>
                    <a:lnTo>
                      <a:pt x="1021" y="1843"/>
                    </a:lnTo>
                    <a:lnTo>
                      <a:pt x="1020" y="1850"/>
                    </a:lnTo>
                    <a:lnTo>
                      <a:pt x="1020" y="1857"/>
                    </a:lnTo>
                    <a:lnTo>
                      <a:pt x="1018" y="1862"/>
                    </a:lnTo>
                    <a:lnTo>
                      <a:pt x="1014" y="1864"/>
                    </a:lnTo>
                    <a:lnTo>
                      <a:pt x="1014" y="1867"/>
                    </a:lnTo>
                    <a:lnTo>
                      <a:pt x="1014" y="1869"/>
                    </a:lnTo>
                    <a:lnTo>
                      <a:pt x="1015" y="1874"/>
                    </a:lnTo>
                    <a:lnTo>
                      <a:pt x="1015" y="1880"/>
                    </a:lnTo>
                    <a:lnTo>
                      <a:pt x="1015" y="1889"/>
                    </a:lnTo>
                    <a:lnTo>
                      <a:pt x="1017" y="1896"/>
                    </a:lnTo>
                    <a:lnTo>
                      <a:pt x="1018" y="1903"/>
                    </a:lnTo>
                    <a:lnTo>
                      <a:pt x="1020" y="1904"/>
                    </a:lnTo>
                    <a:lnTo>
                      <a:pt x="1020" y="1907"/>
                    </a:lnTo>
                    <a:lnTo>
                      <a:pt x="1011" y="1912"/>
                    </a:lnTo>
                    <a:lnTo>
                      <a:pt x="1010" y="1912"/>
                    </a:lnTo>
                    <a:lnTo>
                      <a:pt x="1007" y="1913"/>
                    </a:lnTo>
                    <a:lnTo>
                      <a:pt x="1004" y="1914"/>
                    </a:lnTo>
                    <a:lnTo>
                      <a:pt x="1000" y="1914"/>
                    </a:lnTo>
                    <a:lnTo>
                      <a:pt x="994" y="1916"/>
                    </a:lnTo>
                    <a:lnTo>
                      <a:pt x="990" y="1922"/>
                    </a:lnTo>
                    <a:lnTo>
                      <a:pt x="985" y="1929"/>
                    </a:lnTo>
                    <a:lnTo>
                      <a:pt x="978" y="1934"/>
                    </a:lnTo>
                    <a:lnTo>
                      <a:pt x="975" y="1939"/>
                    </a:lnTo>
                    <a:lnTo>
                      <a:pt x="974" y="1940"/>
                    </a:lnTo>
                    <a:lnTo>
                      <a:pt x="967" y="1946"/>
                    </a:lnTo>
                    <a:lnTo>
                      <a:pt x="962" y="1952"/>
                    </a:lnTo>
                    <a:lnTo>
                      <a:pt x="960" y="1954"/>
                    </a:lnTo>
                    <a:lnTo>
                      <a:pt x="954" y="1966"/>
                    </a:lnTo>
                    <a:lnTo>
                      <a:pt x="951" y="1972"/>
                    </a:lnTo>
                    <a:lnTo>
                      <a:pt x="948" y="1983"/>
                    </a:lnTo>
                    <a:lnTo>
                      <a:pt x="947" y="1992"/>
                    </a:lnTo>
                    <a:lnTo>
                      <a:pt x="948" y="2000"/>
                    </a:lnTo>
                    <a:lnTo>
                      <a:pt x="950" y="2007"/>
                    </a:lnTo>
                    <a:lnTo>
                      <a:pt x="950" y="2012"/>
                    </a:lnTo>
                    <a:lnTo>
                      <a:pt x="951" y="2022"/>
                    </a:lnTo>
                    <a:lnTo>
                      <a:pt x="957" y="2033"/>
                    </a:lnTo>
                    <a:lnTo>
                      <a:pt x="960" y="2037"/>
                    </a:lnTo>
                    <a:lnTo>
                      <a:pt x="961" y="2039"/>
                    </a:lnTo>
                    <a:lnTo>
                      <a:pt x="960" y="2039"/>
                    </a:lnTo>
                    <a:lnTo>
                      <a:pt x="961" y="2040"/>
                    </a:lnTo>
                    <a:lnTo>
                      <a:pt x="961" y="2042"/>
                    </a:lnTo>
                    <a:lnTo>
                      <a:pt x="960" y="2045"/>
                    </a:lnTo>
                    <a:lnTo>
                      <a:pt x="957" y="2047"/>
                    </a:lnTo>
                    <a:lnTo>
                      <a:pt x="952" y="2050"/>
                    </a:lnTo>
                    <a:lnTo>
                      <a:pt x="945" y="2049"/>
                    </a:lnTo>
                    <a:lnTo>
                      <a:pt x="942" y="2049"/>
                    </a:lnTo>
                    <a:lnTo>
                      <a:pt x="937" y="2047"/>
                    </a:lnTo>
                    <a:lnTo>
                      <a:pt x="935" y="2047"/>
                    </a:lnTo>
                    <a:lnTo>
                      <a:pt x="934" y="2047"/>
                    </a:lnTo>
                    <a:lnTo>
                      <a:pt x="932" y="2049"/>
                    </a:lnTo>
                    <a:lnTo>
                      <a:pt x="930" y="2050"/>
                    </a:lnTo>
                    <a:lnTo>
                      <a:pt x="928" y="2049"/>
                    </a:lnTo>
                    <a:lnTo>
                      <a:pt x="927" y="2049"/>
                    </a:lnTo>
                    <a:lnTo>
                      <a:pt x="924" y="2049"/>
                    </a:lnTo>
                    <a:lnTo>
                      <a:pt x="921" y="2050"/>
                    </a:lnTo>
                    <a:lnTo>
                      <a:pt x="920" y="2050"/>
                    </a:lnTo>
                    <a:lnTo>
                      <a:pt x="920" y="2055"/>
                    </a:lnTo>
                    <a:lnTo>
                      <a:pt x="921" y="2055"/>
                    </a:lnTo>
                    <a:lnTo>
                      <a:pt x="921" y="2057"/>
                    </a:lnTo>
                    <a:lnTo>
                      <a:pt x="917" y="2059"/>
                    </a:lnTo>
                    <a:lnTo>
                      <a:pt x="915" y="2059"/>
                    </a:lnTo>
                    <a:lnTo>
                      <a:pt x="914" y="2059"/>
                    </a:lnTo>
                    <a:lnTo>
                      <a:pt x="911" y="2063"/>
                    </a:lnTo>
                    <a:lnTo>
                      <a:pt x="909" y="2066"/>
                    </a:lnTo>
                    <a:lnTo>
                      <a:pt x="908" y="2067"/>
                    </a:lnTo>
                    <a:lnTo>
                      <a:pt x="904" y="2069"/>
                    </a:lnTo>
                    <a:lnTo>
                      <a:pt x="904" y="2070"/>
                    </a:lnTo>
                    <a:lnTo>
                      <a:pt x="901" y="2072"/>
                    </a:lnTo>
                    <a:lnTo>
                      <a:pt x="899" y="2072"/>
                    </a:lnTo>
                    <a:lnTo>
                      <a:pt x="898" y="2072"/>
                    </a:lnTo>
                    <a:lnTo>
                      <a:pt x="897" y="2072"/>
                    </a:lnTo>
                    <a:lnTo>
                      <a:pt x="895" y="2073"/>
                    </a:lnTo>
                    <a:lnTo>
                      <a:pt x="894" y="2075"/>
                    </a:lnTo>
                    <a:lnTo>
                      <a:pt x="892" y="2076"/>
                    </a:lnTo>
                    <a:lnTo>
                      <a:pt x="892" y="2082"/>
                    </a:lnTo>
                    <a:lnTo>
                      <a:pt x="891" y="2085"/>
                    </a:lnTo>
                    <a:lnTo>
                      <a:pt x="891" y="2087"/>
                    </a:lnTo>
                    <a:lnTo>
                      <a:pt x="891" y="2092"/>
                    </a:lnTo>
                    <a:lnTo>
                      <a:pt x="889" y="2095"/>
                    </a:lnTo>
                    <a:lnTo>
                      <a:pt x="885" y="2095"/>
                    </a:lnTo>
                    <a:lnTo>
                      <a:pt x="881" y="2096"/>
                    </a:lnTo>
                    <a:lnTo>
                      <a:pt x="878" y="2097"/>
                    </a:lnTo>
                    <a:lnTo>
                      <a:pt x="878" y="2099"/>
                    </a:lnTo>
                    <a:lnTo>
                      <a:pt x="877" y="2102"/>
                    </a:lnTo>
                    <a:lnTo>
                      <a:pt x="875" y="2103"/>
                    </a:lnTo>
                    <a:lnTo>
                      <a:pt x="875" y="2106"/>
                    </a:lnTo>
                    <a:lnTo>
                      <a:pt x="872" y="2109"/>
                    </a:lnTo>
                    <a:lnTo>
                      <a:pt x="872" y="2110"/>
                    </a:lnTo>
                    <a:lnTo>
                      <a:pt x="872" y="2113"/>
                    </a:lnTo>
                    <a:lnTo>
                      <a:pt x="877" y="2113"/>
                    </a:lnTo>
                    <a:lnTo>
                      <a:pt x="878" y="2113"/>
                    </a:lnTo>
                    <a:lnTo>
                      <a:pt x="879" y="2115"/>
                    </a:lnTo>
                    <a:lnTo>
                      <a:pt x="879" y="2119"/>
                    </a:lnTo>
                    <a:lnTo>
                      <a:pt x="879" y="2123"/>
                    </a:lnTo>
                    <a:lnTo>
                      <a:pt x="879" y="2125"/>
                    </a:lnTo>
                    <a:lnTo>
                      <a:pt x="882" y="2125"/>
                    </a:lnTo>
                    <a:lnTo>
                      <a:pt x="884" y="2126"/>
                    </a:lnTo>
                    <a:lnTo>
                      <a:pt x="884" y="2127"/>
                    </a:lnTo>
                    <a:lnTo>
                      <a:pt x="885" y="2129"/>
                    </a:lnTo>
                    <a:lnTo>
                      <a:pt x="882" y="2130"/>
                    </a:lnTo>
                    <a:lnTo>
                      <a:pt x="879" y="2132"/>
                    </a:lnTo>
                    <a:lnTo>
                      <a:pt x="878" y="2136"/>
                    </a:lnTo>
                    <a:lnTo>
                      <a:pt x="877" y="2137"/>
                    </a:lnTo>
                    <a:lnTo>
                      <a:pt x="881" y="2142"/>
                    </a:lnTo>
                    <a:lnTo>
                      <a:pt x="881" y="2145"/>
                    </a:lnTo>
                    <a:lnTo>
                      <a:pt x="882" y="2147"/>
                    </a:lnTo>
                    <a:lnTo>
                      <a:pt x="881" y="2149"/>
                    </a:lnTo>
                    <a:lnTo>
                      <a:pt x="879" y="2150"/>
                    </a:lnTo>
                    <a:lnTo>
                      <a:pt x="877" y="2152"/>
                    </a:lnTo>
                    <a:lnTo>
                      <a:pt x="874" y="2153"/>
                    </a:lnTo>
                    <a:lnTo>
                      <a:pt x="871" y="2156"/>
                    </a:lnTo>
                    <a:lnTo>
                      <a:pt x="869" y="2162"/>
                    </a:lnTo>
                    <a:lnTo>
                      <a:pt x="871" y="2165"/>
                    </a:lnTo>
                    <a:lnTo>
                      <a:pt x="871" y="2166"/>
                    </a:lnTo>
                    <a:lnTo>
                      <a:pt x="871" y="2169"/>
                    </a:lnTo>
                    <a:lnTo>
                      <a:pt x="871" y="2170"/>
                    </a:lnTo>
                    <a:lnTo>
                      <a:pt x="869" y="2173"/>
                    </a:lnTo>
                    <a:lnTo>
                      <a:pt x="867" y="2173"/>
                    </a:lnTo>
                    <a:lnTo>
                      <a:pt x="865" y="2176"/>
                    </a:lnTo>
                    <a:lnTo>
                      <a:pt x="864" y="2178"/>
                    </a:lnTo>
                    <a:lnTo>
                      <a:pt x="861" y="2183"/>
                    </a:lnTo>
                    <a:lnTo>
                      <a:pt x="862" y="2185"/>
                    </a:lnTo>
                    <a:lnTo>
                      <a:pt x="861" y="2188"/>
                    </a:lnTo>
                    <a:lnTo>
                      <a:pt x="857" y="2188"/>
                    </a:lnTo>
                    <a:lnTo>
                      <a:pt x="855" y="2189"/>
                    </a:lnTo>
                    <a:lnTo>
                      <a:pt x="854" y="2189"/>
                    </a:lnTo>
                    <a:lnTo>
                      <a:pt x="851" y="2192"/>
                    </a:lnTo>
                    <a:lnTo>
                      <a:pt x="849" y="2192"/>
                    </a:lnTo>
                    <a:lnTo>
                      <a:pt x="845" y="2190"/>
                    </a:lnTo>
                    <a:lnTo>
                      <a:pt x="844" y="2189"/>
                    </a:lnTo>
                    <a:lnTo>
                      <a:pt x="842" y="2188"/>
                    </a:lnTo>
                    <a:lnTo>
                      <a:pt x="841" y="2189"/>
                    </a:lnTo>
                    <a:lnTo>
                      <a:pt x="839" y="2190"/>
                    </a:lnTo>
                    <a:lnTo>
                      <a:pt x="835" y="2190"/>
                    </a:lnTo>
                    <a:lnTo>
                      <a:pt x="834" y="2192"/>
                    </a:lnTo>
                    <a:lnTo>
                      <a:pt x="832" y="2192"/>
                    </a:lnTo>
                    <a:lnTo>
                      <a:pt x="831" y="2195"/>
                    </a:lnTo>
                    <a:lnTo>
                      <a:pt x="832" y="2198"/>
                    </a:lnTo>
                    <a:lnTo>
                      <a:pt x="834" y="2203"/>
                    </a:lnTo>
                    <a:lnTo>
                      <a:pt x="832" y="2208"/>
                    </a:lnTo>
                    <a:lnTo>
                      <a:pt x="831" y="2209"/>
                    </a:lnTo>
                    <a:lnTo>
                      <a:pt x="831" y="2210"/>
                    </a:lnTo>
                    <a:lnTo>
                      <a:pt x="832" y="2212"/>
                    </a:lnTo>
                    <a:lnTo>
                      <a:pt x="831" y="2212"/>
                    </a:lnTo>
                    <a:lnTo>
                      <a:pt x="824" y="2212"/>
                    </a:lnTo>
                    <a:lnTo>
                      <a:pt x="821" y="2213"/>
                    </a:lnTo>
                    <a:lnTo>
                      <a:pt x="815" y="2213"/>
                    </a:lnTo>
                    <a:lnTo>
                      <a:pt x="812" y="2213"/>
                    </a:lnTo>
                    <a:lnTo>
                      <a:pt x="809" y="2215"/>
                    </a:lnTo>
                    <a:lnTo>
                      <a:pt x="809" y="2218"/>
                    </a:lnTo>
                    <a:lnTo>
                      <a:pt x="809" y="2219"/>
                    </a:lnTo>
                    <a:lnTo>
                      <a:pt x="808" y="2220"/>
                    </a:lnTo>
                    <a:lnTo>
                      <a:pt x="805" y="2220"/>
                    </a:lnTo>
                    <a:lnTo>
                      <a:pt x="799" y="2219"/>
                    </a:lnTo>
                    <a:lnTo>
                      <a:pt x="798" y="2218"/>
                    </a:lnTo>
                    <a:lnTo>
                      <a:pt x="794" y="2213"/>
                    </a:lnTo>
                    <a:lnTo>
                      <a:pt x="788" y="2210"/>
                    </a:lnTo>
                    <a:lnTo>
                      <a:pt x="784" y="2210"/>
                    </a:lnTo>
                    <a:lnTo>
                      <a:pt x="781" y="2213"/>
                    </a:lnTo>
                    <a:lnTo>
                      <a:pt x="778" y="2213"/>
                    </a:lnTo>
                    <a:lnTo>
                      <a:pt x="777" y="2215"/>
                    </a:lnTo>
                    <a:lnTo>
                      <a:pt x="774" y="2215"/>
                    </a:lnTo>
                    <a:lnTo>
                      <a:pt x="772" y="2212"/>
                    </a:lnTo>
                    <a:lnTo>
                      <a:pt x="768" y="2210"/>
                    </a:lnTo>
                    <a:lnTo>
                      <a:pt x="765" y="2210"/>
                    </a:lnTo>
                    <a:lnTo>
                      <a:pt x="759" y="2209"/>
                    </a:lnTo>
                    <a:lnTo>
                      <a:pt x="756" y="2208"/>
                    </a:lnTo>
                    <a:lnTo>
                      <a:pt x="751" y="2202"/>
                    </a:lnTo>
                    <a:lnTo>
                      <a:pt x="748" y="2202"/>
                    </a:lnTo>
                    <a:lnTo>
                      <a:pt x="746" y="2203"/>
                    </a:lnTo>
                    <a:lnTo>
                      <a:pt x="744" y="2208"/>
                    </a:lnTo>
                    <a:lnTo>
                      <a:pt x="741" y="2209"/>
                    </a:lnTo>
                    <a:lnTo>
                      <a:pt x="731" y="2209"/>
                    </a:lnTo>
                    <a:lnTo>
                      <a:pt x="731" y="2206"/>
                    </a:lnTo>
                    <a:lnTo>
                      <a:pt x="731" y="2200"/>
                    </a:lnTo>
                    <a:lnTo>
                      <a:pt x="731" y="2189"/>
                    </a:lnTo>
                    <a:lnTo>
                      <a:pt x="731" y="2178"/>
                    </a:lnTo>
                    <a:lnTo>
                      <a:pt x="732" y="2172"/>
                    </a:lnTo>
                    <a:lnTo>
                      <a:pt x="732" y="2166"/>
                    </a:lnTo>
                    <a:lnTo>
                      <a:pt x="731" y="2165"/>
                    </a:lnTo>
                    <a:lnTo>
                      <a:pt x="726" y="2159"/>
                    </a:lnTo>
                    <a:lnTo>
                      <a:pt x="724" y="2156"/>
                    </a:lnTo>
                    <a:lnTo>
                      <a:pt x="721" y="2156"/>
                    </a:lnTo>
                    <a:lnTo>
                      <a:pt x="715" y="2156"/>
                    </a:lnTo>
                    <a:lnTo>
                      <a:pt x="712" y="2155"/>
                    </a:lnTo>
                    <a:lnTo>
                      <a:pt x="709" y="2156"/>
                    </a:lnTo>
                    <a:lnTo>
                      <a:pt x="704" y="2160"/>
                    </a:lnTo>
                    <a:lnTo>
                      <a:pt x="701" y="2165"/>
                    </a:lnTo>
                    <a:lnTo>
                      <a:pt x="699" y="2165"/>
                    </a:lnTo>
                    <a:lnTo>
                      <a:pt x="696" y="2165"/>
                    </a:lnTo>
                    <a:lnTo>
                      <a:pt x="694" y="2163"/>
                    </a:lnTo>
                    <a:lnTo>
                      <a:pt x="692" y="2163"/>
                    </a:lnTo>
                    <a:lnTo>
                      <a:pt x="688" y="2163"/>
                    </a:lnTo>
                    <a:lnTo>
                      <a:pt x="685" y="2162"/>
                    </a:lnTo>
                    <a:lnTo>
                      <a:pt x="685" y="2165"/>
                    </a:lnTo>
                    <a:lnTo>
                      <a:pt x="684" y="2165"/>
                    </a:lnTo>
                    <a:lnTo>
                      <a:pt x="678" y="2160"/>
                    </a:lnTo>
                    <a:lnTo>
                      <a:pt x="675" y="2157"/>
                    </a:lnTo>
                    <a:lnTo>
                      <a:pt x="674" y="2150"/>
                    </a:lnTo>
                    <a:lnTo>
                      <a:pt x="674" y="2149"/>
                    </a:lnTo>
                    <a:lnTo>
                      <a:pt x="675" y="2146"/>
                    </a:lnTo>
                    <a:lnTo>
                      <a:pt x="674" y="2143"/>
                    </a:lnTo>
                    <a:lnTo>
                      <a:pt x="674" y="2140"/>
                    </a:lnTo>
                    <a:lnTo>
                      <a:pt x="672" y="2139"/>
                    </a:lnTo>
                    <a:lnTo>
                      <a:pt x="671" y="2140"/>
                    </a:lnTo>
                    <a:lnTo>
                      <a:pt x="669" y="2142"/>
                    </a:lnTo>
                    <a:lnTo>
                      <a:pt x="666" y="2139"/>
                    </a:lnTo>
                    <a:lnTo>
                      <a:pt x="665" y="2136"/>
                    </a:lnTo>
                    <a:lnTo>
                      <a:pt x="664" y="2132"/>
                    </a:lnTo>
                    <a:lnTo>
                      <a:pt x="661" y="2130"/>
                    </a:lnTo>
                    <a:lnTo>
                      <a:pt x="656" y="2126"/>
                    </a:lnTo>
                    <a:lnTo>
                      <a:pt x="654" y="2127"/>
                    </a:lnTo>
                    <a:lnTo>
                      <a:pt x="651" y="2126"/>
                    </a:lnTo>
                    <a:lnTo>
                      <a:pt x="651" y="2125"/>
                    </a:lnTo>
                    <a:lnTo>
                      <a:pt x="649" y="2125"/>
                    </a:lnTo>
                    <a:lnTo>
                      <a:pt x="648" y="2122"/>
                    </a:lnTo>
                    <a:lnTo>
                      <a:pt x="646" y="2120"/>
                    </a:lnTo>
                    <a:lnTo>
                      <a:pt x="645" y="2117"/>
                    </a:lnTo>
                    <a:lnTo>
                      <a:pt x="645" y="2116"/>
                    </a:lnTo>
                    <a:lnTo>
                      <a:pt x="645" y="2113"/>
                    </a:lnTo>
                    <a:lnTo>
                      <a:pt x="644" y="2110"/>
                    </a:lnTo>
                    <a:lnTo>
                      <a:pt x="645" y="2109"/>
                    </a:lnTo>
                    <a:lnTo>
                      <a:pt x="646" y="2109"/>
                    </a:lnTo>
                    <a:lnTo>
                      <a:pt x="645" y="2106"/>
                    </a:lnTo>
                    <a:lnTo>
                      <a:pt x="646" y="2105"/>
                    </a:lnTo>
                    <a:lnTo>
                      <a:pt x="646" y="2100"/>
                    </a:lnTo>
                    <a:lnTo>
                      <a:pt x="649" y="2095"/>
                    </a:lnTo>
                    <a:lnTo>
                      <a:pt x="651" y="2090"/>
                    </a:lnTo>
                    <a:lnTo>
                      <a:pt x="651" y="2089"/>
                    </a:lnTo>
                    <a:lnTo>
                      <a:pt x="651" y="2087"/>
                    </a:lnTo>
                    <a:lnTo>
                      <a:pt x="649" y="2086"/>
                    </a:lnTo>
                    <a:lnTo>
                      <a:pt x="645" y="2085"/>
                    </a:lnTo>
                    <a:lnTo>
                      <a:pt x="642" y="2083"/>
                    </a:lnTo>
                    <a:lnTo>
                      <a:pt x="641" y="2080"/>
                    </a:lnTo>
                    <a:lnTo>
                      <a:pt x="638" y="2080"/>
                    </a:lnTo>
                    <a:lnTo>
                      <a:pt x="635" y="2080"/>
                    </a:lnTo>
                    <a:lnTo>
                      <a:pt x="634" y="2077"/>
                    </a:lnTo>
                    <a:lnTo>
                      <a:pt x="632" y="2077"/>
                    </a:lnTo>
                    <a:lnTo>
                      <a:pt x="631" y="2080"/>
                    </a:lnTo>
                    <a:lnTo>
                      <a:pt x="629" y="2082"/>
                    </a:lnTo>
                    <a:lnTo>
                      <a:pt x="628" y="2080"/>
                    </a:lnTo>
                    <a:lnTo>
                      <a:pt x="626" y="2079"/>
                    </a:lnTo>
                    <a:lnTo>
                      <a:pt x="623" y="2076"/>
                    </a:lnTo>
                    <a:lnTo>
                      <a:pt x="622" y="2075"/>
                    </a:lnTo>
                    <a:lnTo>
                      <a:pt x="619" y="2070"/>
                    </a:lnTo>
                    <a:lnTo>
                      <a:pt x="612" y="2070"/>
                    </a:lnTo>
                    <a:lnTo>
                      <a:pt x="611" y="2067"/>
                    </a:lnTo>
                    <a:lnTo>
                      <a:pt x="609" y="2066"/>
                    </a:lnTo>
                    <a:lnTo>
                      <a:pt x="606" y="2063"/>
                    </a:lnTo>
                    <a:lnTo>
                      <a:pt x="603" y="2062"/>
                    </a:lnTo>
                    <a:lnTo>
                      <a:pt x="602" y="2060"/>
                    </a:lnTo>
                    <a:lnTo>
                      <a:pt x="603" y="2056"/>
                    </a:lnTo>
                    <a:lnTo>
                      <a:pt x="601" y="2053"/>
                    </a:lnTo>
                    <a:lnTo>
                      <a:pt x="596" y="2052"/>
                    </a:lnTo>
                    <a:lnTo>
                      <a:pt x="595" y="2053"/>
                    </a:lnTo>
                    <a:lnTo>
                      <a:pt x="593" y="2053"/>
                    </a:lnTo>
                    <a:lnTo>
                      <a:pt x="586" y="2052"/>
                    </a:lnTo>
                    <a:lnTo>
                      <a:pt x="583" y="2050"/>
                    </a:lnTo>
                    <a:lnTo>
                      <a:pt x="578" y="2045"/>
                    </a:lnTo>
                    <a:lnTo>
                      <a:pt x="578" y="2042"/>
                    </a:lnTo>
                    <a:lnTo>
                      <a:pt x="579" y="2036"/>
                    </a:lnTo>
                    <a:lnTo>
                      <a:pt x="579" y="2033"/>
                    </a:lnTo>
                    <a:lnTo>
                      <a:pt x="578" y="2030"/>
                    </a:lnTo>
                    <a:lnTo>
                      <a:pt x="578" y="2027"/>
                    </a:lnTo>
                    <a:lnTo>
                      <a:pt x="576" y="2023"/>
                    </a:lnTo>
                    <a:lnTo>
                      <a:pt x="575" y="2023"/>
                    </a:lnTo>
                    <a:lnTo>
                      <a:pt x="572" y="2020"/>
                    </a:lnTo>
                    <a:lnTo>
                      <a:pt x="571" y="2019"/>
                    </a:lnTo>
                    <a:lnTo>
                      <a:pt x="569" y="2019"/>
                    </a:lnTo>
                    <a:lnTo>
                      <a:pt x="568" y="2023"/>
                    </a:lnTo>
                    <a:lnTo>
                      <a:pt x="568" y="2030"/>
                    </a:lnTo>
                    <a:lnTo>
                      <a:pt x="568" y="2039"/>
                    </a:lnTo>
                    <a:lnTo>
                      <a:pt x="566" y="2042"/>
                    </a:lnTo>
                    <a:lnTo>
                      <a:pt x="566" y="2045"/>
                    </a:lnTo>
                    <a:lnTo>
                      <a:pt x="565" y="2052"/>
                    </a:lnTo>
                    <a:lnTo>
                      <a:pt x="566" y="2056"/>
                    </a:lnTo>
                    <a:lnTo>
                      <a:pt x="565" y="2062"/>
                    </a:lnTo>
                    <a:lnTo>
                      <a:pt x="563" y="2069"/>
                    </a:lnTo>
                    <a:lnTo>
                      <a:pt x="562" y="2075"/>
                    </a:lnTo>
                    <a:lnTo>
                      <a:pt x="561" y="2077"/>
                    </a:lnTo>
                    <a:lnTo>
                      <a:pt x="559" y="2082"/>
                    </a:lnTo>
                    <a:lnTo>
                      <a:pt x="559" y="2085"/>
                    </a:lnTo>
                    <a:lnTo>
                      <a:pt x="558" y="2087"/>
                    </a:lnTo>
                    <a:lnTo>
                      <a:pt x="555" y="2089"/>
                    </a:lnTo>
                    <a:lnTo>
                      <a:pt x="555" y="2090"/>
                    </a:lnTo>
                    <a:lnTo>
                      <a:pt x="549" y="2093"/>
                    </a:lnTo>
                    <a:lnTo>
                      <a:pt x="546" y="2095"/>
                    </a:lnTo>
                    <a:lnTo>
                      <a:pt x="545" y="2097"/>
                    </a:lnTo>
                    <a:lnTo>
                      <a:pt x="543" y="2099"/>
                    </a:lnTo>
                    <a:lnTo>
                      <a:pt x="538" y="2095"/>
                    </a:lnTo>
                    <a:lnTo>
                      <a:pt x="535" y="2095"/>
                    </a:lnTo>
                    <a:lnTo>
                      <a:pt x="525" y="2095"/>
                    </a:lnTo>
                    <a:lnTo>
                      <a:pt x="523" y="2096"/>
                    </a:lnTo>
                    <a:lnTo>
                      <a:pt x="503" y="2097"/>
                    </a:lnTo>
                    <a:lnTo>
                      <a:pt x="489" y="2099"/>
                    </a:lnTo>
                    <a:lnTo>
                      <a:pt x="462" y="2102"/>
                    </a:lnTo>
                    <a:lnTo>
                      <a:pt x="458" y="2102"/>
                    </a:lnTo>
                    <a:lnTo>
                      <a:pt x="455" y="2097"/>
                    </a:lnTo>
                    <a:lnTo>
                      <a:pt x="446" y="2086"/>
                    </a:lnTo>
                    <a:lnTo>
                      <a:pt x="446" y="2085"/>
                    </a:lnTo>
                    <a:lnTo>
                      <a:pt x="448" y="2085"/>
                    </a:lnTo>
                    <a:lnTo>
                      <a:pt x="448" y="2082"/>
                    </a:lnTo>
                    <a:lnTo>
                      <a:pt x="449" y="2079"/>
                    </a:lnTo>
                    <a:lnTo>
                      <a:pt x="449" y="2076"/>
                    </a:lnTo>
                    <a:lnTo>
                      <a:pt x="448" y="2072"/>
                    </a:lnTo>
                    <a:lnTo>
                      <a:pt x="448" y="2070"/>
                    </a:lnTo>
                    <a:lnTo>
                      <a:pt x="446" y="2070"/>
                    </a:lnTo>
                    <a:lnTo>
                      <a:pt x="445" y="2069"/>
                    </a:lnTo>
                    <a:lnTo>
                      <a:pt x="446" y="2066"/>
                    </a:lnTo>
                    <a:lnTo>
                      <a:pt x="446" y="2063"/>
                    </a:lnTo>
                    <a:lnTo>
                      <a:pt x="448" y="2063"/>
                    </a:lnTo>
                    <a:lnTo>
                      <a:pt x="445" y="2062"/>
                    </a:lnTo>
                    <a:lnTo>
                      <a:pt x="443" y="2060"/>
                    </a:lnTo>
                    <a:lnTo>
                      <a:pt x="443" y="2059"/>
                    </a:lnTo>
                    <a:lnTo>
                      <a:pt x="443" y="2057"/>
                    </a:lnTo>
                    <a:lnTo>
                      <a:pt x="442" y="2056"/>
                    </a:lnTo>
                    <a:lnTo>
                      <a:pt x="439" y="2055"/>
                    </a:lnTo>
                    <a:lnTo>
                      <a:pt x="436" y="2059"/>
                    </a:lnTo>
                    <a:lnTo>
                      <a:pt x="426" y="2070"/>
                    </a:lnTo>
                    <a:lnTo>
                      <a:pt x="412" y="2082"/>
                    </a:lnTo>
                    <a:lnTo>
                      <a:pt x="402" y="2090"/>
                    </a:lnTo>
                    <a:lnTo>
                      <a:pt x="398" y="2096"/>
                    </a:lnTo>
                    <a:lnTo>
                      <a:pt x="396" y="2097"/>
                    </a:lnTo>
                    <a:lnTo>
                      <a:pt x="392" y="2099"/>
                    </a:lnTo>
                    <a:lnTo>
                      <a:pt x="383" y="2107"/>
                    </a:lnTo>
                    <a:lnTo>
                      <a:pt x="379" y="2116"/>
                    </a:lnTo>
                    <a:lnTo>
                      <a:pt x="370" y="2123"/>
                    </a:lnTo>
                    <a:lnTo>
                      <a:pt x="360" y="2132"/>
                    </a:lnTo>
                    <a:lnTo>
                      <a:pt x="356" y="2137"/>
                    </a:lnTo>
                    <a:lnTo>
                      <a:pt x="353" y="2137"/>
                    </a:lnTo>
                    <a:lnTo>
                      <a:pt x="349" y="2135"/>
                    </a:lnTo>
                    <a:lnTo>
                      <a:pt x="345" y="2135"/>
                    </a:lnTo>
                    <a:lnTo>
                      <a:pt x="336" y="2135"/>
                    </a:lnTo>
                    <a:lnTo>
                      <a:pt x="336" y="2133"/>
                    </a:lnTo>
                    <a:lnTo>
                      <a:pt x="335" y="2133"/>
                    </a:lnTo>
                    <a:lnTo>
                      <a:pt x="332" y="2132"/>
                    </a:lnTo>
                    <a:lnTo>
                      <a:pt x="332" y="2133"/>
                    </a:lnTo>
                    <a:lnTo>
                      <a:pt x="330" y="2133"/>
                    </a:lnTo>
                    <a:lnTo>
                      <a:pt x="329" y="2133"/>
                    </a:lnTo>
                    <a:lnTo>
                      <a:pt x="326" y="2130"/>
                    </a:lnTo>
                    <a:lnTo>
                      <a:pt x="325" y="2133"/>
                    </a:lnTo>
                    <a:lnTo>
                      <a:pt x="323" y="2136"/>
                    </a:lnTo>
                    <a:lnTo>
                      <a:pt x="323" y="2139"/>
                    </a:lnTo>
                    <a:lnTo>
                      <a:pt x="322" y="2140"/>
                    </a:lnTo>
                    <a:lnTo>
                      <a:pt x="323" y="2143"/>
                    </a:lnTo>
                    <a:lnTo>
                      <a:pt x="323" y="2145"/>
                    </a:lnTo>
                    <a:lnTo>
                      <a:pt x="320" y="2149"/>
                    </a:lnTo>
                    <a:lnTo>
                      <a:pt x="317" y="2153"/>
                    </a:lnTo>
                    <a:lnTo>
                      <a:pt x="316" y="2159"/>
                    </a:lnTo>
                    <a:lnTo>
                      <a:pt x="319" y="2162"/>
                    </a:lnTo>
                    <a:lnTo>
                      <a:pt x="317" y="2165"/>
                    </a:lnTo>
                    <a:lnTo>
                      <a:pt x="319" y="2167"/>
                    </a:lnTo>
                    <a:lnTo>
                      <a:pt x="317" y="2169"/>
                    </a:lnTo>
                    <a:lnTo>
                      <a:pt x="317" y="2170"/>
                    </a:lnTo>
                    <a:lnTo>
                      <a:pt x="317" y="2172"/>
                    </a:lnTo>
                    <a:lnTo>
                      <a:pt x="317" y="2175"/>
                    </a:lnTo>
                    <a:lnTo>
                      <a:pt x="315" y="2175"/>
                    </a:lnTo>
                    <a:lnTo>
                      <a:pt x="313" y="2179"/>
                    </a:lnTo>
                    <a:lnTo>
                      <a:pt x="313" y="2182"/>
                    </a:lnTo>
                    <a:lnTo>
                      <a:pt x="312" y="2185"/>
                    </a:lnTo>
                    <a:lnTo>
                      <a:pt x="310" y="2189"/>
                    </a:lnTo>
                    <a:lnTo>
                      <a:pt x="307" y="2196"/>
                    </a:lnTo>
                    <a:lnTo>
                      <a:pt x="306" y="2200"/>
                    </a:lnTo>
                    <a:lnTo>
                      <a:pt x="305" y="2203"/>
                    </a:lnTo>
                    <a:lnTo>
                      <a:pt x="305" y="2208"/>
                    </a:lnTo>
                    <a:lnTo>
                      <a:pt x="303" y="2213"/>
                    </a:lnTo>
                    <a:lnTo>
                      <a:pt x="302" y="2218"/>
                    </a:lnTo>
                    <a:lnTo>
                      <a:pt x="299" y="2218"/>
                    </a:lnTo>
                    <a:lnTo>
                      <a:pt x="297" y="2218"/>
                    </a:lnTo>
                    <a:lnTo>
                      <a:pt x="296" y="2218"/>
                    </a:lnTo>
                    <a:lnTo>
                      <a:pt x="293" y="2218"/>
                    </a:lnTo>
                    <a:lnTo>
                      <a:pt x="292" y="2218"/>
                    </a:lnTo>
                    <a:lnTo>
                      <a:pt x="289" y="2218"/>
                    </a:lnTo>
                    <a:lnTo>
                      <a:pt x="287" y="2215"/>
                    </a:lnTo>
                    <a:lnTo>
                      <a:pt x="286" y="2212"/>
                    </a:lnTo>
                    <a:lnTo>
                      <a:pt x="285" y="2213"/>
                    </a:lnTo>
                    <a:lnTo>
                      <a:pt x="283" y="2213"/>
                    </a:lnTo>
                    <a:lnTo>
                      <a:pt x="282" y="2213"/>
                    </a:lnTo>
                    <a:lnTo>
                      <a:pt x="280" y="2215"/>
                    </a:lnTo>
                    <a:lnTo>
                      <a:pt x="279" y="2215"/>
                    </a:lnTo>
                    <a:lnTo>
                      <a:pt x="275" y="2213"/>
                    </a:lnTo>
                    <a:lnTo>
                      <a:pt x="273" y="2213"/>
                    </a:lnTo>
                    <a:lnTo>
                      <a:pt x="272" y="2213"/>
                    </a:lnTo>
                    <a:lnTo>
                      <a:pt x="269" y="2212"/>
                    </a:lnTo>
                    <a:lnTo>
                      <a:pt x="270" y="2210"/>
                    </a:lnTo>
                    <a:lnTo>
                      <a:pt x="270" y="2199"/>
                    </a:lnTo>
                    <a:lnTo>
                      <a:pt x="276" y="2172"/>
                    </a:lnTo>
                    <a:lnTo>
                      <a:pt x="280" y="2156"/>
                    </a:lnTo>
                    <a:lnTo>
                      <a:pt x="283" y="2147"/>
                    </a:lnTo>
                    <a:lnTo>
                      <a:pt x="283" y="2129"/>
                    </a:lnTo>
                    <a:lnTo>
                      <a:pt x="282" y="2116"/>
                    </a:lnTo>
                    <a:lnTo>
                      <a:pt x="282" y="2109"/>
                    </a:lnTo>
                    <a:lnTo>
                      <a:pt x="283" y="2100"/>
                    </a:lnTo>
                    <a:lnTo>
                      <a:pt x="289" y="2087"/>
                    </a:lnTo>
                    <a:lnTo>
                      <a:pt x="296" y="2072"/>
                    </a:lnTo>
                    <a:lnTo>
                      <a:pt x="299" y="2065"/>
                    </a:lnTo>
                    <a:lnTo>
                      <a:pt x="312" y="2043"/>
                    </a:lnTo>
                    <a:lnTo>
                      <a:pt x="319" y="2036"/>
                    </a:lnTo>
                    <a:lnTo>
                      <a:pt x="337" y="2015"/>
                    </a:lnTo>
                    <a:lnTo>
                      <a:pt x="340" y="2006"/>
                    </a:lnTo>
                    <a:lnTo>
                      <a:pt x="342" y="2000"/>
                    </a:lnTo>
                    <a:lnTo>
                      <a:pt x="339" y="1994"/>
                    </a:lnTo>
                    <a:lnTo>
                      <a:pt x="337" y="1989"/>
                    </a:lnTo>
                    <a:lnTo>
                      <a:pt x="339" y="1989"/>
                    </a:lnTo>
                    <a:lnTo>
                      <a:pt x="343" y="1982"/>
                    </a:lnTo>
                    <a:lnTo>
                      <a:pt x="348" y="1967"/>
                    </a:lnTo>
                    <a:lnTo>
                      <a:pt x="350" y="1956"/>
                    </a:lnTo>
                    <a:lnTo>
                      <a:pt x="356" y="1940"/>
                    </a:lnTo>
                    <a:lnTo>
                      <a:pt x="358" y="1926"/>
                    </a:lnTo>
                    <a:lnTo>
                      <a:pt x="356" y="1912"/>
                    </a:lnTo>
                    <a:lnTo>
                      <a:pt x="352" y="1902"/>
                    </a:lnTo>
                    <a:lnTo>
                      <a:pt x="345" y="1890"/>
                    </a:lnTo>
                    <a:lnTo>
                      <a:pt x="343" y="1889"/>
                    </a:lnTo>
                    <a:lnTo>
                      <a:pt x="337" y="1884"/>
                    </a:lnTo>
                    <a:lnTo>
                      <a:pt x="336" y="1883"/>
                    </a:lnTo>
                    <a:lnTo>
                      <a:pt x="333" y="1882"/>
                    </a:lnTo>
                    <a:lnTo>
                      <a:pt x="330" y="1879"/>
                    </a:lnTo>
                    <a:lnTo>
                      <a:pt x="315" y="1866"/>
                    </a:lnTo>
                    <a:lnTo>
                      <a:pt x="300" y="1849"/>
                    </a:lnTo>
                    <a:lnTo>
                      <a:pt x="290" y="1833"/>
                    </a:lnTo>
                    <a:lnTo>
                      <a:pt x="282" y="1821"/>
                    </a:lnTo>
                    <a:lnTo>
                      <a:pt x="269" y="1813"/>
                    </a:lnTo>
                    <a:lnTo>
                      <a:pt x="257" y="1810"/>
                    </a:lnTo>
                    <a:lnTo>
                      <a:pt x="237" y="1809"/>
                    </a:lnTo>
                    <a:lnTo>
                      <a:pt x="203" y="1807"/>
                    </a:lnTo>
                    <a:lnTo>
                      <a:pt x="200" y="1809"/>
                    </a:lnTo>
                    <a:lnTo>
                      <a:pt x="182" y="1810"/>
                    </a:lnTo>
                    <a:lnTo>
                      <a:pt x="167" y="1814"/>
                    </a:lnTo>
                    <a:lnTo>
                      <a:pt x="153" y="1816"/>
                    </a:lnTo>
                    <a:lnTo>
                      <a:pt x="143" y="1819"/>
                    </a:lnTo>
                    <a:lnTo>
                      <a:pt x="132" y="1821"/>
                    </a:lnTo>
                    <a:lnTo>
                      <a:pt x="124" y="1826"/>
                    </a:lnTo>
                    <a:lnTo>
                      <a:pt x="122" y="1823"/>
                    </a:lnTo>
                    <a:lnTo>
                      <a:pt x="120" y="1819"/>
                    </a:lnTo>
                    <a:lnTo>
                      <a:pt x="123" y="1813"/>
                    </a:lnTo>
                    <a:lnTo>
                      <a:pt x="127" y="1806"/>
                    </a:lnTo>
                    <a:lnTo>
                      <a:pt x="130" y="1803"/>
                    </a:lnTo>
                    <a:lnTo>
                      <a:pt x="134" y="1800"/>
                    </a:lnTo>
                    <a:lnTo>
                      <a:pt x="136" y="1796"/>
                    </a:lnTo>
                    <a:lnTo>
                      <a:pt x="137" y="1794"/>
                    </a:lnTo>
                    <a:lnTo>
                      <a:pt x="139" y="1794"/>
                    </a:lnTo>
                    <a:lnTo>
                      <a:pt x="140" y="1793"/>
                    </a:lnTo>
                    <a:lnTo>
                      <a:pt x="140" y="1791"/>
                    </a:lnTo>
                    <a:lnTo>
                      <a:pt x="140" y="1790"/>
                    </a:lnTo>
                    <a:lnTo>
                      <a:pt x="139" y="1789"/>
                    </a:lnTo>
                    <a:lnTo>
                      <a:pt x="142" y="1787"/>
                    </a:lnTo>
                    <a:lnTo>
                      <a:pt x="149" y="1784"/>
                    </a:lnTo>
                    <a:lnTo>
                      <a:pt x="152" y="1783"/>
                    </a:lnTo>
                    <a:lnTo>
                      <a:pt x="162" y="1777"/>
                    </a:lnTo>
                    <a:lnTo>
                      <a:pt x="170" y="1773"/>
                    </a:lnTo>
                    <a:lnTo>
                      <a:pt x="179" y="1770"/>
                    </a:lnTo>
                    <a:lnTo>
                      <a:pt x="182" y="1767"/>
                    </a:lnTo>
                    <a:lnTo>
                      <a:pt x="187" y="1764"/>
                    </a:lnTo>
                    <a:lnTo>
                      <a:pt x="189" y="1763"/>
                    </a:lnTo>
                    <a:lnTo>
                      <a:pt x="190" y="1759"/>
                    </a:lnTo>
                    <a:lnTo>
                      <a:pt x="193" y="1757"/>
                    </a:lnTo>
                    <a:lnTo>
                      <a:pt x="194" y="1756"/>
                    </a:lnTo>
                    <a:lnTo>
                      <a:pt x="197" y="1754"/>
                    </a:lnTo>
                    <a:lnTo>
                      <a:pt x="200" y="1751"/>
                    </a:lnTo>
                    <a:lnTo>
                      <a:pt x="203" y="1750"/>
                    </a:lnTo>
                    <a:lnTo>
                      <a:pt x="206" y="1747"/>
                    </a:lnTo>
                    <a:lnTo>
                      <a:pt x="209" y="1746"/>
                    </a:lnTo>
                    <a:lnTo>
                      <a:pt x="212" y="1741"/>
                    </a:lnTo>
                    <a:lnTo>
                      <a:pt x="212" y="1739"/>
                    </a:lnTo>
                    <a:lnTo>
                      <a:pt x="209" y="1736"/>
                    </a:lnTo>
                    <a:lnTo>
                      <a:pt x="207" y="1733"/>
                    </a:lnTo>
                    <a:lnTo>
                      <a:pt x="206" y="1731"/>
                    </a:lnTo>
                    <a:lnTo>
                      <a:pt x="205" y="1729"/>
                    </a:lnTo>
                    <a:lnTo>
                      <a:pt x="205" y="1723"/>
                    </a:lnTo>
                    <a:lnTo>
                      <a:pt x="205" y="1719"/>
                    </a:lnTo>
                    <a:lnTo>
                      <a:pt x="203" y="1714"/>
                    </a:lnTo>
                    <a:lnTo>
                      <a:pt x="205" y="1711"/>
                    </a:lnTo>
                    <a:lnTo>
                      <a:pt x="207" y="1711"/>
                    </a:lnTo>
                    <a:lnTo>
                      <a:pt x="209" y="1709"/>
                    </a:lnTo>
                    <a:lnTo>
                      <a:pt x="210" y="1706"/>
                    </a:lnTo>
                    <a:lnTo>
                      <a:pt x="209" y="1703"/>
                    </a:lnTo>
                    <a:lnTo>
                      <a:pt x="206" y="1700"/>
                    </a:lnTo>
                    <a:lnTo>
                      <a:pt x="205" y="1697"/>
                    </a:lnTo>
                    <a:lnTo>
                      <a:pt x="203" y="1697"/>
                    </a:lnTo>
                    <a:lnTo>
                      <a:pt x="202" y="1697"/>
                    </a:lnTo>
                    <a:lnTo>
                      <a:pt x="202" y="1696"/>
                    </a:lnTo>
                    <a:lnTo>
                      <a:pt x="199" y="1694"/>
                    </a:lnTo>
                    <a:lnTo>
                      <a:pt x="196" y="1693"/>
                    </a:lnTo>
                    <a:lnTo>
                      <a:pt x="194" y="1691"/>
                    </a:lnTo>
                    <a:lnTo>
                      <a:pt x="193" y="1691"/>
                    </a:lnTo>
                    <a:lnTo>
                      <a:pt x="190" y="1690"/>
                    </a:lnTo>
                    <a:lnTo>
                      <a:pt x="189" y="1689"/>
                    </a:lnTo>
                    <a:lnTo>
                      <a:pt x="187" y="1689"/>
                    </a:lnTo>
                    <a:lnTo>
                      <a:pt x="186" y="1687"/>
                    </a:lnTo>
                    <a:lnTo>
                      <a:pt x="184" y="1684"/>
                    </a:lnTo>
                    <a:lnTo>
                      <a:pt x="183" y="1681"/>
                    </a:lnTo>
                    <a:lnTo>
                      <a:pt x="184" y="1679"/>
                    </a:lnTo>
                    <a:lnTo>
                      <a:pt x="186" y="1677"/>
                    </a:lnTo>
                    <a:lnTo>
                      <a:pt x="187" y="1676"/>
                    </a:lnTo>
                    <a:lnTo>
                      <a:pt x="190" y="1673"/>
                    </a:lnTo>
                    <a:lnTo>
                      <a:pt x="190" y="1669"/>
                    </a:lnTo>
                    <a:lnTo>
                      <a:pt x="192" y="1667"/>
                    </a:lnTo>
                    <a:lnTo>
                      <a:pt x="193" y="1663"/>
                    </a:lnTo>
                    <a:lnTo>
                      <a:pt x="194" y="1660"/>
                    </a:lnTo>
                    <a:lnTo>
                      <a:pt x="194" y="1657"/>
                    </a:lnTo>
                    <a:lnTo>
                      <a:pt x="196" y="1656"/>
                    </a:lnTo>
                    <a:lnTo>
                      <a:pt x="197" y="1654"/>
                    </a:lnTo>
                    <a:lnTo>
                      <a:pt x="200" y="1651"/>
                    </a:lnTo>
                    <a:lnTo>
                      <a:pt x="202" y="1651"/>
                    </a:lnTo>
                    <a:lnTo>
                      <a:pt x="205" y="1653"/>
                    </a:lnTo>
                    <a:lnTo>
                      <a:pt x="207" y="1654"/>
                    </a:lnTo>
                    <a:lnTo>
                      <a:pt x="210" y="1656"/>
                    </a:lnTo>
                    <a:lnTo>
                      <a:pt x="213" y="1657"/>
                    </a:lnTo>
                    <a:lnTo>
                      <a:pt x="217" y="1659"/>
                    </a:lnTo>
                    <a:lnTo>
                      <a:pt x="220" y="1660"/>
                    </a:lnTo>
                    <a:lnTo>
                      <a:pt x="223" y="1661"/>
                    </a:lnTo>
                    <a:lnTo>
                      <a:pt x="227" y="1664"/>
                    </a:lnTo>
                    <a:lnTo>
                      <a:pt x="230" y="1664"/>
                    </a:lnTo>
                    <a:lnTo>
                      <a:pt x="233" y="1666"/>
                    </a:lnTo>
                    <a:lnTo>
                      <a:pt x="236" y="1666"/>
                    </a:lnTo>
                    <a:lnTo>
                      <a:pt x="237" y="1666"/>
                    </a:lnTo>
                    <a:lnTo>
                      <a:pt x="239" y="1666"/>
                    </a:lnTo>
                    <a:lnTo>
                      <a:pt x="242" y="1667"/>
                    </a:lnTo>
                    <a:lnTo>
                      <a:pt x="243" y="1667"/>
                    </a:lnTo>
                    <a:lnTo>
                      <a:pt x="246" y="1667"/>
                    </a:lnTo>
                    <a:lnTo>
                      <a:pt x="249" y="1666"/>
                    </a:lnTo>
                    <a:lnTo>
                      <a:pt x="252" y="1666"/>
                    </a:lnTo>
                    <a:lnTo>
                      <a:pt x="253" y="1666"/>
                    </a:lnTo>
                    <a:lnTo>
                      <a:pt x="257" y="1667"/>
                    </a:lnTo>
                    <a:lnTo>
                      <a:pt x="259" y="1667"/>
                    </a:lnTo>
                    <a:lnTo>
                      <a:pt x="265" y="1669"/>
                    </a:lnTo>
                    <a:lnTo>
                      <a:pt x="266" y="1669"/>
                    </a:lnTo>
                    <a:lnTo>
                      <a:pt x="269" y="1670"/>
                    </a:lnTo>
                    <a:lnTo>
                      <a:pt x="272" y="1670"/>
                    </a:lnTo>
                    <a:lnTo>
                      <a:pt x="273" y="1669"/>
                    </a:lnTo>
                    <a:lnTo>
                      <a:pt x="275" y="1667"/>
                    </a:lnTo>
                    <a:lnTo>
                      <a:pt x="273" y="1661"/>
                    </a:lnTo>
                    <a:lnTo>
                      <a:pt x="273" y="1659"/>
                    </a:lnTo>
                    <a:lnTo>
                      <a:pt x="273" y="1654"/>
                    </a:lnTo>
                    <a:lnTo>
                      <a:pt x="273" y="1651"/>
                    </a:lnTo>
                    <a:lnTo>
                      <a:pt x="273" y="1649"/>
                    </a:lnTo>
                    <a:lnTo>
                      <a:pt x="275" y="1644"/>
                    </a:lnTo>
                    <a:lnTo>
                      <a:pt x="276" y="1641"/>
                    </a:lnTo>
                    <a:lnTo>
                      <a:pt x="275" y="1641"/>
                    </a:lnTo>
                    <a:lnTo>
                      <a:pt x="275" y="1640"/>
                    </a:lnTo>
                    <a:lnTo>
                      <a:pt x="276" y="1640"/>
                    </a:lnTo>
                    <a:lnTo>
                      <a:pt x="277" y="1641"/>
                    </a:lnTo>
                    <a:lnTo>
                      <a:pt x="279" y="1641"/>
                    </a:lnTo>
                    <a:lnTo>
                      <a:pt x="280" y="1641"/>
                    </a:lnTo>
                    <a:lnTo>
                      <a:pt x="283" y="1641"/>
                    </a:lnTo>
                    <a:lnTo>
                      <a:pt x="285" y="1641"/>
                    </a:lnTo>
                    <a:lnTo>
                      <a:pt x="286" y="1643"/>
                    </a:lnTo>
                    <a:lnTo>
                      <a:pt x="289" y="1641"/>
                    </a:lnTo>
                    <a:lnTo>
                      <a:pt x="290" y="1643"/>
                    </a:lnTo>
                    <a:lnTo>
                      <a:pt x="293" y="1643"/>
                    </a:lnTo>
                    <a:lnTo>
                      <a:pt x="295" y="1643"/>
                    </a:lnTo>
                    <a:lnTo>
                      <a:pt x="297" y="1644"/>
                    </a:lnTo>
                    <a:lnTo>
                      <a:pt x="299" y="1644"/>
                    </a:lnTo>
                    <a:lnTo>
                      <a:pt x="300" y="1644"/>
                    </a:lnTo>
                    <a:lnTo>
                      <a:pt x="302" y="1644"/>
                    </a:lnTo>
                    <a:lnTo>
                      <a:pt x="303" y="1644"/>
                    </a:lnTo>
                    <a:lnTo>
                      <a:pt x="305" y="1646"/>
                    </a:lnTo>
                    <a:lnTo>
                      <a:pt x="307" y="1646"/>
                    </a:lnTo>
                    <a:lnTo>
                      <a:pt x="310" y="1646"/>
                    </a:lnTo>
                    <a:lnTo>
                      <a:pt x="317" y="1647"/>
                    </a:lnTo>
                    <a:lnTo>
                      <a:pt x="319" y="1646"/>
                    </a:lnTo>
                    <a:lnTo>
                      <a:pt x="319" y="1644"/>
                    </a:lnTo>
                    <a:lnTo>
                      <a:pt x="323" y="1643"/>
                    </a:lnTo>
                    <a:lnTo>
                      <a:pt x="325" y="1643"/>
                    </a:lnTo>
                    <a:lnTo>
                      <a:pt x="326" y="1643"/>
                    </a:lnTo>
                    <a:lnTo>
                      <a:pt x="329" y="1640"/>
                    </a:lnTo>
                    <a:lnTo>
                      <a:pt x="332" y="1640"/>
                    </a:lnTo>
                    <a:lnTo>
                      <a:pt x="333" y="1637"/>
                    </a:lnTo>
                    <a:lnTo>
                      <a:pt x="336" y="1636"/>
                    </a:lnTo>
                    <a:lnTo>
                      <a:pt x="337" y="1636"/>
                    </a:lnTo>
                    <a:lnTo>
                      <a:pt x="342" y="1633"/>
                    </a:lnTo>
                    <a:lnTo>
                      <a:pt x="343" y="1631"/>
                    </a:lnTo>
                    <a:lnTo>
                      <a:pt x="348" y="1628"/>
                    </a:lnTo>
                    <a:lnTo>
                      <a:pt x="350" y="1628"/>
                    </a:lnTo>
                    <a:lnTo>
                      <a:pt x="352" y="1627"/>
                    </a:lnTo>
                    <a:lnTo>
                      <a:pt x="355" y="1624"/>
                    </a:lnTo>
                    <a:lnTo>
                      <a:pt x="359" y="1621"/>
                    </a:lnTo>
                    <a:lnTo>
                      <a:pt x="360" y="1620"/>
                    </a:lnTo>
                    <a:lnTo>
                      <a:pt x="363" y="1617"/>
                    </a:lnTo>
                    <a:lnTo>
                      <a:pt x="366" y="1614"/>
                    </a:lnTo>
                    <a:lnTo>
                      <a:pt x="368" y="1613"/>
                    </a:lnTo>
                    <a:lnTo>
                      <a:pt x="369" y="1611"/>
                    </a:lnTo>
                    <a:lnTo>
                      <a:pt x="372" y="1610"/>
                    </a:lnTo>
                    <a:lnTo>
                      <a:pt x="375" y="1607"/>
                    </a:lnTo>
                    <a:lnTo>
                      <a:pt x="376" y="1606"/>
                    </a:lnTo>
                    <a:lnTo>
                      <a:pt x="378" y="1606"/>
                    </a:lnTo>
                    <a:lnTo>
                      <a:pt x="379" y="1603"/>
                    </a:lnTo>
                    <a:lnTo>
                      <a:pt x="380" y="1601"/>
                    </a:lnTo>
                    <a:lnTo>
                      <a:pt x="383" y="1600"/>
                    </a:lnTo>
                    <a:lnTo>
                      <a:pt x="385" y="1598"/>
                    </a:lnTo>
                    <a:lnTo>
                      <a:pt x="386" y="1597"/>
                    </a:lnTo>
                    <a:lnTo>
                      <a:pt x="390" y="1594"/>
                    </a:lnTo>
                    <a:lnTo>
                      <a:pt x="392" y="1593"/>
                    </a:lnTo>
                    <a:lnTo>
                      <a:pt x="393" y="1590"/>
                    </a:lnTo>
                    <a:lnTo>
                      <a:pt x="395" y="1590"/>
                    </a:lnTo>
                    <a:lnTo>
                      <a:pt x="395" y="1588"/>
                    </a:lnTo>
                    <a:lnTo>
                      <a:pt x="396" y="1588"/>
                    </a:lnTo>
                    <a:lnTo>
                      <a:pt x="399" y="1586"/>
                    </a:lnTo>
                    <a:lnTo>
                      <a:pt x="400" y="1584"/>
                    </a:lnTo>
                    <a:lnTo>
                      <a:pt x="402" y="1583"/>
                    </a:lnTo>
                    <a:lnTo>
                      <a:pt x="405" y="1580"/>
                    </a:lnTo>
                    <a:lnTo>
                      <a:pt x="408" y="1577"/>
                    </a:lnTo>
                    <a:lnTo>
                      <a:pt x="410" y="1573"/>
                    </a:lnTo>
                    <a:lnTo>
                      <a:pt x="412" y="1571"/>
                    </a:lnTo>
                    <a:lnTo>
                      <a:pt x="413" y="1570"/>
                    </a:lnTo>
                    <a:lnTo>
                      <a:pt x="415" y="1567"/>
                    </a:lnTo>
                    <a:lnTo>
                      <a:pt x="418" y="1566"/>
                    </a:lnTo>
                    <a:lnTo>
                      <a:pt x="419" y="1564"/>
                    </a:lnTo>
                    <a:lnTo>
                      <a:pt x="419" y="1563"/>
                    </a:lnTo>
                    <a:lnTo>
                      <a:pt x="422" y="1561"/>
                    </a:lnTo>
                    <a:lnTo>
                      <a:pt x="423" y="1558"/>
                    </a:lnTo>
                    <a:lnTo>
                      <a:pt x="425" y="1556"/>
                    </a:lnTo>
                    <a:lnTo>
                      <a:pt x="426" y="1554"/>
                    </a:lnTo>
                    <a:lnTo>
                      <a:pt x="428" y="1553"/>
                    </a:lnTo>
                    <a:lnTo>
                      <a:pt x="430" y="1551"/>
                    </a:lnTo>
                    <a:lnTo>
                      <a:pt x="432" y="1550"/>
                    </a:lnTo>
                    <a:lnTo>
                      <a:pt x="433" y="1548"/>
                    </a:lnTo>
                    <a:lnTo>
                      <a:pt x="435" y="1547"/>
                    </a:lnTo>
                    <a:lnTo>
                      <a:pt x="435" y="1546"/>
                    </a:lnTo>
                    <a:lnTo>
                      <a:pt x="438" y="1543"/>
                    </a:lnTo>
                    <a:lnTo>
                      <a:pt x="439" y="1543"/>
                    </a:lnTo>
                    <a:lnTo>
                      <a:pt x="440" y="1540"/>
                    </a:lnTo>
                    <a:lnTo>
                      <a:pt x="442" y="1540"/>
                    </a:lnTo>
                    <a:lnTo>
                      <a:pt x="443" y="1538"/>
                    </a:lnTo>
                    <a:lnTo>
                      <a:pt x="445" y="1537"/>
                    </a:lnTo>
                    <a:lnTo>
                      <a:pt x="446" y="1536"/>
                    </a:lnTo>
                    <a:lnTo>
                      <a:pt x="448" y="1534"/>
                    </a:lnTo>
                    <a:lnTo>
                      <a:pt x="449" y="1533"/>
                    </a:lnTo>
                    <a:lnTo>
                      <a:pt x="450" y="1530"/>
                    </a:lnTo>
                    <a:lnTo>
                      <a:pt x="452" y="1528"/>
                    </a:lnTo>
                    <a:lnTo>
                      <a:pt x="456" y="1524"/>
                    </a:lnTo>
                    <a:lnTo>
                      <a:pt x="456" y="1523"/>
                    </a:lnTo>
                    <a:lnTo>
                      <a:pt x="458" y="1521"/>
                    </a:lnTo>
                    <a:lnTo>
                      <a:pt x="460" y="1518"/>
                    </a:lnTo>
                    <a:lnTo>
                      <a:pt x="462" y="1517"/>
                    </a:lnTo>
                    <a:lnTo>
                      <a:pt x="465" y="1516"/>
                    </a:lnTo>
                    <a:lnTo>
                      <a:pt x="468" y="1513"/>
                    </a:lnTo>
                    <a:lnTo>
                      <a:pt x="469" y="1511"/>
                    </a:lnTo>
                    <a:lnTo>
                      <a:pt x="470" y="1510"/>
                    </a:lnTo>
                    <a:lnTo>
                      <a:pt x="472" y="1507"/>
                    </a:lnTo>
                    <a:lnTo>
                      <a:pt x="475" y="1507"/>
                    </a:lnTo>
                    <a:lnTo>
                      <a:pt x="478" y="1506"/>
                    </a:lnTo>
                    <a:lnTo>
                      <a:pt x="480" y="1504"/>
                    </a:lnTo>
                    <a:lnTo>
                      <a:pt x="482" y="1503"/>
                    </a:lnTo>
                    <a:lnTo>
                      <a:pt x="483" y="1501"/>
                    </a:lnTo>
                    <a:lnTo>
                      <a:pt x="486" y="1500"/>
                    </a:lnTo>
                    <a:lnTo>
                      <a:pt x="492" y="1496"/>
                    </a:lnTo>
                    <a:lnTo>
                      <a:pt x="493" y="1494"/>
                    </a:lnTo>
                    <a:lnTo>
                      <a:pt x="495" y="1491"/>
                    </a:lnTo>
                    <a:lnTo>
                      <a:pt x="498" y="1488"/>
                    </a:lnTo>
                    <a:lnTo>
                      <a:pt x="501" y="1486"/>
                    </a:lnTo>
                    <a:lnTo>
                      <a:pt x="502" y="1486"/>
                    </a:lnTo>
                    <a:lnTo>
                      <a:pt x="503" y="1484"/>
                    </a:lnTo>
                    <a:lnTo>
                      <a:pt x="506" y="1483"/>
                    </a:lnTo>
                    <a:lnTo>
                      <a:pt x="506" y="1481"/>
                    </a:lnTo>
                    <a:lnTo>
                      <a:pt x="508" y="1480"/>
                    </a:lnTo>
                    <a:lnTo>
                      <a:pt x="509" y="1478"/>
                    </a:lnTo>
                    <a:lnTo>
                      <a:pt x="512" y="1477"/>
                    </a:lnTo>
                    <a:lnTo>
                      <a:pt x="515" y="1476"/>
                    </a:lnTo>
                    <a:lnTo>
                      <a:pt x="515" y="1474"/>
                    </a:lnTo>
                    <a:lnTo>
                      <a:pt x="518" y="1473"/>
                    </a:lnTo>
                    <a:lnTo>
                      <a:pt x="522" y="1470"/>
                    </a:lnTo>
                    <a:lnTo>
                      <a:pt x="523" y="1468"/>
                    </a:lnTo>
                    <a:lnTo>
                      <a:pt x="525" y="1467"/>
                    </a:lnTo>
                    <a:lnTo>
                      <a:pt x="528" y="1467"/>
                    </a:lnTo>
                    <a:lnTo>
                      <a:pt x="529" y="1465"/>
                    </a:lnTo>
                    <a:lnTo>
                      <a:pt x="531" y="1465"/>
                    </a:lnTo>
                    <a:lnTo>
                      <a:pt x="535" y="1463"/>
                    </a:lnTo>
                    <a:lnTo>
                      <a:pt x="536" y="1463"/>
                    </a:lnTo>
                    <a:lnTo>
                      <a:pt x="539" y="1463"/>
                    </a:lnTo>
                    <a:lnTo>
                      <a:pt x="542" y="1463"/>
                    </a:lnTo>
                    <a:lnTo>
                      <a:pt x="545" y="1463"/>
                    </a:lnTo>
                    <a:lnTo>
                      <a:pt x="549" y="1461"/>
                    </a:lnTo>
                    <a:lnTo>
                      <a:pt x="552" y="1463"/>
                    </a:lnTo>
                    <a:lnTo>
                      <a:pt x="555" y="1461"/>
                    </a:lnTo>
                    <a:lnTo>
                      <a:pt x="558" y="1461"/>
                    </a:lnTo>
                    <a:lnTo>
                      <a:pt x="559" y="1461"/>
                    </a:lnTo>
                    <a:lnTo>
                      <a:pt x="563" y="1461"/>
                    </a:lnTo>
                    <a:lnTo>
                      <a:pt x="566" y="1461"/>
                    </a:lnTo>
                    <a:lnTo>
                      <a:pt x="569" y="1461"/>
                    </a:lnTo>
                    <a:lnTo>
                      <a:pt x="571" y="1460"/>
                    </a:lnTo>
                    <a:lnTo>
                      <a:pt x="573" y="1460"/>
                    </a:lnTo>
                    <a:lnTo>
                      <a:pt x="576" y="1460"/>
                    </a:lnTo>
                    <a:lnTo>
                      <a:pt x="578" y="1457"/>
                    </a:lnTo>
                    <a:lnTo>
                      <a:pt x="579" y="1454"/>
                    </a:lnTo>
                    <a:lnTo>
                      <a:pt x="579" y="1453"/>
                    </a:lnTo>
                    <a:lnTo>
                      <a:pt x="581" y="1451"/>
                    </a:lnTo>
                    <a:lnTo>
                      <a:pt x="582" y="1450"/>
                    </a:lnTo>
                    <a:lnTo>
                      <a:pt x="583" y="1448"/>
                    </a:lnTo>
                    <a:lnTo>
                      <a:pt x="585" y="1445"/>
                    </a:lnTo>
                    <a:lnTo>
                      <a:pt x="586" y="1443"/>
                    </a:lnTo>
                    <a:lnTo>
                      <a:pt x="586" y="1441"/>
                    </a:lnTo>
                    <a:lnTo>
                      <a:pt x="586" y="1438"/>
                    </a:lnTo>
                    <a:lnTo>
                      <a:pt x="588" y="1437"/>
                    </a:lnTo>
                    <a:lnTo>
                      <a:pt x="588" y="1435"/>
                    </a:lnTo>
                    <a:lnTo>
                      <a:pt x="588" y="1433"/>
                    </a:lnTo>
                    <a:lnTo>
                      <a:pt x="589" y="1430"/>
                    </a:lnTo>
                    <a:lnTo>
                      <a:pt x="588" y="1427"/>
                    </a:lnTo>
                    <a:lnTo>
                      <a:pt x="586" y="1425"/>
                    </a:lnTo>
                    <a:lnTo>
                      <a:pt x="585" y="1424"/>
                    </a:lnTo>
                    <a:lnTo>
                      <a:pt x="583" y="1423"/>
                    </a:lnTo>
                    <a:lnTo>
                      <a:pt x="583" y="1421"/>
                    </a:lnTo>
                    <a:lnTo>
                      <a:pt x="585" y="1420"/>
                    </a:lnTo>
                    <a:lnTo>
                      <a:pt x="586" y="1418"/>
                    </a:lnTo>
                    <a:lnTo>
                      <a:pt x="588" y="1415"/>
                    </a:lnTo>
                    <a:lnTo>
                      <a:pt x="588" y="1413"/>
                    </a:lnTo>
                    <a:lnTo>
                      <a:pt x="588" y="1411"/>
                    </a:lnTo>
                    <a:lnTo>
                      <a:pt x="586" y="1411"/>
                    </a:lnTo>
                    <a:lnTo>
                      <a:pt x="585" y="1410"/>
                    </a:lnTo>
                    <a:lnTo>
                      <a:pt x="582" y="1408"/>
                    </a:lnTo>
                    <a:lnTo>
                      <a:pt x="581" y="1405"/>
                    </a:lnTo>
                    <a:lnTo>
                      <a:pt x="582" y="1404"/>
                    </a:lnTo>
                    <a:lnTo>
                      <a:pt x="581" y="1401"/>
                    </a:lnTo>
                    <a:lnTo>
                      <a:pt x="581" y="1400"/>
                    </a:lnTo>
                    <a:lnTo>
                      <a:pt x="581" y="1398"/>
                    </a:lnTo>
                    <a:lnTo>
                      <a:pt x="581" y="1395"/>
                    </a:lnTo>
                    <a:lnTo>
                      <a:pt x="581" y="1394"/>
                    </a:lnTo>
                    <a:lnTo>
                      <a:pt x="576" y="1391"/>
                    </a:lnTo>
                    <a:lnTo>
                      <a:pt x="576" y="1390"/>
                    </a:lnTo>
                    <a:lnTo>
                      <a:pt x="575" y="1388"/>
                    </a:lnTo>
                    <a:lnTo>
                      <a:pt x="576" y="1387"/>
                    </a:lnTo>
                    <a:lnTo>
                      <a:pt x="576" y="1385"/>
                    </a:lnTo>
                    <a:lnTo>
                      <a:pt x="576" y="1383"/>
                    </a:lnTo>
                    <a:lnTo>
                      <a:pt x="575" y="1380"/>
                    </a:lnTo>
                    <a:lnTo>
                      <a:pt x="573" y="1378"/>
                    </a:lnTo>
                    <a:lnTo>
                      <a:pt x="571" y="1377"/>
                    </a:lnTo>
                    <a:lnTo>
                      <a:pt x="571" y="1374"/>
                    </a:lnTo>
                    <a:lnTo>
                      <a:pt x="571" y="1370"/>
                    </a:lnTo>
                    <a:lnTo>
                      <a:pt x="571" y="1368"/>
                    </a:lnTo>
                    <a:lnTo>
                      <a:pt x="571" y="1367"/>
                    </a:lnTo>
                    <a:lnTo>
                      <a:pt x="571" y="1364"/>
                    </a:lnTo>
                    <a:lnTo>
                      <a:pt x="571" y="1363"/>
                    </a:lnTo>
                    <a:lnTo>
                      <a:pt x="571" y="1360"/>
                    </a:lnTo>
                    <a:lnTo>
                      <a:pt x="571" y="1358"/>
                    </a:lnTo>
                    <a:lnTo>
                      <a:pt x="571" y="1355"/>
                    </a:lnTo>
                    <a:lnTo>
                      <a:pt x="571" y="1354"/>
                    </a:lnTo>
                    <a:lnTo>
                      <a:pt x="571" y="1351"/>
                    </a:lnTo>
                    <a:lnTo>
                      <a:pt x="571" y="1350"/>
                    </a:lnTo>
                    <a:lnTo>
                      <a:pt x="569" y="1350"/>
                    </a:lnTo>
                    <a:lnTo>
                      <a:pt x="568" y="1348"/>
                    </a:lnTo>
                    <a:lnTo>
                      <a:pt x="566" y="1347"/>
                    </a:lnTo>
                    <a:lnTo>
                      <a:pt x="565" y="1344"/>
                    </a:lnTo>
                    <a:lnTo>
                      <a:pt x="565" y="1343"/>
                    </a:lnTo>
                    <a:lnTo>
                      <a:pt x="565" y="1341"/>
                    </a:lnTo>
                    <a:lnTo>
                      <a:pt x="565" y="1340"/>
                    </a:lnTo>
                    <a:lnTo>
                      <a:pt x="566" y="1337"/>
                    </a:lnTo>
                    <a:lnTo>
                      <a:pt x="566" y="1335"/>
                    </a:lnTo>
                    <a:lnTo>
                      <a:pt x="565" y="1334"/>
                    </a:lnTo>
                    <a:lnTo>
                      <a:pt x="565" y="1333"/>
                    </a:lnTo>
                    <a:lnTo>
                      <a:pt x="565" y="1330"/>
                    </a:lnTo>
                    <a:lnTo>
                      <a:pt x="568" y="1328"/>
                    </a:lnTo>
                    <a:lnTo>
                      <a:pt x="571" y="1325"/>
                    </a:lnTo>
                    <a:lnTo>
                      <a:pt x="571" y="1324"/>
                    </a:lnTo>
                    <a:lnTo>
                      <a:pt x="571" y="1321"/>
                    </a:lnTo>
                    <a:lnTo>
                      <a:pt x="571" y="1318"/>
                    </a:lnTo>
                    <a:lnTo>
                      <a:pt x="571" y="1317"/>
                    </a:lnTo>
                    <a:lnTo>
                      <a:pt x="569" y="1314"/>
                    </a:lnTo>
                    <a:lnTo>
                      <a:pt x="568" y="1313"/>
                    </a:lnTo>
                    <a:lnTo>
                      <a:pt x="568" y="1311"/>
                    </a:lnTo>
                    <a:lnTo>
                      <a:pt x="566" y="1308"/>
                    </a:lnTo>
                    <a:lnTo>
                      <a:pt x="565" y="1308"/>
                    </a:lnTo>
                    <a:lnTo>
                      <a:pt x="563" y="1307"/>
                    </a:lnTo>
                    <a:lnTo>
                      <a:pt x="561" y="1305"/>
                    </a:lnTo>
                    <a:lnTo>
                      <a:pt x="561" y="1304"/>
                    </a:lnTo>
                    <a:lnTo>
                      <a:pt x="559" y="1304"/>
                    </a:lnTo>
                    <a:lnTo>
                      <a:pt x="558" y="1301"/>
                    </a:lnTo>
                    <a:lnTo>
                      <a:pt x="556" y="1301"/>
                    </a:lnTo>
                    <a:lnTo>
                      <a:pt x="555" y="1300"/>
                    </a:lnTo>
                    <a:lnTo>
                      <a:pt x="553" y="1298"/>
                    </a:lnTo>
                    <a:lnTo>
                      <a:pt x="552" y="1297"/>
                    </a:lnTo>
                    <a:lnTo>
                      <a:pt x="551" y="1295"/>
                    </a:lnTo>
                    <a:lnTo>
                      <a:pt x="549" y="1294"/>
                    </a:lnTo>
                    <a:lnTo>
                      <a:pt x="548" y="1291"/>
                    </a:lnTo>
                    <a:lnTo>
                      <a:pt x="548" y="1290"/>
                    </a:lnTo>
                    <a:lnTo>
                      <a:pt x="546" y="1290"/>
                    </a:lnTo>
                    <a:lnTo>
                      <a:pt x="545" y="1287"/>
                    </a:lnTo>
                    <a:lnTo>
                      <a:pt x="543" y="1285"/>
                    </a:lnTo>
                    <a:lnTo>
                      <a:pt x="542" y="1282"/>
                    </a:lnTo>
                    <a:lnTo>
                      <a:pt x="541" y="1281"/>
                    </a:lnTo>
                    <a:lnTo>
                      <a:pt x="539" y="1280"/>
                    </a:lnTo>
                    <a:lnTo>
                      <a:pt x="535" y="1280"/>
                    </a:lnTo>
                    <a:lnTo>
                      <a:pt x="533" y="1277"/>
                    </a:lnTo>
                    <a:lnTo>
                      <a:pt x="532" y="1277"/>
                    </a:lnTo>
                    <a:lnTo>
                      <a:pt x="531" y="1275"/>
                    </a:lnTo>
                    <a:lnTo>
                      <a:pt x="528" y="1275"/>
                    </a:lnTo>
                    <a:lnTo>
                      <a:pt x="525" y="1272"/>
                    </a:lnTo>
                    <a:lnTo>
                      <a:pt x="523" y="1272"/>
                    </a:lnTo>
                    <a:lnTo>
                      <a:pt x="522" y="1272"/>
                    </a:lnTo>
                    <a:lnTo>
                      <a:pt x="521" y="1272"/>
                    </a:lnTo>
                    <a:lnTo>
                      <a:pt x="518" y="1271"/>
                    </a:lnTo>
                    <a:lnTo>
                      <a:pt x="516" y="1270"/>
                    </a:lnTo>
                    <a:lnTo>
                      <a:pt x="515" y="1270"/>
                    </a:lnTo>
                    <a:lnTo>
                      <a:pt x="513" y="1268"/>
                    </a:lnTo>
                    <a:lnTo>
                      <a:pt x="511" y="1268"/>
                    </a:lnTo>
                    <a:lnTo>
                      <a:pt x="506" y="1267"/>
                    </a:lnTo>
                    <a:lnTo>
                      <a:pt x="505" y="1264"/>
                    </a:lnTo>
                    <a:lnTo>
                      <a:pt x="503" y="1264"/>
                    </a:lnTo>
                    <a:lnTo>
                      <a:pt x="501" y="1262"/>
                    </a:lnTo>
                    <a:lnTo>
                      <a:pt x="499" y="1261"/>
                    </a:lnTo>
                    <a:lnTo>
                      <a:pt x="498" y="1260"/>
                    </a:lnTo>
                    <a:lnTo>
                      <a:pt x="496" y="1258"/>
                    </a:lnTo>
                    <a:lnTo>
                      <a:pt x="492" y="1255"/>
                    </a:lnTo>
                    <a:lnTo>
                      <a:pt x="489" y="1254"/>
                    </a:lnTo>
                    <a:lnTo>
                      <a:pt x="483" y="1251"/>
                    </a:lnTo>
                    <a:lnTo>
                      <a:pt x="482" y="1250"/>
                    </a:lnTo>
                    <a:lnTo>
                      <a:pt x="479" y="1248"/>
                    </a:lnTo>
                    <a:lnTo>
                      <a:pt x="476" y="1247"/>
                    </a:lnTo>
                    <a:lnTo>
                      <a:pt x="475" y="1247"/>
                    </a:lnTo>
                    <a:lnTo>
                      <a:pt x="473" y="1247"/>
                    </a:lnTo>
                    <a:lnTo>
                      <a:pt x="472" y="1247"/>
                    </a:lnTo>
                    <a:lnTo>
                      <a:pt x="469" y="1247"/>
                    </a:lnTo>
                    <a:lnTo>
                      <a:pt x="468" y="1247"/>
                    </a:lnTo>
                    <a:lnTo>
                      <a:pt x="466" y="1247"/>
                    </a:lnTo>
                    <a:lnTo>
                      <a:pt x="463" y="1248"/>
                    </a:lnTo>
                    <a:lnTo>
                      <a:pt x="460" y="1250"/>
                    </a:lnTo>
                    <a:lnTo>
                      <a:pt x="459" y="1250"/>
                    </a:lnTo>
                    <a:lnTo>
                      <a:pt x="458" y="1248"/>
                    </a:lnTo>
                    <a:lnTo>
                      <a:pt x="456" y="1248"/>
                    </a:lnTo>
                    <a:lnTo>
                      <a:pt x="453" y="1250"/>
                    </a:lnTo>
                    <a:lnTo>
                      <a:pt x="452" y="1250"/>
                    </a:lnTo>
                    <a:lnTo>
                      <a:pt x="449" y="1250"/>
                    </a:lnTo>
                    <a:lnTo>
                      <a:pt x="449" y="1251"/>
                    </a:lnTo>
                    <a:lnTo>
                      <a:pt x="448" y="1251"/>
                    </a:lnTo>
                    <a:lnTo>
                      <a:pt x="445" y="1251"/>
                    </a:lnTo>
                    <a:lnTo>
                      <a:pt x="443" y="1252"/>
                    </a:lnTo>
                    <a:lnTo>
                      <a:pt x="442" y="1251"/>
                    </a:lnTo>
                    <a:lnTo>
                      <a:pt x="442" y="1250"/>
                    </a:lnTo>
                    <a:lnTo>
                      <a:pt x="440" y="1247"/>
                    </a:lnTo>
                    <a:lnTo>
                      <a:pt x="439" y="1244"/>
                    </a:lnTo>
                    <a:lnTo>
                      <a:pt x="438" y="1240"/>
                    </a:lnTo>
                    <a:lnTo>
                      <a:pt x="436" y="1238"/>
                    </a:lnTo>
                    <a:lnTo>
                      <a:pt x="436" y="1237"/>
                    </a:lnTo>
                    <a:lnTo>
                      <a:pt x="435" y="1235"/>
                    </a:lnTo>
                    <a:lnTo>
                      <a:pt x="435" y="1234"/>
                    </a:lnTo>
                    <a:lnTo>
                      <a:pt x="432" y="1230"/>
                    </a:lnTo>
                    <a:lnTo>
                      <a:pt x="429" y="1228"/>
                    </a:lnTo>
                    <a:lnTo>
                      <a:pt x="426" y="1227"/>
                    </a:lnTo>
                    <a:lnTo>
                      <a:pt x="422" y="1224"/>
                    </a:lnTo>
                    <a:lnTo>
                      <a:pt x="420" y="1222"/>
                    </a:lnTo>
                    <a:lnTo>
                      <a:pt x="419" y="1222"/>
                    </a:lnTo>
                    <a:lnTo>
                      <a:pt x="418" y="1221"/>
                    </a:lnTo>
                    <a:lnTo>
                      <a:pt x="416" y="1221"/>
                    </a:lnTo>
                    <a:lnTo>
                      <a:pt x="412" y="1220"/>
                    </a:lnTo>
                    <a:lnTo>
                      <a:pt x="410" y="1218"/>
                    </a:lnTo>
                    <a:lnTo>
                      <a:pt x="409" y="1218"/>
                    </a:lnTo>
                    <a:lnTo>
                      <a:pt x="408" y="1218"/>
                    </a:lnTo>
                    <a:lnTo>
                      <a:pt x="406" y="1218"/>
                    </a:lnTo>
                    <a:lnTo>
                      <a:pt x="399" y="1217"/>
                    </a:lnTo>
                    <a:lnTo>
                      <a:pt x="398" y="1215"/>
                    </a:lnTo>
                    <a:lnTo>
                      <a:pt x="395" y="1215"/>
                    </a:lnTo>
                    <a:lnTo>
                      <a:pt x="393" y="1215"/>
                    </a:lnTo>
                    <a:lnTo>
                      <a:pt x="390" y="1215"/>
                    </a:lnTo>
                    <a:lnTo>
                      <a:pt x="388" y="1215"/>
                    </a:lnTo>
                    <a:lnTo>
                      <a:pt x="382" y="1214"/>
                    </a:lnTo>
                    <a:lnTo>
                      <a:pt x="382" y="1215"/>
                    </a:lnTo>
                    <a:lnTo>
                      <a:pt x="380" y="1220"/>
                    </a:lnTo>
                    <a:lnTo>
                      <a:pt x="380" y="1222"/>
                    </a:lnTo>
                    <a:lnTo>
                      <a:pt x="380" y="1228"/>
                    </a:lnTo>
                    <a:lnTo>
                      <a:pt x="383" y="1234"/>
                    </a:lnTo>
                    <a:lnTo>
                      <a:pt x="385" y="1240"/>
                    </a:lnTo>
                    <a:lnTo>
                      <a:pt x="388" y="1248"/>
                    </a:lnTo>
                    <a:lnTo>
                      <a:pt x="389" y="1252"/>
                    </a:lnTo>
                    <a:lnTo>
                      <a:pt x="389" y="1255"/>
                    </a:lnTo>
                    <a:lnTo>
                      <a:pt x="386" y="1260"/>
                    </a:lnTo>
                    <a:lnTo>
                      <a:pt x="380" y="1264"/>
                    </a:lnTo>
                    <a:lnTo>
                      <a:pt x="375" y="1264"/>
                    </a:lnTo>
                    <a:lnTo>
                      <a:pt x="366" y="1264"/>
                    </a:lnTo>
                    <a:lnTo>
                      <a:pt x="363" y="1264"/>
                    </a:lnTo>
                    <a:lnTo>
                      <a:pt x="356" y="1265"/>
                    </a:lnTo>
                    <a:lnTo>
                      <a:pt x="348" y="1265"/>
                    </a:lnTo>
                    <a:lnTo>
                      <a:pt x="342" y="1267"/>
                    </a:lnTo>
                    <a:lnTo>
                      <a:pt x="336" y="1270"/>
                    </a:lnTo>
                    <a:lnTo>
                      <a:pt x="333" y="1271"/>
                    </a:lnTo>
                    <a:lnTo>
                      <a:pt x="329" y="1277"/>
                    </a:lnTo>
                    <a:lnTo>
                      <a:pt x="326" y="1281"/>
                    </a:lnTo>
                    <a:lnTo>
                      <a:pt x="325" y="1281"/>
                    </a:lnTo>
                    <a:lnTo>
                      <a:pt x="323" y="1282"/>
                    </a:lnTo>
                    <a:lnTo>
                      <a:pt x="317" y="1284"/>
                    </a:lnTo>
                    <a:lnTo>
                      <a:pt x="315" y="1285"/>
                    </a:lnTo>
                    <a:lnTo>
                      <a:pt x="313" y="1287"/>
                    </a:lnTo>
                    <a:lnTo>
                      <a:pt x="312" y="1287"/>
                    </a:lnTo>
                    <a:lnTo>
                      <a:pt x="310" y="1288"/>
                    </a:lnTo>
                    <a:lnTo>
                      <a:pt x="303" y="1290"/>
                    </a:lnTo>
                    <a:lnTo>
                      <a:pt x="300" y="1290"/>
                    </a:lnTo>
                    <a:lnTo>
                      <a:pt x="297" y="1291"/>
                    </a:lnTo>
                    <a:lnTo>
                      <a:pt x="296" y="1291"/>
                    </a:lnTo>
                    <a:lnTo>
                      <a:pt x="293" y="1291"/>
                    </a:lnTo>
                    <a:lnTo>
                      <a:pt x="290" y="1292"/>
                    </a:lnTo>
                    <a:lnTo>
                      <a:pt x="287" y="1292"/>
                    </a:lnTo>
                    <a:lnTo>
                      <a:pt x="286" y="1291"/>
                    </a:lnTo>
                    <a:lnTo>
                      <a:pt x="285" y="1291"/>
                    </a:lnTo>
                    <a:lnTo>
                      <a:pt x="283" y="1291"/>
                    </a:lnTo>
                    <a:lnTo>
                      <a:pt x="279" y="1291"/>
                    </a:lnTo>
                    <a:lnTo>
                      <a:pt x="276" y="1292"/>
                    </a:lnTo>
                    <a:lnTo>
                      <a:pt x="273" y="1294"/>
                    </a:lnTo>
                    <a:lnTo>
                      <a:pt x="272" y="1294"/>
                    </a:lnTo>
                    <a:lnTo>
                      <a:pt x="267" y="1294"/>
                    </a:lnTo>
                    <a:lnTo>
                      <a:pt x="265" y="1295"/>
                    </a:lnTo>
                    <a:lnTo>
                      <a:pt x="260" y="1295"/>
                    </a:lnTo>
                    <a:lnTo>
                      <a:pt x="257" y="1297"/>
                    </a:lnTo>
                    <a:lnTo>
                      <a:pt x="256" y="1297"/>
                    </a:lnTo>
                    <a:lnTo>
                      <a:pt x="253" y="1297"/>
                    </a:lnTo>
                    <a:lnTo>
                      <a:pt x="252" y="1295"/>
                    </a:lnTo>
                    <a:lnTo>
                      <a:pt x="247" y="1292"/>
                    </a:lnTo>
                    <a:lnTo>
                      <a:pt x="247" y="1291"/>
                    </a:lnTo>
                    <a:lnTo>
                      <a:pt x="246" y="1290"/>
                    </a:lnTo>
                    <a:lnTo>
                      <a:pt x="243" y="1287"/>
                    </a:lnTo>
                    <a:lnTo>
                      <a:pt x="240" y="1285"/>
                    </a:lnTo>
                    <a:lnTo>
                      <a:pt x="239" y="1287"/>
                    </a:lnTo>
                    <a:lnTo>
                      <a:pt x="236" y="1288"/>
                    </a:lnTo>
                    <a:lnTo>
                      <a:pt x="233" y="1292"/>
                    </a:lnTo>
                    <a:lnTo>
                      <a:pt x="232" y="1294"/>
                    </a:lnTo>
                    <a:lnTo>
                      <a:pt x="232" y="1295"/>
                    </a:lnTo>
                    <a:lnTo>
                      <a:pt x="230" y="1295"/>
                    </a:lnTo>
                    <a:lnTo>
                      <a:pt x="229" y="1297"/>
                    </a:lnTo>
                    <a:lnTo>
                      <a:pt x="226" y="1298"/>
                    </a:lnTo>
                    <a:lnTo>
                      <a:pt x="225" y="1298"/>
                    </a:lnTo>
                    <a:lnTo>
                      <a:pt x="222" y="1298"/>
                    </a:lnTo>
                    <a:lnTo>
                      <a:pt x="219" y="1298"/>
                    </a:lnTo>
                    <a:lnTo>
                      <a:pt x="216" y="1298"/>
                    </a:lnTo>
                    <a:lnTo>
                      <a:pt x="215" y="1298"/>
                    </a:lnTo>
                    <a:lnTo>
                      <a:pt x="213" y="1298"/>
                    </a:lnTo>
                    <a:lnTo>
                      <a:pt x="212" y="1297"/>
                    </a:lnTo>
                    <a:lnTo>
                      <a:pt x="210" y="1297"/>
                    </a:lnTo>
                    <a:lnTo>
                      <a:pt x="209" y="1295"/>
                    </a:lnTo>
                    <a:lnTo>
                      <a:pt x="207" y="1294"/>
                    </a:lnTo>
                    <a:lnTo>
                      <a:pt x="207" y="1292"/>
                    </a:lnTo>
                    <a:lnTo>
                      <a:pt x="207" y="1290"/>
                    </a:lnTo>
                    <a:lnTo>
                      <a:pt x="206" y="1288"/>
                    </a:lnTo>
                    <a:lnTo>
                      <a:pt x="206" y="1287"/>
                    </a:lnTo>
                    <a:lnTo>
                      <a:pt x="206" y="1284"/>
                    </a:lnTo>
                    <a:lnTo>
                      <a:pt x="203" y="1282"/>
                    </a:lnTo>
                    <a:lnTo>
                      <a:pt x="197" y="1280"/>
                    </a:lnTo>
                    <a:lnTo>
                      <a:pt x="196" y="1278"/>
                    </a:lnTo>
                    <a:lnTo>
                      <a:pt x="194" y="1277"/>
                    </a:lnTo>
                    <a:lnTo>
                      <a:pt x="194" y="1275"/>
                    </a:lnTo>
                    <a:lnTo>
                      <a:pt x="192" y="1275"/>
                    </a:lnTo>
                    <a:lnTo>
                      <a:pt x="190" y="1275"/>
                    </a:lnTo>
                    <a:lnTo>
                      <a:pt x="189" y="1274"/>
                    </a:lnTo>
                    <a:lnTo>
                      <a:pt x="187" y="1274"/>
                    </a:lnTo>
                    <a:lnTo>
                      <a:pt x="187" y="1271"/>
                    </a:lnTo>
                    <a:lnTo>
                      <a:pt x="186" y="1270"/>
                    </a:lnTo>
                    <a:lnTo>
                      <a:pt x="184" y="1268"/>
                    </a:lnTo>
                    <a:lnTo>
                      <a:pt x="183" y="1267"/>
                    </a:lnTo>
                    <a:lnTo>
                      <a:pt x="183" y="1265"/>
                    </a:lnTo>
                    <a:lnTo>
                      <a:pt x="183" y="1264"/>
                    </a:lnTo>
                    <a:lnTo>
                      <a:pt x="183" y="1261"/>
                    </a:lnTo>
                    <a:lnTo>
                      <a:pt x="180" y="1261"/>
                    </a:lnTo>
                    <a:lnTo>
                      <a:pt x="177" y="1261"/>
                    </a:lnTo>
                    <a:lnTo>
                      <a:pt x="176" y="1260"/>
                    </a:lnTo>
                    <a:lnTo>
                      <a:pt x="174" y="1260"/>
                    </a:lnTo>
                    <a:lnTo>
                      <a:pt x="173" y="1258"/>
                    </a:lnTo>
                    <a:lnTo>
                      <a:pt x="173" y="1257"/>
                    </a:lnTo>
                    <a:lnTo>
                      <a:pt x="172" y="1257"/>
                    </a:lnTo>
                    <a:lnTo>
                      <a:pt x="172" y="1255"/>
                    </a:lnTo>
                    <a:lnTo>
                      <a:pt x="172" y="1254"/>
                    </a:lnTo>
                    <a:lnTo>
                      <a:pt x="173" y="1251"/>
                    </a:lnTo>
                    <a:lnTo>
                      <a:pt x="174" y="1250"/>
                    </a:lnTo>
                    <a:lnTo>
                      <a:pt x="173" y="1248"/>
                    </a:lnTo>
                    <a:lnTo>
                      <a:pt x="174" y="1245"/>
                    </a:lnTo>
                    <a:lnTo>
                      <a:pt x="173" y="1244"/>
                    </a:lnTo>
                    <a:lnTo>
                      <a:pt x="173" y="1242"/>
                    </a:lnTo>
                    <a:lnTo>
                      <a:pt x="173" y="1238"/>
                    </a:lnTo>
                    <a:lnTo>
                      <a:pt x="172" y="1237"/>
                    </a:lnTo>
                    <a:lnTo>
                      <a:pt x="170" y="1234"/>
                    </a:lnTo>
                    <a:lnTo>
                      <a:pt x="169" y="1232"/>
                    </a:lnTo>
                    <a:lnTo>
                      <a:pt x="167" y="1231"/>
                    </a:lnTo>
                    <a:lnTo>
                      <a:pt x="166" y="1232"/>
                    </a:lnTo>
                    <a:lnTo>
                      <a:pt x="164" y="1232"/>
                    </a:lnTo>
                    <a:lnTo>
                      <a:pt x="163" y="1234"/>
                    </a:lnTo>
                    <a:lnTo>
                      <a:pt x="162" y="1235"/>
                    </a:lnTo>
                    <a:lnTo>
                      <a:pt x="160" y="1237"/>
                    </a:lnTo>
                    <a:lnTo>
                      <a:pt x="159" y="1238"/>
                    </a:lnTo>
                    <a:lnTo>
                      <a:pt x="157" y="1240"/>
                    </a:lnTo>
                    <a:lnTo>
                      <a:pt x="156" y="1238"/>
                    </a:lnTo>
                    <a:lnTo>
                      <a:pt x="149" y="1237"/>
                    </a:lnTo>
                    <a:lnTo>
                      <a:pt x="146" y="1235"/>
                    </a:lnTo>
                    <a:lnTo>
                      <a:pt x="144" y="1234"/>
                    </a:lnTo>
                    <a:lnTo>
                      <a:pt x="144" y="1232"/>
                    </a:lnTo>
                    <a:lnTo>
                      <a:pt x="142" y="1231"/>
                    </a:lnTo>
                    <a:lnTo>
                      <a:pt x="140" y="1230"/>
                    </a:lnTo>
                    <a:lnTo>
                      <a:pt x="139" y="1228"/>
                    </a:lnTo>
                    <a:lnTo>
                      <a:pt x="137" y="1227"/>
                    </a:lnTo>
                    <a:lnTo>
                      <a:pt x="136" y="1227"/>
                    </a:lnTo>
                    <a:lnTo>
                      <a:pt x="133" y="1224"/>
                    </a:lnTo>
                    <a:lnTo>
                      <a:pt x="132" y="1222"/>
                    </a:lnTo>
                    <a:lnTo>
                      <a:pt x="130" y="1221"/>
                    </a:lnTo>
                    <a:lnTo>
                      <a:pt x="132" y="1221"/>
                    </a:lnTo>
                    <a:lnTo>
                      <a:pt x="132" y="1220"/>
                    </a:lnTo>
                    <a:lnTo>
                      <a:pt x="133" y="1218"/>
                    </a:lnTo>
                    <a:lnTo>
                      <a:pt x="134" y="1218"/>
                    </a:lnTo>
                    <a:lnTo>
                      <a:pt x="136" y="1217"/>
                    </a:lnTo>
                    <a:lnTo>
                      <a:pt x="137" y="1217"/>
                    </a:lnTo>
                    <a:lnTo>
                      <a:pt x="140" y="1215"/>
                    </a:lnTo>
                    <a:lnTo>
                      <a:pt x="142" y="1215"/>
                    </a:lnTo>
                    <a:lnTo>
                      <a:pt x="144" y="1214"/>
                    </a:lnTo>
                    <a:lnTo>
                      <a:pt x="146" y="1212"/>
                    </a:lnTo>
                    <a:lnTo>
                      <a:pt x="147" y="1212"/>
                    </a:lnTo>
                    <a:lnTo>
                      <a:pt x="150" y="1211"/>
                    </a:lnTo>
                    <a:lnTo>
                      <a:pt x="152" y="1210"/>
                    </a:lnTo>
                    <a:lnTo>
                      <a:pt x="153" y="1208"/>
                    </a:lnTo>
                    <a:lnTo>
                      <a:pt x="154" y="1208"/>
                    </a:lnTo>
                    <a:lnTo>
                      <a:pt x="156" y="1207"/>
                    </a:lnTo>
                    <a:lnTo>
                      <a:pt x="157" y="1207"/>
                    </a:lnTo>
                    <a:lnTo>
                      <a:pt x="159" y="1205"/>
                    </a:lnTo>
                    <a:lnTo>
                      <a:pt x="162" y="1202"/>
                    </a:lnTo>
                    <a:lnTo>
                      <a:pt x="163" y="1202"/>
                    </a:lnTo>
                    <a:lnTo>
                      <a:pt x="164" y="1200"/>
                    </a:lnTo>
                    <a:lnTo>
                      <a:pt x="166" y="1197"/>
                    </a:lnTo>
                    <a:lnTo>
                      <a:pt x="166" y="1194"/>
                    </a:lnTo>
                    <a:lnTo>
                      <a:pt x="167" y="1192"/>
                    </a:lnTo>
                    <a:lnTo>
                      <a:pt x="169" y="1191"/>
                    </a:lnTo>
                    <a:lnTo>
                      <a:pt x="169" y="1188"/>
                    </a:lnTo>
                    <a:lnTo>
                      <a:pt x="169" y="1187"/>
                    </a:lnTo>
                    <a:lnTo>
                      <a:pt x="170" y="1184"/>
                    </a:lnTo>
                    <a:lnTo>
                      <a:pt x="173" y="1181"/>
                    </a:lnTo>
                    <a:lnTo>
                      <a:pt x="173" y="1180"/>
                    </a:lnTo>
                    <a:lnTo>
                      <a:pt x="173" y="1178"/>
                    </a:lnTo>
                    <a:lnTo>
                      <a:pt x="174" y="1175"/>
                    </a:lnTo>
                    <a:lnTo>
                      <a:pt x="173" y="1172"/>
                    </a:lnTo>
                    <a:lnTo>
                      <a:pt x="173" y="1171"/>
                    </a:lnTo>
                    <a:lnTo>
                      <a:pt x="173" y="1170"/>
                    </a:lnTo>
                    <a:lnTo>
                      <a:pt x="173" y="1168"/>
                    </a:lnTo>
                    <a:lnTo>
                      <a:pt x="172" y="1167"/>
                    </a:lnTo>
                    <a:lnTo>
                      <a:pt x="172" y="1165"/>
                    </a:lnTo>
                    <a:lnTo>
                      <a:pt x="172" y="1162"/>
                    </a:lnTo>
                    <a:lnTo>
                      <a:pt x="170" y="1160"/>
                    </a:lnTo>
                    <a:lnTo>
                      <a:pt x="170" y="1158"/>
                    </a:lnTo>
                    <a:lnTo>
                      <a:pt x="169" y="1157"/>
                    </a:lnTo>
                    <a:lnTo>
                      <a:pt x="167" y="1155"/>
                    </a:lnTo>
                    <a:lnTo>
                      <a:pt x="166" y="1154"/>
                    </a:lnTo>
                    <a:lnTo>
                      <a:pt x="166" y="1152"/>
                    </a:lnTo>
                    <a:lnTo>
                      <a:pt x="166" y="1151"/>
                    </a:lnTo>
                    <a:lnTo>
                      <a:pt x="166" y="1150"/>
                    </a:lnTo>
                    <a:lnTo>
                      <a:pt x="166" y="1148"/>
                    </a:lnTo>
                    <a:lnTo>
                      <a:pt x="166" y="1147"/>
                    </a:lnTo>
                    <a:lnTo>
                      <a:pt x="164" y="1145"/>
                    </a:lnTo>
                    <a:lnTo>
                      <a:pt x="164" y="1144"/>
                    </a:lnTo>
                    <a:lnTo>
                      <a:pt x="164" y="1142"/>
                    </a:lnTo>
                    <a:lnTo>
                      <a:pt x="163" y="1140"/>
                    </a:lnTo>
                    <a:lnTo>
                      <a:pt x="162" y="1138"/>
                    </a:lnTo>
                    <a:lnTo>
                      <a:pt x="162" y="1137"/>
                    </a:lnTo>
                    <a:lnTo>
                      <a:pt x="160" y="1134"/>
                    </a:lnTo>
                    <a:lnTo>
                      <a:pt x="157" y="1134"/>
                    </a:lnTo>
                    <a:lnTo>
                      <a:pt x="152" y="1131"/>
                    </a:lnTo>
                    <a:lnTo>
                      <a:pt x="152" y="1130"/>
                    </a:lnTo>
                    <a:lnTo>
                      <a:pt x="149" y="1130"/>
                    </a:lnTo>
                    <a:lnTo>
                      <a:pt x="146" y="1130"/>
                    </a:lnTo>
                    <a:lnTo>
                      <a:pt x="144" y="1130"/>
                    </a:lnTo>
                    <a:lnTo>
                      <a:pt x="143" y="1130"/>
                    </a:lnTo>
                    <a:lnTo>
                      <a:pt x="139" y="1130"/>
                    </a:lnTo>
                    <a:lnTo>
                      <a:pt x="137" y="1130"/>
                    </a:lnTo>
                    <a:lnTo>
                      <a:pt x="134" y="1130"/>
                    </a:lnTo>
                    <a:lnTo>
                      <a:pt x="133" y="1131"/>
                    </a:lnTo>
                    <a:lnTo>
                      <a:pt x="132" y="1131"/>
                    </a:lnTo>
                    <a:lnTo>
                      <a:pt x="130" y="1131"/>
                    </a:lnTo>
                    <a:lnTo>
                      <a:pt x="129" y="1131"/>
                    </a:lnTo>
                    <a:lnTo>
                      <a:pt x="127" y="1131"/>
                    </a:lnTo>
                    <a:lnTo>
                      <a:pt x="126" y="1131"/>
                    </a:lnTo>
                    <a:lnTo>
                      <a:pt x="124" y="1132"/>
                    </a:lnTo>
                    <a:lnTo>
                      <a:pt x="123" y="1132"/>
                    </a:lnTo>
                    <a:lnTo>
                      <a:pt x="120" y="1132"/>
                    </a:lnTo>
                    <a:lnTo>
                      <a:pt x="117" y="1134"/>
                    </a:lnTo>
                    <a:lnTo>
                      <a:pt x="116" y="1134"/>
                    </a:lnTo>
                    <a:lnTo>
                      <a:pt x="112" y="1135"/>
                    </a:lnTo>
                    <a:lnTo>
                      <a:pt x="112" y="1137"/>
                    </a:lnTo>
                    <a:lnTo>
                      <a:pt x="110" y="1137"/>
                    </a:lnTo>
                    <a:lnTo>
                      <a:pt x="107" y="1137"/>
                    </a:lnTo>
                    <a:lnTo>
                      <a:pt x="104" y="1137"/>
                    </a:lnTo>
                    <a:lnTo>
                      <a:pt x="104" y="1138"/>
                    </a:lnTo>
                    <a:lnTo>
                      <a:pt x="102" y="1138"/>
                    </a:lnTo>
                    <a:lnTo>
                      <a:pt x="99" y="1140"/>
                    </a:lnTo>
                    <a:lnTo>
                      <a:pt x="97" y="1140"/>
                    </a:lnTo>
                    <a:lnTo>
                      <a:pt x="94" y="1140"/>
                    </a:lnTo>
                    <a:lnTo>
                      <a:pt x="93" y="1140"/>
                    </a:lnTo>
                    <a:lnTo>
                      <a:pt x="92" y="1140"/>
                    </a:lnTo>
                    <a:lnTo>
                      <a:pt x="90" y="1140"/>
                    </a:lnTo>
                    <a:lnTo>
                      <a:pt x="89" y="1140"/>
                    </a:lnTo>
                    <a:lnTo>
                      <a:pt x="86" y="1141"/>
                    </a:lnTo>
                    <a:lnTo>
                      <a:pt x="83" y="1141"/>
                    </a:lnTo>
                    <a:lnTo>
                      <a:pt x="82" y="1141"/>
                    </a:lnTo>
                    <a:lnTo>
                      <a:pt x="80" y="1141"/>
                    </a:lnTo>
                    <a:lnTo>
                      <a:pt x="79" y="1141"/>
                    </a:lnTo>
                    <a:lnTo>
                      <a:pt x="77" y="1140"/>
                    </a:lnTo>
                    <a:lnTo>
                      <a:pt x="74" y="1138"/>
                    </a:lnTo>
                    <a:lnTo>
                      <a:pt x="70" y="1137"/>
                    </a:lnTo>
                    <a:lnTo>
                      <a:pt x="70" y="1135"/>
                    </a:lnTo>
                    <a:lnTo>
                      <a:pt x="70" y="1134"/>
                    </a:lnTo>
                    <a:lnTo>
                      <a:pt x="72" y="1132"/>
                    </a:lnTo>
                    <a:lnTo>
                      <a:pt x="72" y="1131"/>
                    </a:lnTo>
                    <a:lnTo>
                      <a:pt x="72" y="1128"/>
                    </a:lnTo>
                    <a:lnTo>
                      <a:pt x="72" y="1125"/>
                    </a:lnTo>
                    <a:lnTo>
                      <a:pt x="73" y="1122"/>
                    </a:lnTo>
                    <a:lnTo>
                      <a:pt x="73" y="1120"/>
                    </a:lnTo>
                    <a:lnTo>
                      <a:pt x="73" y="1117"/>
                    </a:lnTo>
                    <a:lnTo>
                      <a:pt x="74" y="1115"/>
                    </a:lnTo>
                    <a:lnTo>
                      <a:pt x="74" y="1112"/>
                    </a:lnTo>
                    <a:lnTo>
                      <a:pt x="74" y="1111"/>
                    </a:lnTo>
                    <a:lnTo>
                      <a:pt x="74" y="1109"/>
                    </a:lnTo>
                    <a:lnTo>
                      <a:pt x="76" y="1107"/>
                    </a:lnTo>
                    <a:lnTo>
                      <a:pt x="76" y="1105"/>
                    </a:lnTo>
                    <a:lnTo>
                      <a:pt x="76" y="1104"/>
                    </a:lnTo>
                    <a:lnTo>
                      <a:pt x="76" y="1102"/>
                    </a:lnTo>
                    <a:lnTo>
                      <a:pt x="76" y="1099"/>
                    </a:lnTo>
                    <a:lnTo>
                      <a:pt x="76" y="1098"/>
                    </a:lnTo>
                    <a:lnTo>
                      <a:pt x="76" y="1097"/>
                    </a:lnTo>
                    <a:lnTo>
                      <a:pt x="77" y="1094"/>
                    </a:lnTo>
                    <a:lnTo>
                      <a:pt x="77" y="1091"/>
                    </a:lnTo>
                    <a:lnTo>
                      <a:pt x="77" y="1088"/>
                    </a:lnTo>
                    <a:lnTo>
                      <a:pt x="76" y="1085"/>
                    </a:lnTo>
                    <a:lnTo>
                      <a:pt x="74" y="1085"/>
                    </a:lnTo>
                    <a:lnTo>
                      <a:pt x="73" y="1084"/>
                    </a:lnTo>
                    <a:lnTo>
                      <a:pt x="72" y="1084"/>
                    </a:lnTo>
                    <a:lnTo>
                      <a:pt x="69" y="1081"/>
                    </a:lnTo>
                    <a:lnTo>
                      <a:pt x="67" y="1081"/>
                    </a:lnTo>
                    <a:lnTo>
                      <a:pt x="66" y="1079"/>
                    </a:lnTo>
                    <a:lnTo>
                      <a:pt x="64" y="1079"/>
                    </a:lnTo>
                    <a:lnTo>
                      <a:pt x="63" y="1078"/>
                    </a:lnTo>
                    <a:lnTo>
                      <a:pt x="63" y="1077"/>
                    </a:lnTo>
                    <a:lnTo>
                      <a:pt x="63" y="1075"/>
                    </a:lnTo>
                    <a:lnTo>
                      <a:pt x="63" y="1074"/>
                    </a:lnTo>
                    <a:lnTo>
                      <a:pt x="63" y="1069"/>
                    </a:lnTo>
                    <a:lnTo>
                      <a:pt x="63" y="1068"/>
                    </a:lnTo>
                    <a:lnTo>
                      <a:pt x="64" y="1068"/>
                    </a:lnTo>
                    <a:lnTo>
                      <a:pt x="64" y="1067"/>
                    </a:lnTo>
                    <a:lnTo>
                      <a:pt x="64" y="1065"/>
                    </a:lnTo>
                    <a:lnTo>
                      <a:pt x="64" y="1062"/>
                    </a:lnTo>
                    <a:lnTo>
                      <a:pt x="66" y="1059"/>
                    </a:lnTo>
                    <a:lnTo>
                      <a:pt x="67" y="1058"/>
                    </a:lnTo>
                    <a:lnTo>
                      <a:pt x="70" y="1055"/>
                    </a:lnTo>
                    <a:lnTo>
                      <a:pt x="70" y="1054"/>
                    </a:lnTo>
                    <a:lnTo>
                      <a:pt x="70" y="1049"/>
                    </a:lnTo>
                    <a:lnTo>
                      <a:pt x="70" y="1048"/>
                    </a:lnTo>
                    <a:lnTo>
                      <a:pt x="69" y="1047"/>
                    </a:lnTo>
                    <a:lnTo>
                      <a:pt x="67" y="1044"/>
                    </a:lnTo>
                    <a:lnTo>
                      <a:pt x="66" y="1041"/>
                    </a:lnTo>
                    <a:lnTo>
                      <a:pt x="64" y="1038"/>
                    </a:lnTo>
                    <a:lnTo>
                      <a:pt x="64" y="1037"/>
                    </a:lnTo>
                    <a:lnTo>
                      <a:pt x="63" y="1035"/>
                    </a:lnTo>
                    <a:lnTo>
                      <a:pt x="62" y="1035"/>
                    </a:lnTo>
                    <a:lnTo>
                      <a:pt x="59" y="1035"/>
                    </a:lnTo>
                    <a:lnTo>
                      <a:pt x="57" y="1035"/>
                    </a:lnTo>
                    <a:lnTo>
                      <a:pt x="56" y="1035"/>
                    </a:lnTo>
                    <a:lnTo>
                      <a:pt x="54" y="1034"/>
                    </a:lnTo>
                    <a:lnTo>
                      <a:pt x="53" y="1034"/>
                    </a:lnTo>
                    <a:lnTo>
                      <a:pt x="52" y="1034"/>
                    </a:lnTo>
                    <a:lnTo>
                      <a:pt x="49" y="1034"/>
                    </a:lnTo>
                    <a:lnTo>
                      <a:pt x="44" y="1034"/>
                    </a:lnTo>
                    <a:lnTo>
                      <a:pt x="40" y="1031"/>
                    </a:lnTo>
                    <a:lnTo>
                      <a:pt x="39" y="1029"/>
                    </a:lnTo>
                    <a:lnTo>
                      <a:pt x="31" y="1027"/>
                    </a:lnTo>
                    <a:lnTo>
                      <a:pt x="30" y="1027"/>
                    </a:lnTo>
                    <a:lnTo>
                      <a:pt x="29" y="1024"/>
                    </a:lnTo>
                    <a:lnTo>
                      <a:pt x="27" y="1022"/>
                    </a:lnTo>
                    <a:lnTo>
                      <a:pt x="26" y="1021"/>
                    </a:lnTo>
                    <a:lnTo>
                      <a:pt x="24" y="1018"/>
                    </a:lnTo>
                    <a:lnTo>
                      <a:pt x="21" y="1015"/>
                    </a:lnTo>
                    <a:lnTo>
                      <a:pt x="19" y="1015"/>
                    </a:lnTo>
                    <a:lnTo>
                      <a:pt x="17" y="1014"/>
                    </a:lnTo>
                    <a:lnTo>
                      <a:pt x="14" y="1014"/>
                    </a:lnTo>
                    <a:lnTo>
                      <a:pt x="11" y="1014"/>
                    </a:lnTo>
                    <a:lnTo>
                      <a:pt x="9" y="1012"/>
                    </a:lnTo>
                    <a:lnTo>
                      <a:pt x="6" y="1012"/>
                    </a:lnTo>
                    <a:lnTo>
                      <a:pt x="4" y="1012"/>
                    </a:lnTo>
                    <a:lnTo>
                      <a:pt x="1" y="1009"/>
                    </a:lnTo>
                    <a:lnTo>
                      <a:pt x="1" y="1008"/>
                    </a:lnTo>
                    <a:lnTo>
                      <a:pt x="0" y="1005"/>
                    </a:lnTo>
                    <a:lnTo>
                      <a:pt x="0" y="1004"/>
                    </a:lnTo>
                    <a:lnTo>
                      <a:pt x="1" y="1002"/>
                    </a:lnTo>
                    <a:lnTo>
                      <a:pt x="3" y="1001"/>
                    </a:lnTo>
                    <a:lnTo>
                      <a:pt x="4" y="999"/>
                    </a:lnTo>
                    <a:lnTo>
                      <a:pt x="6" y="998"/>
                    </a:lnTo>
                    <a:lnTo>
                      <a:pt x="9" y="997"/>
                    </a:lnTo>
                    <a:lnTo>
                      <a:pt x="10" y="994"/>
                    </a:lnTo>
                    <a:lnTo>
                      <a:pt x="11" y="992"/>
                    </a:lnTo>
                    <a:lnTo>
                      <a:pt x="11" y="991"/>
                    </a:lnTo>
                    <a:lnTo>
                      <a:pt x="11" y="988"/>
                    </a:lnTo>
                    <a:lnTo>
                      <a:pt x="13" y="985"/>
                    </a:lnTo>
                    <a:lnTo>
                      <a:pt x="13" y="982"/>
                    </a:lnTo>
                    <a:lnTo>
                      <a:pt x="14" y="978"/>
                    </a:lnTo>
                    <a:lnTo>
                      <a:pt x="14" y="977"/>
                    </a:lnTo>
                    <a:lnTo>
                      <a:pt x="16" y="974"/>
                    </a:lnTo>
                    <a:lnTo>
                      <a:pt x="16" y="971"/>
                    </a:lnTo>
                    <a:lnTo>
                      <a:pt x="17" y="969"/>
                    </a:lnTo>
                    <a:lnTo>
                      <a:pt x="20" y="968"/>
                    </a:lnTo>
                    <a:lnTo>
                      <a:pt x="23" y="965"/>
                    </a:lnTo>
                    <a:lnTo>
                      <a:pt x="24" y="962"/>
                    </a:lnTo>
                    <a:lnTo>
                      <a:pt x="27" y="958"/>
                    </a:lnTo>
                    <a:lnTo>
                      <a:pt x="30" y="955"/>
                    </a:lnTo>
                    <a:lnTo>
                      <a:pt x="31" y="952"/>
                    </a:lnTo>
                    <a:lnTo>
                      <a:pt x="31" y="949"/>
                    </a:lnTo>
                    <a:lnTo>
                      <a:pt x="33" y="947"/>
                    </a:lnTo>
                    <a:lnTo>
                      <a:pt x="34" y="944"/>
                    </a:lnTo>
                    <a:lnTo>
                      <a:pt x="34" y="942"/>
                    </a:lnTo>
                    <a:lnTo>
                      <a:pt x="37" y="938"/>
                    </a:lnTo>
                    <a:lnTo>
                      <a:pt x="37" y="936"/>
                    </a:lnTo>
                    <a:lnTo>
                      <a:pt x="39" y="932"/>
                    </a:lnTo>
                    <a:lnTo>
                      <a:pt x="39" y="929"/>
                    </a:lnTo>
                    <a:lnTo>
                      <a:pt x="40" y="926"/>
                    </a:lnTo>
                    <a:lnTo>
                      <a:pt x="39" y="922"/>
                    </a:lnTo>
                    <a:lnTo>
                      <a:pt x="37" y="921"/>
                    </a:lnTo>
                    <a:lnTo>
                      <a:pt x="34" y="918"/>
                    </a:lnTo>
                    <a:lnTo>
                      <a:pt x="33" y="915"/>
                    </a:lnTo>
                    <a:lnTo>
                      <a:pt x="31" y="912"/>
                    </a:lnTo>
                    <a:lnTo>
                      <a:pt x="31" y="911"/>
                    </a:lnTo>
                    <a:lnTo>
                      <a:pt x="29" y="908"/>
                    </a:lnTo>
                    <a:lnTo>
                      <a:pt x="27" y="906"/>
                    </a:lnTo>
                    <a:lnTo>
                      <a:pt x="24" y="904"/>
                    </a:lnTo>
                    <a:lnTo>
                      <a:pt x="21" y="902"/>
                    </a:lnTo>
                    <a:lnTo>
                      <a:pt x="20" y="901"/>
                    </a:lnTo>
                    <a:lnTo>
                      <a:pt x="20" y="899"/>
                    </a:lnTo>
                    <a:lnTo>
                      <a:pt x="19" y="899"/>
                    </a:lnTo>
                    <a:lnTo>
                      <a:pt x="16" y="895"/>
                    </a:lnTo>
                    <a:lnTo>
                      <a:pt x="16" y="894"/>
                    </a:lnTo>
                    <a:lnTo>
                      <a:pt x="14" y="892"/>
                    </a:lnTo>
                    <a:lnTo>
                      <a:pt x="13" y="889"/>
                    </a:lnTo>
                    <a:lnTo>
                      <a:pt x="13" y="886"/>
                    </a:lnTo>
                    <a:lnTo>
                      <a:pt x="11" y="882"/>
                    </a:lnTo>
                    <a:lnTo>
                      <a:pt x="11" y="879"/>
                    </a:lnTo>
                    <a:lnTo>
                      <a:pt x="11" y="878"/>
                    </a:lnTo>
                    <a:lnTo>
                      <a:pt x="13" y="875"/>
                    </a:lnTo>
                    <a:lnTo>
                      <a:pt x="13" y="872"/>
                    </a:lnTo>
                    <a:lnTo>
                      <a:pt x="14" y="868"/>
                    </a:lnTo>
                    <a:lnTo>
                      <a:pt x="14" y="866"/>
                    </a:lnTo>
                    <a:lnTo>
                      <a:pt x="16" y="864"/>
                    </a:lnTo>
                    <a:lnTo>
                      <a:pt x="17" y="861"/>
                    </a:lnTo>
                    <a:lnTo>
                      <a:pt x="17" y="859"/>
                    </a:lnTo>
                    <a:lnTo>
                      <a:pt x="19" y="858"/>
                    </a:lnTo>
                    <a:lnTo>
                      <a:pt x="19" y="855"/>
                    </a:lnTo>
                    <a:lnTo>
                      <a:pt x="19" y="854"/>
                    </a:lnTo>
                    <a:lnTo>
                      <a:pt x="19" y="852"/>
                    </a:lnTo>
                    <a:lnTo>
                      <a:pt x="19" y="849"/>
                    </a:lnTo>
                    <a:lnTo>
                      <a:pt x="19" y="848"/>
                    </a:lnTo>
                    <a:lnTo>
                      <a:pt x="17" y="844"/>
                    </a:lnTo>
                    <a:lnTo>
                      <a:pt x="16" y="841"/>
                    </a:lnTo>
                    <a:lnTo>
                      <a:pt x="16" y="835"/>
                    </a:lnTo>
                    <a:lnTo>
                      <a:pt x="16" y="832"/>
                    </a:lnTo>
                    <a:lnTo>
                      <a:pt x="16" y="829"/>
                    </a:lnTo>
                    <a:lnTo>
                      <a:pt x="17" y="825"/>
                    </a:lnTo>
                    <a:lnTo>
                      <a:pt x="19" y="821"/>
                    </a:lnTo>
                    <a:lnTo>
                      <a:pt x="20" y="818"/>
                    </a:lnTo>
                    <a:lnTo>
                      <a:pt x="21" y="815"/>
                    </a:lnTo>
                    <a:lnTo>
                      <a:pt x="23" y="812"/>
                    </a:lnTo>
                    <a:lnTo>
                      <a:pt x="24" y="811"/>
                    </a:lnTo>
                    <a:lnTo>
                      <a:pt x="26" y="808"/>
                    </a:lnTo>
                    <a:lnTo>
                      <a:pt x="27" y="806"/>
                    </a:lnTo>
                    <a:lnTo>
                      <a:pt x="29" y="806"/>
                    </a:lnTo>
                    <a:lnTo>
                      <a:pt x="30" y="805"/>
                    </a:lnTo>
                    <a:lnTo>
                      <a:pt x="31" y="805"/>
                    </a:lnTo>
                    <a:lnTo>
                      <a:pt x="34" y="806"/>
                    </a:lnTo>
                    <a:lnTo>
                      <a:pt x="36" y="806"/>
                    </a:lnTo>
                    <a:lnTo>
                      <a:pt x="37" y="808"/>
                    </a:lnTo>
                    <a:lnTo>
                      <a:pt x="40" y="808"/>
                    </a:lnTo>
                    <a:lnTo>
                      <a:pt x="43" y="808"/>
                    </a:lnTo>
                    <a:lnTo>
                      <a:pt x="46" y="809"/>
                    </a:lnTo>
                    <a:lnTo>
                      <a:pt x="49" y="806"/>
                    </a:lnTo>
                    <a:lnTo>
                      <a:pt x="50" y="806"/>
                    </a:lnTo>
                    <a:lnTo>
                      <a:pt x="52" y="805"/>
                    </a:lnTo>
                    <a:lnTo>
                      <a:pt x="53" y="804"/>
                    </a:lnTo>
                    <a:lnTo>
                      <a:pt x="56" y="802"/>
                    </a:lnTo>
                    <a:lnTo>
                      <a:pt x="56" y="801"/>
                    </a:lnTo>
                    <a:lnTo>
                      <a:pt x="57" y="799"/>
                    </a:lnTo>
                    <a:lnTo>
                      <a:pt x="57" y="796"/>
                    </a:lnTo>
                    <a:lnTo>
                      <a:pt x="59" y="795"/>
                    </a:lnTo>
                    <a:lnTo>
                      <a:pt x="60" y="794"/>
                    </a:lnTo>
                    <a:lnTo>
                      <a:pt x="62" y="792"/>
                    </a:lnTo>
                    <a:lnTo>
                      <a:pt x="62" y="791"/>
                    </a:lnTo>
                    <a:lnTo>
                      <a:pt x="63" y="791"/>
                    </a:lnTo>
                    <a:lnTo>
                      <a:pt x="64" y="789"/>
                    </a:lnTo>
                    <a:lnTo>
                      <a:pt x="64" y="788"/>
                    </a:lnTo>
                    <a:lnTo>
                      <a:pt x="64" y="786"/>
                    </a:lnTo>
                    <a:lnTo>
                      <a:pt x="66" y="786"/>
                    </a:lnTo>
                    <a:lnTo>
                      <a:pt x="67" y="785"/>
                    </a:lnTo>
                    <a:lnTo>
                      <a:pt x="67" y="784"/>
                    </a:lnTo>
                    <a:lnTo>
                      <a:pt x="69" y="782"/>
                    </a:lnTo>
                    <a:lnTo>
                      <a:pt x="70" y="782"/>
                    </a:lnTo>
                    <a:lnTo>
                      <a:pt x="73" y="779"/>
                    </a:lnTo>
                    <a:lnTo>
                      <a:pt x="74" y="778"/>
                    </a:lnTo>
                    <a:lnTo>
                      <a:pt x="77" y="778"/>
                    </a:lnTo>
                    <a:lnTo>
                      <a:pt x="79" y="776"/>
                    </a:lnTo>
                    <a:lnTo>
                      <a:pt x="80" y="775"/>
                    </a:lnTo>
                    <a:lnTo>
                      <a:pt x="82" y="774"/>
                    </a:lnTo>
                    <a:lnTo>
                      <a:pt x="83" y="772"/>
                    </a:lnTo>
                    <a:lnTo>
                      <a:pt x="84" y="771"/>
                    </a:lnTo>
                    <a:lnTo>
                      <a:pt x="84" y="769"/>
                    </a:lnTo>
                    <a:lnTo>
                      <a:pt x="86" y="769"/>
                    </a:lnTo>
                    <a:lnTo>
                      <a:pt x="86" y="768"/>
                    </a:lnTo>
                    <a:lnTo>
                      <a:pt x="87" y="766"/>
                    </a:lnTo>
                    <a:lnTo>
                      <a:pt x="89" y="766"/>
                    </a:lnTo>
                    <a:lnTo>
                      <a:pt x="90" y="765"/>
                    </a:lnTo>
                    <a:lnTo>
                      <a:pt x="90" y="763"/>
                    </a:lnTo>
                    <a:lnTo>
                      <a:pt x="92" y="762"/>
                    </a:lnTo>
                    <a:lnTo>
                      <a:pt x="92" y="761"/>
                    </a:lnTo>
                    <a:lnTo>
                      <a:pt x="93" y="759"/>
                    </a:lnTo>
                    <a:lnTo>
                      <a:pt x="94" y="758"/>
                    </a:lnTo>
                    <a:lnTo>
                      <a:pt x="96" y="756"/>
                    </a:lnTo>
                    <a:lnTo>
                      <a:pt x="99" y="755"/>
                    </a:lnTo>
                    <a:lnTo>
                      <a:pt x="102" y="753"/>
                    </a:lnTo>
                    <a:lnTo>
                      <a:pt x="103" y="751"/>
                    </a:lnTo>
                    <a:lnTo>
                      <a:pt x="104" y="751"/>
                    </a:lnTo>
                    <a:lnTo>
                      <a:pt x="107" y="749"/>
                    </a:lnTo>
                    <a:lnTo>
                      <a:pt x="112" y="748"/>
                    </a:lnTo>
                    <a:lnTo>
                      <a:pt x="114" y="746"/>
                    </a:lnTo>
                    <a:lnTo>
                      <a:pt x="116" y="745"/>
                    </a:lnTo>
                    <a:lnTo>
                      <a:pt x="117" y="745"/>
                    </a:lnTo>
                    <a:lnTo>
                      <a:pt x="117" y="743"/>
                    </a:lnTo>
                    <a:lnTo>
                      <a:pt x="119" y="742"/>
                    </a:lnTo>
                    <a:lnTo>
                      <a:pt x="122" y="741"/>
                    </a:lnTo>
                    <a:lnTo>
                      <a:pt x="123" y="739"/>
                    </a:lnTo>
                    <a:lnTo>
                      <a:pt x="124" y="738"/>
                    </a:lnTo>
                    <a:lnTo>
                      <a:pt x="127" y="735"/>
                    </a:lnTo>
                    <a:lnTo>
                      <a:pt x="129" y="733"/>
                    </a:lnTo>
                    <a:lnTo>
                      <a:pt x="129" y="735"/>
                    </a:lnTo>
                    <a:lnTo>
                      <a:pt x="130" y="735"/>
                    </a:lnTo>
                    <a:lnTo>
                      <a:pt x="133" y="735"/>
                    </a:lnTo>
                    <a:lnTo>
                      <a:pt x="133" y="733"/>
                    </a:lnTo>
                    <a:lnTo>
                      <a:pt x="143" y="728"/>
                    </a:lnTo>
                    <a:lnTo>
                      <a:pt x="149" y="726"/>
                    </a:lnTo>
                    <a:lnTo>
                      <a:pt x="153" y="723"/>
                    </a:lnTo>
                    <a:lnTo>
                      <a:pt x="157" y="722"/>
                    </a:lnTo>
                    <a:lnTo>
                      <a:pt x="169" y="722"/>
                    </a:lnTo>
                    <a:lnTo>
                      <a:pt x="170" y="722"/>
                    </a:lnTo>
                    <a:lnTo>
                      <a:pt x="176" y="722"/>
                    </a:lnTo>
                    <a:lnTo>
                      <a:pt x="180" y="722"/>
                    </a:lnTo>
                    <a:lnTo>
                      <a:pt x="186" y="725"/>
                    </a:lnTo>
                    <a:lnTo>
                      <a:pt x="187" y="726"/>
                    </a:lnTo>
                    <a:lnTo>
                      <a:pt x="192" y="728"/>
                    </a:lnTo>
                    <a:lnTo>
                      <a:pt x="196" y="731"/>
                    </a:lnTo>
                    <a:lnTo>
                      <a:pt x="197" y="731"/>
                    </a:lnTo>
                    <a:lnTo>
                      <a:pt x="199" y="732"/>
                    </a:lnTo>
                    <a:lnTo>
                      <a:pt x="202" y="733"/>
                    </a:lnTo>
                    <a:lnTo>
                      <a:pt x="203" y="733"/>
                    </a:lnTo>
                    <a:lnTo>
                      <a:pt x="205" y="735"/>
                    </a:lnTo>
                    <a:lnTo>
                      <a:pt x="206" y="735"/>
                    </a:lnTo>
                    <a:lnTo>
                      <a:pt x="207" y="736"/>
                    </a:lnTo>
                    <a:lnTo>
                      <a:pt x="209" y="736"/>
                    </a:lnTo>
                    <a:lnTo>
                      <a:pt x="210" y="738"/>
                    </a:lnTo>
                    <a:lnTo>
                      <a:pt x="212" y="738"/>
                    </a:lnTo>
                    <a:lnTo>
                      <a:pt x="212" y="739"/>
                    </a:lnTo>
                    <a:lnTo>
                      <a:pt x="215" y="739"/>
                    </a:lnTo>
                    <a:lnTo>
                      <a:pt x="216" y="739"/>
                    </a:lnTo>
                    <a:lnTo>
                      <a:pt x="216" y="741"/>
                    </a:lnTo>
                    <a:lnTo>
                      <a:pt x="217" y="741"/>
                    </a:lnTo>
                    <a:lnTo>
                      <a:pt x="219" y="741"/>
                    </a:lnTo>
                    <a:lnTo>
                      <a:pt x="220" y="741"/>
                    </a:lnTo>
                    <a:lnTo>
                      <a:pt x="222" y="742"/>
                    </a:lnTo>
                    <a:lnTo>
                      <a:pt x="223" y="741"/>
                    </a:lnTo>
                    <a:lnTo>
                      <a:pt x="225" y="742"/>
                    </a:lnTo>
                    <a:lnTo>
                      <a:pt x="226" y="741"/>
                    </a:lnTo>
                    <a:lnTo>
                      <a:pt x="227" y="742"/>
                    </a:lnTo>
                    <a:lnTo>
                      <a:pt x="229" y="741"/>
                    </a:lnTo>
                    <a:lnTo>
                      <a:pt x="230" y="741"/>
                    </a:lnTo>
                    <a:lnTo>
                      <a:pt x="232" y="741"/>
                    </a:lnTo>
                    <a:lnTo>
                      <a:pt x="232" y="739"/>
                    </a:lnTo>
                    <a:lnTo>
                      <a:pt x="232" y="738"/>
                    </a:lnTo>
                    <a:lnTo>
                      <a:pt x="233" y="738"/>
                    </a:lnTo>
                    <a:lnTo>
                      <a:pt x="235" y="736"/>
                    </a:lnTo>
                    <a:lnTo>
                      <a:pt x="236" y="735"/>
                    </a:lnTo>
                    <a:lnTo>
                      <a:pt x="237" y="733"/>
                    </a:lnTo>
                    <a:lnTo>
                      <a:pt x="240" y="733"/>
                    </a:lnTo>
                    <a:lnTo>
                      <a:pt x="242" y="732"/>
                    </a:lnTo>
                    <a:lnTo>
                      <a:pt x="243" y="732"/>
                    </a:lnTo>
                    <a:lnTo>
                      <a:pt x="245" y="732"/>
                    </a:lnTo>
                    <a:lnTo>
                      <a:pt x="246" y="731"/>
                    </a:lnTo>
                    <a:lnTo>
                      <a:pt x="247" y="731"/>
                    </a:lnTo>
                    <a:lnTo>
                      <a:pt x="249" y="731"/>
                    </a:lnTo>
                    <a:lnTo>
                      <a:pt x="249" y="732"/>
                    </a:lnTo>
                    <a:lnTo>
                      <a:pt x="250" y="732"/>
                    </a:lnTo>
                    <a:lnTo>
                      <a:pt x="253" y="732"/>
                    </a:lnTo>
                    <a:lnTo>
                      <a:pt x="255" y="733"/>
                    </a:lnTo>
                    <a:lnTo>
                      <a:pt x="256" y="733"/>
                    </a:lnTo>
                    <a:lnTo>
                      <a:pt x="257" y="735"/>
                    </a:lnTo>
                    <a:lnTo>
                      <a:pt x="259" y="735"/>
                    </a:lnTo>
                    <a:lnTo>
                      <a:pt x="260" y="736"/>
                    </a:lnTo>
                    <a:lnTo>
                      <a:pt x="260" y="738"/>
                    </a:lnTo>
                    <a:lnTo>
                      <a:pt x="260" y="739"/>
                    </a:lnTo>
                    <a:lnTo>
                      <a:pt x="262" y="741"/>
                    </a:lnTo>
                    <a:lnTo>
                      <a:pt x="262" y="743"/>
                    </a:lnTo>
                    <a:lnTo>
                      <a:pt x="262" y="745"/>
                    </a:lnTo>
                    <a:lnTo>
                      <a:pt x="262" y="748"/>
                    </a:lnTo>
                    <a:lnTo>
                      <a:pt x="262" y="749"/>
                    </a:lnTo>
                    <a:lnTo>
                      <a:pt x="262" y="751"/>
                    </a:lnTo>
                    <a:lnTo>
                      <a:pt x="262" y="752"/>
                    </a:lnTo>
                    <a:lnTo>
                      <a:pt x="263" y="755"/>
                    </a:lnTo>
                    <a:lnTo>
                      <a:pt x="263" y="756"/>
                    </a:lnTo>
                    <a:lnTo>
                      <a:pt x="265" y="756"/>
                    </a:lnTo>
                    <a:lnTo>
                      <a:pt x="266" y="756"/>
                    </a:lnTo>
                    <a:lnTo>
                      <a:pt x="267" y="756"/>
                    </a:lnTo>
                    <a:lnTo>
                      <a:pt x="270" y="756"/>
                    </a:lnTo>
                    <a:lnTo>
                      <a:pt x="273" y="758"/>
                    </a:lnTo>
                    <a:lnTo>
                      <a:pt x="275" y="758"/>
                    </a:lnTo>
                    <a:lnTo>
                      <a:pt x="276" y="758"/>
                    </a:lnTo>
                    <a:lnTo>
                      <a:pt x="277" y="759"/>
                    </a:lnTo>
                    <a:lnTo>
                      <a:pt x="280" y="758"/>
                    </a:lnTo>
                    <a:lnTo>
                      <a:pt x="282" y="759"/>
                    </a:lnTo>
                    <a:lnTo>
                      <a:pt x="283" y="758"/>
                    </a:lnTo>
                    <a:lnTo>
                      <a:pt x="285" y="758"/>
                    </a:lnTo>
                    <a:lnTo>
                      <a:pt x="286" y="758"/>
                    </a:lnTo>
                    <a:lnTo>
                      <a:pt x="289" y="758"/>
                    </a:lnTo>
                    <a:lnTo>
                      <a:pt x="290" y="758"/>
                    </a:lnTo>
                    <a:lnTo>
                      <a:pt x="293" y="758"/>
                    </a:lnTo>
                    <a:lnTo>
                      <a:pt x="295" y="756"/>
                    </a:lnTo>
                    <a:lnTo>
                      <a:pt x="296" y="756"/>
                    </a:lnTo>
                    <a:lnTo>
                      <a:pt x="297" y="756"/>
                    </a:lnTo>
                    <a:lnTo>
                      <a:pt x="299" y="756"/>
                    </a:lnTo>
                    <a:lnTo>
                      <a:pt x="302" y="756"/>
                    </a:lnTo>
                    <a:lnTo>
                      <a:pt x="303" y="756"/>
                    </a:lnTo>
                    <a:lnTo>
                      <a:pt x="305" y="755"/>
                    </a:lnTo>
                    <a:lnTo>
                      <a:pt x="306" y="755"/>
                    </a:lnTo>
                    <a:lnTo>
                      <a:pt x="307" y="755"/>
                    </a:lnTo>
                    <a:lnTo>
                      <a:pt x="309" y="756"/>
                    </a:lnTo>
                    <a:lnTo>
                      <a:pt x="312" y="755"/>
                    </a:lnTo>
                    <a:lnTo>
                      <a:pt x="315" y="755"/>
                    </a:lnTo>
                    <a:lnTo>
                      <a:pt x="316" y="755"/>
                    </a:lnTo>
                    <a:lnTo>
                      <a:pt x="317" y="755"/>
                    </a:lnTo>
                    <a:lnTo>
                      <a:pt x="319" y="753"/>
                    </a:lnTo>
                    <a:lnTo>
                      <a:pt x="320" y="753"/>
                    </a:lnTo>
                    <a:lnTo>
                      <a:pt x="322" y="753"/>
                    </a:lnTo>
                    <a:lnTo>
                      <a:pt x="322" y="752"/>
                    </a:lnTo>
                    <a:lnTo>
                      <a:pt x="323" y="752"/>
                    </a:lnTo>
                    <a:lnTo>
                      <a:pt x="325" y="752"/>
                    </a:lnTo>
                    <a:lnTo>
                      <a:pt x="326" y="751"/>
                    </a:lnTo>
                    <a:lnTo>
                      <a:pt x="327" y="751"/>
                    </a:lnTo>
                    <a:lnTo>
                      <a:pt x="329" y="749"/>
                    </a:lnTo>
                    <a:lnTo>
                      <a:pt x="330" y="748"/>
                    </a:lnTo>
                    <a:lnTo>
                      <a:pt x="332" y="748"/>
                    </a:lnTo>
                    <a:lnTo>
                      <a:pt x="333" y="748"/>
                    </a:lnTo>
                    <a:lnTo>
                      <a:pt x="335" y="749"/>
                    </a:lnTo>
                    <a:lnTo>
                      <a:pt x="336" y="749"/>
                    </a:lnTo>
                    <a:lnTo>
                      <a:pt x="337" y="749"/>
                    </a:lnTo>
                    <a:lnTo>
                      <a:pt x="337" y="751"/>
                    </a:lnTo>
                    <a:lnTo>
                      <a:pt x="339" y="751"/>
                    </a:lnTo>
                    <a:lnTo>
                      <a:pt x="339" y="752"/>
                    </a:lnTo>
                    <a:lnTo>
                      <a:pt x="339" y="753"/>
                    </a:lnTo>
                    <a:lnTo>
                      <a:pt x="339" y="755"/>
                    </a:lnTo>
                    <a:lnTo>
                      <a:pt x="340" y="756"/>
                    </a:lnTo>
                    <a:lnTo>
                      <a:pt x="340" y="759"/>
                    </a:lnTo>
                    <a:lnTo>
                      <a:pt x="342" y="761"/>
                    </a:lnTo>
                    <a:lnTo>
                      <a:pt x="343" y="761"/>
                    </a:lnTo>
                    <a:lnTo>
                      <a:pt x="343" y="762"/>
                    </a:lnTo>
                    <a:lnTo>
                      <a:pt x="345" y="763"/>
                    </a:lnTo>
                    <a:lnTo>
                      <a:pt x="346" y="765"/>
                    </a:lnTo>
                    <a:lnTo>
                      <a:pt x="346" y="766"/>
                    </a:lnTo>
                    <a:lnTo>
                      <a:pt x="346" y="768"/>
                    </a:lnTo>
                    <a:lnTo>
                      <a:pt x="346" y="769"/>
                    </a:lnTo>
                    <a:lnTo>
                      <a:pt x="348" y="771"/>
                    </a:lnTo>
                    <a:lnTo>
                      <a:pt x="349" y="774"/>
                    </a:lnTo>
                    <a:lnTo>
                      <a:pt x="349" y="775"/>
                    </a:lnTo>
                    <a:lnTo>
                      <a:pt x="349" y="776"/>
                    </a:lnTo>
                    <a:lnTo>
                      <a:pt x="350" y="778"/>
                    </a:lnTo>
                    <a:lnTo>
                      <a:pt x="350" y="779"/>
                    </a:lnTo>
                    <a:lnTo>
                      <a:pt x="352" y="781"/>
                    </a:lnTo>
                    <a:lnTo>
                      <a:pt x="352" y="782"/>
                    </a:lnTo>
                    <a:lnTo>
                      <a:pt x="353" y="782"/>
                    </a:lnTo>
                    <a:lnTo>
                      <a:pt x="355" y="784"/>
                    </a:lnTo>
                    <a:lnTo>
                      <a:pt x="356" y="784"/>
                    </a:lnTo>
                    <a:lnTo>
                      <a:pt x="358" y="785"/>
                    </a:lnTo>
                    <a:lnTo>
                      <a:pt x="359" y="786"/>
                    </a:lnTo>
                    <a:lnTo>
                      <a:pt x="359" y="788"/>
                    </a:lnTo>
                    <a:lnTo>
                      <a:pt x="358" y="789"/>
                    </a:lnTo>
                    <a:lnTo>
                      <a:pt x="356" y="791"/>
                    </a:lnTo>
                    <a:lnTo>
                      <a:pt x="356" y="792"/>
                    </a:lnTo>
                    <a:lnTo>
                      <a:pt x="355" y="792"/>
                    </a:lnTo>
                    <a:lnTo>
                      <a:pt x="353" y="795"/>
                    </a:lnTo>
                    <a:lnTo>
                      <a:pt x="352" y="795"/>
                    </a:lnTo>
                    <a:lnTo>
                      <a:pt x="350" y="796"/>
                    </a:lnTo>
                    <a:lnTo>
                      <a:pt x="349" y="798"/>
                    </a:lnTo>
                    <a:lnTo>
                      <a:pt x="349" y="799"/>
                    </a:lnTo>
                    <a:lnTo>
                      <a:pt x="348" y="799"/>
                    </a:lnTo>
                    <a:lnTo>
                      <a:pt x="348" y="801"/>
                    </a:lnTo>
                    <a:lnTo>
                      <a:pt x="348" y="802"/>
                    </a:lnTo>
                    <a:lnTo>
                      <a:pt x="348" y="805"/>
                    </a:lnTo>
                    <a:lnTo>
                      <a:pt x="348" y="808"/>
                    </a:lnTo>
                    <a:lnTo>
                      <a:pt x="348" y="809"/>
                    </a:lnTo>
                    <a:lnTo>
                      <a:pt x="348" y="811"/>
                    </a:lnTo>
                    <a:lnTo>
                      <a:pt x="348" y="812"/>
                    </a:lnTo>
                    <a:lnTo>
                      <a:pt x="348" y="814"/>
                    </a:lnTo>
                    <a:lnTo>
                      <a:pt x="346" y="816"/>
                    </a:lnTo>
                    <a:lnTo>
                      <a:pt x="348" y="819"/>
                    </a:lnTo>
                    <a:lnTo>
                      <a:pt x="348" y="821"/>
                    </a:lnTo>
                    <a:lnTo>
                      <a:pt x="348" y="822"/>
                    </a:lnTo>
                    <a:lnTo>
                      <a:pt x="348" y="824"/>
                    </a:lnTo>
                    <a:lnTo>
                      <a:pt x="348" y="825"/>
                    </a:lnTo>
                    <a:lnTo>
                      <a:pt x="348" y="826"/>
                    </a:lnTo>
                    <a:lnTo>
                      <a:pt x="348" y="828"/>
                    </a:lnTo>
                    <a:lnTo>
                      <a:pt x="349" y="829"/>
                    </a:lnTo>
                    <a:lnTo>
                      <a:pt x="349" y="831"/>
                    </a:lnTo>
                    <a:lnTo>
                      <a:pt x="349" y="832"/>
                    </a:lnTo>
                    <a:lnTo>
                      <a:pt x="350" y="834"/>
                    </a:lnTo>
                    <a:lnTo>
                      <a:pt x="350" y="836"/>
                    </a:lnTo>
                    <a:lnTo>
                      <a:pt x="352" y="836"/>
                    </a:lnTo>
                    <a:lnTo>
                      <a:pt x="353" y="836"/>
                    </a:lnTo>
                    <a:lnTo>
                      <a:pt x="356" y="839"/>
                    </a:lnTo>
                    <a:lnTo>
                      <a:pt x="358" y="839"/>
                    </a:lnTo>
                    <a:lnTo>
                      <a:pt x="359" y="839"/>
                    </a:lnTo>
                    <a:lnTo>
                      <a:pt x="362" y="841"/>
                    </a:lnTo>
                    <a:lnTo>
                      <a:pt x="363" y="842"/>
                    </a:lnTo>
                    <a:lnTo>
                      <a:pt x="365" y="842"/>
                    </a:lnTo>
                    <a:lnTo>
                      <a:pt x="366" y="844"/>
                    </a:lnTo>
                    <a:lnTo>
                      <a:pt x="368" y="844"/>
                    </a:lnTo>
                    <a:lnTo>
                      <a:pt x="370" y="845"/>
                    </a:lnTo>
                    <a:lnTo>
                      <a:pt x="372" y="845"/>
                    </a:lnTo>
                    <a:lnTo>
                      <a:pt x="373" y="846"/>
                    </a:lnTo>
                    <a:lnTo>
                      <a:pt x="375" y="846"/>
                    </a:lnTo>
                    <a:lnTo>
                      <a:pt x="376" y="848"/>
                    </a:lnTo>
                    <a:lnTo>
                      <a:pt x="378" y="848"/>
                    </a:lnTo>
                    <a:lnTo>
                      <a:pt x="379" y="848"/>
                    </a:lnTo>
                    <a:lnTo>
                      <a:pt x="382" y="848"/>
                    </a:lnTo>
                    <a:lnTo>
                      <a:pt x="383" y="848"/>
                    </a:lnTo>
                    <a:lnTo>
                      <a:pt x="386" y="848"/>
                    </a:lnTo>
                    <a:lnTo>
                      <a:pt x="388" y="846"/>
                    </a:lnTo>
                    <a:lnTo>
                      <a:pt x="389" y="846"/>
                    </a:lnTo>
                    <a:lnTo>
                      <a:pt x="390" y="846"/>
                    </a:lnTo>
                    <a:lnTo>
                      <a:pt x="392" y="846"/>
                    </a:lnTo>
                    <a:lnTo>
                      <a:pt x="393" y="846"/>
                    </a:lnTo>
                    <a:lnTo>
                      <a:pt x="395" y="846"/>
                    </a:lnTo>
                    <a:lnTo>
                      <a:pt x="396" y="845"/>
                    </a:lnTo>
                    <a:lnTo>
                      <a:pt x="398" y="844"/>
                    </a:lnTo>
                    <a:lnTo>
                      <a:pt x="399" y="842"/>
                    </a:lnTo>
                    <a:lnTo>
                      <a:pt x="400" y="842"/>
                    </a:lnTo>
                    <a:lnTo>
                      <a:pt x="402" y="841"/>
                    </a:lnTo>
                    <a:lnTo>
                      <a:pt x="403" y="841"/>
                    </a:lnTo>
                    <a:lnTo>
                      <a:pt x="405" y="841"/>
                    </a:lnTo>
                    <a:lnTo>
                      <a:pt x="406" y="841"/>
                    </a:lnTo>
                    <a:lnTo>
                      <a:pt x="408" y="839"/>
                    </a:lnTo>
                    <a:lnTo>
                      <a:pt x="409" y="839"/>
                    </a:lnTo>
                    <a:lnTo>
                      <a:pt x="410" y="841"/>
                    </a:lnTo>
                    <a:lnTo>
                      <a:pt x="413" y="841"/>
                    </a:lnTo>
                    <a:lnTo>
                      <a:pt x="415" y="839"/>
                    </a:lnTo>
                    <a:lnTo>
                      <a:pt x="416" y="839"/>
                    </a:lnTo>
                    <a:lnTo>
                      <a:pt x="419" y="841"/>
                    </a:lnTo>
                    <a:lnTo>
                      <a:pt x="420" y="841"/>
                    </a:lnTo>
                    <a:lnTo>
                      <a:pt x="422" y="842"/>
                    </a:lnTo>
                    <a:lnTo>
                      <a:pt x="423" y="842"/>
                    </a:lnTo>
                    <a:lnTo>
                      <a:pt x="425" y="844"/>
                    </a:lnTo>
                    <a:lnTo>
                      <a:pt x="425" y="846"/>
                    </a:lnTo>
                    <a:lnTo>
                      <a:pt x="426" y="848"/>
                    </a:lnTo>
                    <a:lnTo>
                      <a:pt x="428" y="848"/>
                    </a:lnTo>
                    <a:lnTo>
                      <a:pt x="428" y="849"/>
                    </a:lnTo>
                    <a:lnTo>
                      <a:pt x="429" y="851"/>
                    </a:lnTo>
                    <a:lnTo>
                      <a:pt x="430" y="851"/>
                    </a:lnTo>
                    <a:lnTo>
                      <a:pt x="433" y="852"/>
                    </a:lnTo>
                    <a:lnTo>
                      <a:pt x="436" y="852"/>
                    </a:lnTo>
                    <a:lnTo>
                      <a:pt x="438" y="854"/>
                    </a:lnTo>
                    <a:lnTo>
                      <a:pt x="439" y="852"/>
                    </a:lnTo>
                    <a:lnTo>
                      <a:pt x="440" y="854"/>
                    </a:lnTo>
                    <a:lnTo>
                      <a:pt x="442" y="854"/>
                    </a:lnTo>
                    <a:lnTo>
                      <a:pt x="443" y="854"/>
                    </a:lnTo>
                    <a:lnTo>
                      <a:pt x="445" y="854"/>
                    </a:lnTo>
                    <a:lnTo>
                      <a:pt x="446" y="854"/>
                    </a:lnTo>
                    <a:lnTo>
                      <a:pt x="448" y="854"/>
                    </a:lnTo>
                    <a:lnTo>
                      <a:pt x="449" y="854"/>
                    </a:lnTo>
                    <a:lnTo>
                      <a:pt x="450" y="852"/>
                    </a:lnTo>
                    <a:lnTo>
                      <a:pt x="452" y="852"/>
                    </a:lnTo>
                    <a:lnTo>
                      <a:pt x="452" y="851"/>
                    </a:lnTo>
                    <a:lnTo>
                      <a:pt x="452" y="849"/>
                    </a:lnTo>
                    <a:lnTo>
                      <a:pt x="452" y="848"/>
                    </a:lnTo>
                    <a:lnTo>
                      <a:pt x="452" y="846"/>
                    </a:lnTo>
                    <a:lnTo>
                      <a:pt x="450" y="845"/>
                    </a:lnTo>
                    <a:lnTo>
                      <a:pt x="449" y="844"/>
                    </a:lnTo>
                    <a:lnTo>
                      <a:pt x="448" y="844"/>
                    </a:lnTo>
                    <a:lnTo>
                      <a:pt x="446" y="844"/>
                    </a:lnTo>
                    <a:lnTo>
                      <a:pt x="445" y="842"/>
                    </a:lnTo>
                    <a:lnTo>
                      <a:pt x="443" y="842"/>
                    </a:lnTo>
                    <a:lnTo>
                      <a:pt x="442" y="842"/>
                    </a:lnTo>
                    <a:lnTo>
                      <a:pt x="442" y="841"/>
                    </a:lnTo>
                    <a:lnTo>
                      <a:pt x="440" y="841"/>
                    </a:lnTo>
                    <a:lnTo>
                      <a:pt x="439" y="839"/>
                    </a:lnTo>
                    <a:lnTo>
                      <a:pt x="439" y="838"/>
                    </a:lnTo>
                    <a:lnTo>
                      <a:pt x="438" y="836"/>
                    </a:lnTo>
                    <a:lnTo>
                      <a:pt x="438" y="835"/>
                    </a:lnTo>
                    <a:lnTo>
                      <a:pt x="436" y="834"/>
                    </a:lnTo>
                    <a:lnTo>
                      <a:pt x="436" y="832"/>
                    </a:lnTo>
                    <a:lnTo>
                      <a:pt x="436" y="831"/>
                    </a:lnTo>
                    <a:lnTo>
                      <a:pt x="436" y="829"/>
                    </a:lnTo>
                    <a:lnTo>
                      <a:pt x="436" y="828"/>
                    </a:lnTo>
                    <a:lnTo>
                      <a:pt x="438" y="826"/>
                    </a:lnTo>
                    <a:lnTo>
                      <a:pt x="439" y="825"/>
                    </a:lnTo>
                    <a:lnTo>
                      <a:pt x="439" y="824"/>
                    </a:lnTo>
                    <a:lnTo>
                      <a:pt x="440" y="822"/>
                    </a:lnTo>
                    <a:lnTo>
                      <a:pt x="442" y="821"/>
                    </a:lnTo>
                    <a:lnTo>
                      <a:pt x="442" y="819"/>
                    </a:lnTo>
                    <a:lnTo>
                      <a:pt x="443" y="818"/>
                    </a:lnTo>
                    <a:lnTo>
                      <a:pt x="443" y="816"/>
                    </a:lnTo>
                    <a:lnTo>
                      <a:pt x="445" y="816"/>
                    </a:lnTo>
                    <a:lnTo>
                      <a:pt x="445" y="815"/>
                    </a:lnTo>
                    <a:lnTo>
                      <a:pt x="446" y="814"/>
                    </a:lnTo>
                    <a:lnTo>
                      <a:pt x="448" y="812"/>
                    </a:lnTo>
                    <a:lnTo>
                      <a:pt x="449" y="811"/>
                    </a:lnTo>
                    <a:lnTo>
                      <a:pt x="449" y="809"/>
                    </a:lnTo>
                    <a:lnTo>
                      <a:pt x="450" y="809"/>
                    </a:lnTo>
                    <a:lnTo>
                      <a:pt x="452" y="808"/>
                    </a:lnTo>
                    <a:lnTo>
                      <a:pt x="453" y="805"/>
                    </a:lnTo>
                    <a:lnTo>
                      <a:pt x="456" y="805"/>
                    </a:lnTo>
                    <a:lnTo>
                      <a:pt x="459" y="804"/>
                    </a:lnTo>
                    <a:lnTo>
                      <a:pt x="462" y="805"/>
                    </a:lnTo>
                    <a:lnTo>
                      <a:pt x="463" y="805"/>
                    </a:lnTo>
                    <a:lnTo>
                      <a:pt x="465" y="806"/>
                    </a:lnTo>
                    <a:lnTo>
                      <a:pt x="466" y="806"/>
                    </a:lnTo>
                    <a:lnTo>
                      <a:pt x="466" y="808"/>
                    </a:lnTo>
                    <a:lnTo>
                      <a:pt x="468" y="808"/>
                    </a:lnTo>
                    <a:lnTo>
                      <a:pt x="470" y="808"/>
                    </a:lnTo>
                    <a:lnTo>
                      <a:pt x="472" y="808"/>
                    </a:lnTo>
                    <a:lnTo>
                      <a:pt x="473" y="806"/>
                    </a:lnTo>
                    <a:lnTo>
                      <a:pt x="475" y="805"/>
                    </a:lnTo>
                    <a:lnTo>
                      <a:pt x="475" y="802"/>
                    </a:lnTo>
                    <a:lnTo>
                      <a:pt x="476" y="802"/>
                    </a:lnTo>
                    <a:lnTo>
                      <a:pt x="478" y="801"/>
                    </a:lnTo>
                    <a:lnTo>
                      <a:pt x="479" y="801"/>
                    </a:lnTo>
                    <a:lnTo>
                      <a:pt x="479" y="799"/>
                    </a:lnTo>
                    <a:lnTo>
                      <a:pt x="480" y="798"/>
                    </a:lnTo>
                    <a:lnTo>
                      <a:pt x="482" y="798"/>
                    </a:lnTo>
                    <a:lnTo>
                      <a:pt x="483" y="796"/>
                    </a:lnTo>
                    <a:lnTo>
                      <a:pt x="486" y="795"/>
                    </a:lnTo>
                    <a:lnTo>
                      <a:pt x="488" y="795"/>
                    </a:lnTo>
                    <a:lnTo>
                      <a:pt x="489" y="794"/>
                    </a:lnTo>
                    <a:lnTo>
                      <a:pt x="489" y="795"/>
                    </a:lnTo>
                    <a:lnTo>
                      <a:pt x="491" y="795"/>
                    </a:lnTo>
                    <a:lnTo>
                      <a:pt x="492" y="796"/>
                    </a:lnTo>
                    <a:lnTo>
                      <a:pt x="493" y="796"/>
                    </a:lnTo>
                    <a:lnTo>
                      <a:pt x="493" y="795"/>
                    </a:lnTo>
                    <a:lnTo>
                      <a:pt x="495" y="795"/>
                    </a:lnTo>
                    <a:lnTo>
                      <a:pt x="495" y="794"/>
                    </a:lnTo>
                    <a:lnTo>
                      <a:pt x="495" y="792"/>
                    </a:lnTo>
                    <a:lnTo>
                      <a:pt x="496" y="791"/>
                    </a:lnTo>
                    <a:lnTo>
                      <a:pt x="496" y="789"/>
                    </a:lnTo>
                    <a:lnTo>
                      <a:pt x="498" y="788"/>
                    </a:lnTo>
                    <a:lnTo>
                      <a:pt x="499" y="786"/>
                    </a:lnTo>
                    <a:lnTo>
                      <a:pt x="501" y="785"/>
                    </a:lnTo>
                    <a:lnTo>
                      <a:pt x="501" y="784"/>
                    </a:lnTo>
                    <a:lnTo>
                      <a:pt x="502" y="782"/>
                    </a:lnTo>
                    <a:lnTo>
                      <a:pt x="503" y="782"/>
                    </a:lnTo>
                    <a:lnTo>
                      <a:pt x="505" y="781"/>
                    </a:lnTo>
                    <a:lnTo>
                      <a:pt x="503" y="778"/>
                    </a:lnTo>
                    <a:lnTo>
                      <a:pt x="505" y="778"/>
                    </a:lnTo>
                    <a:lnTo>
                      <a:pt x="505" y="776"/>
                    </a:lnTo>
                    <a:lnTo>
                      <a:pt x="505" y="775"/>
                    </a:lnTo>
                    <a:lnTo>
                      <a:pt x="505" y="774"/>
                    </a:lnTo>
                    <a:lnTo>
                      <a:pt x="503" y="772"/>
                    </a:lnTo>
                    <a:lnTo>
                      <a:pt x="502" y="772"/>
                    </a:lnTo>
                    <a:lnTo>
                      <a:pt x="501" y="772"/>
                    </a:lnTo>
                    <a:lnTo>
                      <a:pt x="499" y="772"/>
                    </a:lnTo>
                    <a:lnTo>
                      <a:pt x="498" y="772"/>
                    </a:lnTo>
                    <a:lnTo>
                      <a:pt x="496" y="772"/>
                    </a:lnTo>
                    <a:lnTo>
                      <a:pt x="495" y="774"/>
                    </a:lnTo>
                    <a:lnTo>
                      <a:pt x="493" y="774"/>
                    </a:lnTo>
                    <a:lnTo>
                      <a:pt x="491" y="774"/>
                    </a:lnTo>
                    <a:lnTo>
                      <a:pt x="489" y="774"/>
                    </a:lnTo>
                    <a:lnTo>
                      <a:pt x="488" y="774"/>
                    </a:lnTo>
                    <a:lnTo>
                      <a:pt x="486" y="774"/>
                    </a:lnTo>
                    <a:lnTo>
                      <a:pt x="485" y="774"/>
                    </a:lnTo>
                    <a:lnTo>
                      <a:pt x="483" y="774"/>
                    </a:lnTo>
                    <a:lnTo>
                      <a:pt x="483" y="772"/>
                    </a:lnTo>
                    <a:lnTo>
                      <a:pt x="482" y="772"/>
                    </a:lnTo>
                    <a:lnTo>
                      <a:pt x="480" y="772"/>
                    </a:lnTo>
                    <a:lnTo>
                      <a:pt x="479" y="772"/>
                    </a:lnTo>
                    <a:lnTo>
                      <a:pt x="478" y="772"/>
                    </a:lnTo>
                    <a:lnTo>
                      <a:pt x="478" y="771"/>
                    </a:lnTo>
                    <a:lnTo>
                      <a:pt x="476" y="771"/>
                    </a:lnTo>
                    <a:lnTo>
                      <a:pt x="475" y="771"/>
                    </a:lnTo>
                    <a:lnTo>
                      <a:pt x="473" y="771"/>
                    </a:lnTo>
                    <a:lnTo>
                      <a:pt x="472" y="771"/>
                    </a:lnTo>
                    <a:lnTo>
                      <a:pt x="470" y="769"/>
                    </a:lnTo>
                    <a:lnTo>
                      <a:pt x="469" y="769"/>
                    </a:lnTo>
                    <a:lnTo>
                      <a:pt x="468" y="768"/>
                    </a:lnTo>
                    <a:lnTo>
                      <a:pt x="466" y="768"/>
                    </a:lnTo>
                    <a:lnTo>
                      <a:pt x="465" y="768"/>
                    </a:lnTo>
                    <a:lnTo>
                      <a:pt x="463" y="768"/>
                    </a:lnTo>
                    <a:lnTo>
                      <a:pt x="463" y="766"/>
                    </a:lnTo>
                    <a:lnTo>
                      <a:pt x="462" y="766"/>
                    </a:lnTo>
                    <a:lnTo>
                      <a:pt x="460" y="766"/>
                    </a:lnTo>
                    <a:lnTo>
                      <a:pt x="459" y="766"/>
                    </a:lnTo>
                    <a:lnTo>
                      <a:pt x="458" y="766"/>
                    </a:lnTo>
                    <a:lnTo>
                      <a:pt x="456" y="766"/>
                    </a:lnTo>
                    <a:lnTo>
                      <a:pt x="455" y="766"/>
                    </a:lnTo>
                    <a:lnTo>
                      <a:pt x="453" y="766"/>
                    </a:lnTo>
                    <a:lnTo>
                      <a:pt x="452" y="766"/>
                    </a:lnTo>
                    <a:lnTo>
                      <a:pt x="450" y="768"/>
                    </a:lnTo>
                    <a:lnTo>
                      <a:pt x="449" y="768"/>
                    </a:lnTo>
                    <a:lnTo>
                      <a:pt x="446" y="768"/>
                    </a:lnTo>
                    <a:lnTo>
                      <a:pt x="445" y="766"/>
                    </a:lnTo>
                    <a:lnTo>
                      <a:pt x="443" y="766"/>
                    </a:lnTo>
                    <a:lnTo>
                      <a:pt x="440" y="765"/>
                    </a:lnTo>
                    <a:lnTo>
                      <a:pt x="439" y="763"/>
                    </a:lnTo>
                    <a:lnTo>
                      <a:pt x="438" y="762"/>
                    </a:lnTo>
                    <a:lnTo>
                      <a:pt x="436" y="762"/>
                    </a:lnTo>
                    <a:lnTo>
                      <a:pt x="435" y="762"/>
                    </a:lnTo>
                    <a:lnTo>
                      <a:pt x="433" y="762"/>
                    </a:lnTo>
                    <a:lnTo>
                      <a:pt x="432" y="762"/>
                    </a:lnTo>
                    <a:lnTo>
                      <a:pt x="430" y="761"/>
                    </a:lnTo>
                    <a:lnTo>
                      <a:pt x="428" y="761"/>
                    </a:lnTo>
                    <a:lnTo>
                      <a:pt x="426" y="759"/>
                    </a:lnTo>
                    <a:lnTo>
                      <a:pt x="425" y="759"/>
                    </a:lnTo>
                    <a:lnTo>
                      <a:pt x="422" y="758"/>
                    </a:lnTo>
                    <a:lnTo>
                      <a:pt x="420" y="758"/>
                    </a:lnTo>
                    <a:lnTo>
                      <a:pt x="419" y="756"/>
                    </a:lnTo>
                    <a:lnTo>
                      <a:pt x="418" y="756"/>
                    </a:lnTo>
                    <a:lnTo>
                      <a:pt x="416" y="756"/>
                    </a:lnTo>
                    <a:lnTo>
                      <a:pt x="415" y="756"/>
                    </a:lnTo>
                    <a:lnTo>
                      <a:pt x="413" y="756"/>
                    </a:lnTo>
                    <a:lnTo>
                      <a:pt x="412" y="756"/>
                    </a:lnTo>
                    <a:lnTo>
                      <a:pt x="410" y="756"/>
                    </a:lnTo>
                    <a:lnTo>
                      <a:pt x="409" y="755"/>
                    </a:lnTo>
                    <a:lnTo>
                      <a:pt x="408" y="755"/>
                    </a:lnTo>
                    <a:lnTo>
                      <a:pt x="406" y="755"/>
                    </a:lnTo>
                    <a:lnTo>
                      <a:pt x="403" y="755"/>
                    </a:lnTo>
                    <a:lnTo>
                      <a:pt x="402" y="756"/>
                    </a:lnTo>
                    <a:lnTo>
                      <a:pt x="400" y="756"/>
                    </a:lnTo>
                    <a:lnTo>
                      <a:pt x="399" y="758"/>
                    </a:lnTo>
                    <a:lnTo>
                      <a:pt x="398" y="758"/>
                    </a:lnTo>
                    <a:lnTo>
                      <a:pt x="396" y="758"/>
                    </a:lnTo>
                    <a:lnTo>
                      <a:pt x="395" y="759"/>
                    </a:lnTo>
                    <a:lnTo>
                      <a:pt x="393" y="759"/>
                    </a:lnTo>
                    <a:lnTo>
                      <a:pt x="392" y="761"/>
                    </a:lnTo>
                    <a:lnTo>
                      <a:pt x="390" y="759"/>
                    </a:lnTo>
                    <a:lnTo>
                      <a:pt x="389" y="759"/>
                    </a:lnTo>
                    <a:lnTo>
                      <a:pt x="389" y="758"/>
                    </a:lnTo>
                    <a:lnTo>
                      <a:pt x="388" y="756"/>
                    </a:lnTo>
                    <a:lnTo>
                      <a:pt x="388" y="755"/>
                    </a:lnTo>
                    <a:lnTo>
                      <a:pt x="386" y="753"/>
                    </a:lnTo>
                    <a:lnTo>
                      <a:pt x="386" y="752"/>
                    </a:lnTo>
                    <a:lnTo>
                      <a:pt x="385" y="751"/>
                    </a:lnTo>
                    <a:lnTo>
                      <a:pt x="385" y="749"/>
                    </a:lnTo>
                    <a:lnTo>
                      <a:pt x="383" y="748"/>
                    </a:lnTo>
                    <a:lnTo>
                      <a:pt x="382" y="745"/>
                    </a:lnTo>
                    <a:lnTo>
                      <a:pt x="380" y="743"/>
                    </a:lnTo>
                    <a:lnTo>
                      <a:pt x="379" y="742"/>
                    </a:lnTo>
                    <a:lnTo>
                      <a:pt x="379" y="741"/>
                    </a:lnTo>
                    <a:lnTo>
                      <a:pt x="379" y="739"/>
                    </a:lnTo>
                    <a:lnTo>
                      <a:pt x="378" y="738"/>
                    </a:lnTo>
                    <a:lnTo>
                      <a:pt x="376" y="736"/>
                    </a:lnTo>
                    <a:lnTo>
                      <a:pt x="375" y="736"/>
                    </a:lnTo>
                    <a:lnTo>
                      <a:pt x="375" y="735"/>
                    </a:lnTo>
                    <a:lnTo>
                      <a:pt x="373" y="735"/>
                    </a:lnTo>
                    <a:lnTo>
                      <a:pt x="372" y="733"/>
                    </a:lnTo>
                    <a:lnTo>
                      <a:pt x="370" y="733"/>
                    </a:lnTo>
                    <a:lnTo>
                      <a:pt x="370" y="732"/>
                    </a:lnTo>
                    <a:lnTo>
                      <a:pt x="369" y="732"/>
                    </a:lnTo>
                    <a:lnTo>
                      <a:pt x="369" y="731"/>
                    </a:lnTo>
                    <a:lnTo>
                      <a:pt x="368" y="731"/>
                    </a:lnTo>
                    <a:lnTo>
                      <a:pt x="368" y="729"/>
                    </a:lnTo>
                    <a:lnTo>
                      <a:pt x="366" y="729"/>
                    </a:lnTo>
                    <a:lnTo>
                      <a:pt x="365" y="729"/>
                    </a:lnTo>
                    <a:lnTo>
                      <a:pt x="363" y="729"/>
                    </a:lnTo>
                    <a:lnTo>
                      <a:pt x="362" y="729"/>
                    </a:lnTo>
                    <a:lnTo>
                      <a:pt x="360" y="729"/>
                    </a:lnTo>
                    <a:lnTo>
                      <a:pt x="360" y="728"/>
                    </a:lnTo>
                    <a:lnTo>
                      <a:pt x="356" y="726"/>
                    </a:lnTo>
                    <a:lnTo>
                      <a:pt x="356" y="725"/>
                    </a:lnTo>
                    <a:lnTo>
                      <a:pt x="355" y="723"/>
                    </a:lnTo>
                    <a:lnTo>
                      <a:pt x="355" y="722"/>
                    </a:lnTo>
                    <a:lnTo>
                      <a:pt x="355" y="721"/>
                    </a:lnTo>
                    <a:lnTo>
                      <a:pt x="355" y="719"/>
                    </a:lnTo>
                    <a:lnTo>
                      <a:pt x="355" y="718"/>
                    </a:lnTo>
                    <a:lnTo>
                      <a:pt x="355" y="716"/>
                    </a:lnTo>
                    <a:lnTo>
                      <a:pt x="356" y="715"/>
                    </a:lnTo>
                    <a:lnTo>
                      <a:pt x="355" y="715"/>
                    </a:lnTo>
                    <a:lnTo>
                      <a:pt x="356" y="713"/>
                    </a:lnTo>
                    <a:lnTo>
                      <a:pt x="356" y="712"/>
                    </a:lnTo>
                    <a:lnTo>
                      <a:pt x="356" y="711"/>
                    </a:lnTo>
                    <a:lnTo>
                      <a:pt x="356" y="709"/>
                    </a:lnTo>
                    <a:lnTo>
                      <a:pt x="355" y="708"/>
                    </a:lnTo>
                    <a:lnTo>
                      <a:pt x="355" y="706"/>
                    </a:lnTo>
                    <a:lnTo>
                      <a:pt x="355" y="705"/>
                    </a:lnTo>
                    <a:lnTo>
                      <a:pt x="355" y="703"/>
                    </a:lnTo>
                    <a:lnTo>
                      <a:pt x="355" y="702"/>
                    </a:lnTo>
                    <a:lnTo>
                      <a:pt x="355" y="701"/>
                    </a:lnTo>
                    <a:lnTo>
                      <a:pt x="355" y="699"/>
                    </a:lnTo>
                    <a:lnTo>
                      <a:pt x="356" y="698"/>
                    </a:lnTo>
                    <a:lnTo>
                      <a:pt x="356" y="696"/>
                    </a:lnTo>
                    <a:lnTo>
                      <a:pt x="356" y="695"/>
                    </a:lnTo>
                    <a:lnTo>
                      <a:pt x="356" y="693"/>
                    </a:lnTo>
                    <a:lnTo>
                      <a:pt x="355" y="693"/>
                    </a:lnTo>
                    <a:lnTo>
                      <a:pt x="355" y="692"/>
                    </a:lnTo>
                    <a:lnTo>
                      <a:pt x="353" y="691"/>
                    </a:lnTo>
                    <a:lnTo>
                      <a:pt x="353" y="689"/>
                    </a:lnTo>
                    <a:lnTo>
                      <a:pt x="352" y="689"/>
                    </a:lnTo>
                    <a:lnTo>
                      <a:pt x="352" y="688"/>
                    </a:lnTo>
                    <a:lnTo>
                      <a:pt x="352" y="686"/>
                    </a:lnTo>
                    <a:lnTo>
                      <a:pt x="350" y="686"/>
                    </a:lnTo>
                    <a:lnTo>
                      <a:pt x="349" y="685"/>
                    </a:lnTo>
                    <a:lnTo>
                      <a:pt x="348" y="683"/>
                    </a:lnTo>
                    <a:lnTo>
                      <a:pt x="346" y="683"/>
                    </a:lnTo>
                    <a:lnTo>
                      <a:pt x="345" y="683"/>
                    </a:lnTo>
                    <a:lnTo>
                      <a:pt x="343" y="686"/>
                    </a:lnTo>
                    <a:lnTo>
                      <a:pt x="342" y="688"/>
                    </a:lnTo>
                    <a:lnTo>
                      <a:pt x="342" y="689"/>
                    </a:lnTo>
                    <a:lnTo>
                      <a:pt x="340" y="691"/>
                    </a:lnTo>
                    <a:lnTo>
                      <a:pt x="339" y="692"/>
                    </a:lnTo>
                    <a:lnTo>
                      <a:pt x="337" y="693"/>
                    </a:lnTo>
                    <a:lnTo>
                      <a:pt x="336" y="693"/>
                    </a:lnTo>
                    <a:lnTo>
                      <a:pt x="335" y="693"/>
                    </a:lnTo>
                    <a:lnTo>
                      <a:pt x="333" y="695"/>
                    </a:lnTo>
                    <a:lnTo>
                      <a:pt x="332" y="693"/>
                    </a:lnTo>
                    <a:lnTo>
                      <a:pt x="330" y="693"/>
                    </a:lnTo>
                    <a:lnTo>
                      <a:pt x="329" y="693"/>
                    </a:lnTo>
                    <a:lnTo>
                      <a:pt x="327" y="692"/>
                    </a:lnTo>
                    <a:lnTo>
                      <a:pt x="327" y="691"/>
                    </a:lnTo>
                    <a:lnTo>
                      <a:pt x="326" y="691"/>
                    </a:lnTo>
                    <a:lnTo>
                      <a:pt x="326" y="689"/>
                    </a:lnTo>
                    <a:lnTo>
                      <a:pt x="326" y="688"/>
                    </a:lnTo>
                    <a:lnTo>
                      <a:pt x="326" y="686"/>
                    </a:lnTo>
                    <a:lnTo>
                      <a:pt x="326" y="685"/>
                    </a:lnTo>
                    <a:lnTo>
                      <a:pt x="326" y="683"/>
                    </a:lnTo>
                    <a:lnTo>
                      <a:pt x="326" y="682"/>
                    </a:lnTo>
                    <a:lnTo>
                      <a:pt x="326" y="681"/>
                    </a:lnTo>
                    <a:lnTo>
                      <a:pt x="325" y="681"/>
                    </a:lnTo>
                    <a:lnTo>
                      <a:pt x="325" y="679"/>
                    </a:lnTo>
                    <a:lnTo>
                      <a:pt x="325" y="678"/>
                    </a:lnTo>
                    <a:lnTo>
                      <a:pt x="325" y="676"/>
                    </a:lnTo>
                    <a:lnTo>
                      <a:pt x="323" y="675"/>
                    </a:lnTo>
                    <a:lnTo>
                      <a:pt x="323" y="673"/>
                    </a:lnTo>
                    <a:lnTo>
                      <a:pt x="323" y="672"/>
                    </a:lnTo>
                    <a:lnTo>
                      <a:pt x="325" y="671"/>
                    </a:lnTo>
                    <a:lnTo>
                      <a:pt x="326" y="669"/>
                    </a:lnTo>
                    <a:lnTo>
                      <a:pt x="327" y="668"/>
                    </a:lnTo>
                    <a:lnTo>
                      <a:pt x="329" y="668"/>
                    </a:lnTo>
                    <a:lnTo>
                      <a:pt x="329" y="666"/>
                    </a:lnTo>
                    <a:lnTo>
                      <a:pt x="332" y="666"/>
                    </a:lnTo>
                    <a:lnTo>
                      <a:pt x="332" y="665"/>
                    </a:lnTo>
                    <a:lnTo>
                      <a:pt x="333" y="665"/>
                    </a:lnTo>
                    <a:lnTo>
                      <a:pt x="335" y="663"/>
                    </a:lnTo>
                    <a:lnTo>
                      <a:pt x="335" y="662"/>
                    </a:lnTo>
                    <a:lnTo>
                      <a:pt x="336" y="662"/>
                    </a:lnTo>
                    <a:lnTo>
                      <a:pt x="336" y="661"/>
                    </a:lnTo>
                    <a:lnTo>
                      <a:pt x="336" y="659"/>
                    </a:lnTo>
                    <a:lnTo>
                      <a:pt x="336" y="658"/>
                    </a:lnTo>
                    <a:lnTo>
                      <a:pt x="336" y="656"/>
                    </a:lnTo>
                    <a:lnTo>
                      <a:pt x="336" y="655"/>
                    </a:lnTo>
                    <a:lnTo>
                      <a:pt x="336" y="653"/>
                    </a:lnTo>
                    <a:lnTo>
                      <a:pt x="335" y="652"/>
                    </a:lnTo>
                    <a:lnTo>
                      <a:pt x="335" y="651"/>
                    </a:lnTo>
                    <a:lnTo>
                      <a:pt x="336" y="649"/>
                    </a:lnTo>
                    <a:lnTo>
                      <a:pt x="337" y="648"/>
                    </a:lnTo>
                    <a:lnTo>
                      <a:pt x="337" y="646"/>
                    </a:lnTo>
                    <a:lnTo>
                      <a:pt x="337" y="645"/>
                    </a:lnTo>
                    <a:lnTo>
                      <a:pt x="339" y="643"/>
                    </a:lnTo>
                    <a:lnTo>
                      <a:pt x="339" y="642"/>
                    </a:lnTo>
                    <a:lnTo>
                      <a:pt x="339" y="641"/>
                    </a:lnTo>
                    <a:lnTo>
                      <a:pt x="339" y="639"/>
                    </a:lnTo>
                    <a:lnTo>
                      <a:pt x="339" y="636"/>
                    </a:lnTo>
                    <a:lnTo>
                      <a:pt x="337" y="636"/>
                    </a:lnTo>
                    <a:lnTo>
                      <a:pt x="337" y="635"/>
                    </a:lnTo>
                    <a:lnTo>
                      <a:pt x="337" y="633"/>
                    </a:lnTo>
                    <a:lnTo>
                      <a:pt x="337" y="632"/>
                    </a:lnTo>
                    <a:lnTo>
                      <a:pt x="337" y="631"/>
                    </a:lnTo>
                    <a:lnTo>
                      <a:pt x="337" y="629"/>
                    </a:lnTo>
                    <a:lnTo>
                      <a:pt x="336" y="628"/>
                    </a:lnTo>
                    <a:lnTo>
                      <a:pt x="336" y="626"/>
                    </a:lnTo>
                    <a:lnTo>
                      <a:pt x="336" y="625"/>
                    </a:lnTo>
                    <a:lnTo>
                      <a:pt x="337" y="623"/>
                    </a:lnTo>
                    <a:lnTo>
                      <a:pt x="337" y="622"/>
                    </a:lnTo>
                    <a:lnTo>
                      <a:pt x="337" y="621"/>
                    </a:lnTo>
                    <a:lnTo>
                      <a:pt x="336" y="619"/>
                    </a:lnTo>
                    <a:lnTo>
                      <a:pt x="336" y="618"/>
                    </a:lnTo>
                    <a:lnTo>
                      <a:pt x="336" y="616"/>
                    </a:lnTo>
                    <a:lnTo>
                      <a:pt x="336" y="615"/>
                    </a:lnTo>
                    <a:lnTo>
                      <a:pt x="336" y="613"/>
                    </a:lnTo>
                    <a:lnTo>
                      <a:pt x="336" y="612"/>
                    </a:lnTo>
                    <a:lnTo>
                      <a:pt x="335" y="611"/>
                    </a:lnTo>
                    <a:lnTo>
                      <a:pt x="335" y="609"/>
                    </a:lnTo>
                    <a:lnTo>
                      <a:pt x="333" y="608"/>
                    </a:lnTo>
                    <a:lnTo>
                      <a:pt x="332" y="608"/>
                    </a:lnTo>
                    <a:lnTo>
                      <a:pt x="332" y="606"/>
                    </a:lnTo>
                    <a:lnTo>
                      <a:pt x="330" y="606"/>
                    </a:lnTo>
                    <a:lnTo>
                      <a:pt x="329" y="606"/>
                    </a:lnTo>
                    <a:lnTo>
                      <a:pt x="326" y="605"/>
                    </a:lnTo>
                    <a:lnTo>
                      <a:pt x="320" y="606"/>
                    </a:lnTo>
                    <a:lnTo>
                      <a:pt x="319" y="606"/>
                    </a:lnTo>
                    <a:lnTo>
                      <a:pt x="317" y="606"/>
                    </a:lnTo>
                    <a:lnTo>
                      <a:pt x="316" y="606"/>
                    </a:lnTo>
                    <a:lnTo>
                      <a:pt x="315" y="608"/>
                    </a:lnTo>
                    <a:lnTo>
                      <a:pt x="313" y="608"/>
                    </a:lnTo>
                    <a:lnTo>
                      <a:pt x="310" y="608"/>
                    </a:lnTo>
                    <a:lnTo>
                      <a:pt x="309" y="608"/>
                    </a:lnTo>
                    <a:lnTo>
                      <a:pt x="309" y="609"/>
                    </a:lnTo>
                    <a:lnTo>
                      <a:pt x="306" y="609"/>
                    </a:lnTo>
                    <a:lnTo>
                      <a:pt x="305" y="609"/>
                    </a:lnTo>
                    <a:lnTo>
                      <a:pt x="305" y="611"/>
                    </a:lnTo>
                    <a:lnTo>
                      <a:pt x="303" y="611"/>
                    </a:lnTo>
                    <a:lnTo>
                      <a:pt x="302" y="611"/>
                    </a:lnTo>
                    <a:lnTo>
                      <a:pt x="300" y="611"/>
                    </a:lnTo>
                    <a:lnTo>
                      <a:pt x="299" y="611"/>
                    </a:lnTo>
                    <a:lnTo>
                      <a:pt x="297" y="611"/>
                    </a:lnTo>
                    <a:lnTo>
                      <a:pt x="296" y="612"/>
                    </a:lnTo>
                    <a:lnTo>
                      <a:pt x="295" y="612"/>
                    </a:lnTo>
                    <a:lnTo>
                      <a:pt x="293" y="612"/>
                    </a:lnTo>
                    <a:lnTo>
                      <a:pt x="292" y="612"/>
                    </a:lnTo>
                    <a:lnTo>
                      <a:pt x="290" y="612"/>
                    </a:lnTo>
                    <a:lnTo>
                      <a:pt x="289" y="612"/>
                    </a:lnTo>
                    <a:lnTo>
                      <a:pt x="287" y="612"/>
                    </a:lnTo>
                    <a:lnTo>
                      <a:pt x="286" y="611"/>
                    </a:lnTo>
                    <a:lnTo>
                      <a:pt x="285" y="611"/>
                    </a:lnTo>
                    <a:lnTo>
                      <a:pt x="283" y="611"/>
                    </a:lnTo>
                    <a:lnTo>
                      <a:pt x="282" y="611"/>
                    </a:lnTo>
                    <a:lnTo>
                      <a:pt x="282" y="609"/>
                    </a:lnTo>
                    <a:lnTo>
                      <a:pt x="280" y="609"/>
                    </a:lnTo>
                    <a:lnTo>
                      <a:pt x="280" y="608"/>
                    </a:lnTo>
                    <a:lnTo>
                      <a:pt x="279" y="608"/>
                    </a:lnTo>
                    <a:lnTo>
                      <a:pt x="277" y="606"/>
                    </a:lnTo>
                    <a:lnTo>
                      <a:pt x="277" y="605"/>
                    </a:lnTo>
                    <a:lnTo>
                      <a:pt x="277" y="603"/>
                    </a:lnTo>
                    <a:lnTo>
                      <a:pt x="277" y="602"/>
                    </a:lnTo>
                    <a:lnTo>
                      <a:pt x="277" y="601"/>
                    </a:lnTo>
                    <a:lnTo>
                      <a:pt x="279" y="598"/>
                    </a:lnTo>
                    <a:lnTo>
                      <a:pt x="279" y="596"/>
                    </a:lnTo>
                    <a:lnTo>
                      <a:pt x="280" y="595"/>
                    </a:lnTo>
                    <a:lnTo>
                      <a:pt x="282" y="593"/>
                    </a:lnTo>
                    <a:lnTo>
                      <a:pt x="283" y="592"/>
                    </a:lnTo>
                    <a:lnTo>
                      <a:pt x="285" y="592"/>
                    </a:lnTo>
                    <a:lnTo>
                      <a:pt x="286" y="592"/>
                    </a:lnTo>
                    <a:lnTo>
                      <a:pt x="287" y="591"/>
                    </a:lnTo>
                    <a:lnTo>
                      <a:pt x="289" y="589"/>
                    </a:lnTo>
                    <a:lnTo>
                      <a:pt x="289" y="588"/>
                    </a:lnTo>
                    <a:lnTo>
                      <a:pt x="289" y="586"/>
                    </a:lnTo>
                    <a:lnTo>
                      <a:pt x="289" y="585"/>
                    </a:lnTo>
                    <a:lnTo>
                      <a:pt x="289" y="583"/>
                    </a:lnTo>
                    <a:lnTo>
                      <a:pt x="289" y="582"/>
                    </a:lnTo>
                    <a:lnTo>
                      <a:pt x="289" y="580"/>
                    </a:lnTo>
                    <a:lnTo>
                      <a:pt x="290" y="579"/>
                    </a:lnTo>
                    <a:lnTo>
                      <a:pt x="290" y="578"/>
                    </a:lnTo>
                    <a:lnTo>
                      <a:pt x="292" y="578"/>
                    </a:lnTo>
                    <a:lnTo>
                      <a:pt x="292" y="576"/>
                    </a:lnTo>
                    <a:lnTo>
                      <a:pt x="292" y="575"/>
                    </a:lnTo>
                    <a:lnTo>
                      <a:pt x="292" y="573"/>
                    </a:lnTo>
                    <a:lnTo>
                      <a:pt x="292" y="572"/>
                    </a:lnTo>
                    <a:lnTo>
                      <a:pt x="292" y="570"/>
                    </a:lnTo>
                    <a:lnTo>
                      <a:pt x="292" y="569"/>
                    </a:lnTo>
                    <a:lnTo>
                      <a:pt x="292" y="568"/>
                    </a:lnTo>
                    <a:lnTo>
                      <a:pt x="292" y="566"/>
                    </a:lnTo>
                    <a:lnTo>
                      <a:pt x="293" y="565"/>
                    </a:lnTo>
                    <a:lnTo>
                      <a:pt x="293" y="563"/>
                    </a:lnTo>
                    <a:lnTo>
                      <a:pt x="295" y="563"/>
                    </a:lnTo>
                    <a:lnTo>
                      <a:pt x="296" y="562"/>
                    </a:lnTo>
                    <a:lnTo>
                      <a:pt x="297" y="562"/>
                    </a:lnTo>
                    <a:lnTo>
                      <a:pt x="299" y="562"/>
                    </a:lnTo>
                    <a:lnTo>
                      <a:pt x="300" y="563"/>
                    </a:lnTo>
                    <a:lnTo>
                      <a:pt x="302" y="565"/>
                    </a:lnTo>
                    <a:lnTo>
                      <a:pt x="303" y="565"/>
                    </a:lnTo>
                    <a:lnTo>
                      <a:pt x="305" y="566"/>
                    </a:lnTo>
                    <a:lnTo>
                      <a:pt x="306" y="566"/>
                    </a:lnTo>
                    <a:lnTo>
                      <a:pt x="307" y="565"/>
                    </a:lnTo>
                    <a:lnTo>
                      <a:pt x="309" y="565"/>
                    </a:lnTo>
                    <a:lnTo>
                      <a:pt x="310" y="565"/>
                    </a:lnTo>
                    <a:lnTo>
                      <a:pt x="312" y="563"/>
                    </a:lnTo>
                    <a:lnTo>
                      <a:pt x="313" y="562"/>
                    </a:lnTo>
                    <a:lnTo>
                      <a:pt x="315" y="562"/>
                    </a:lnTo>
                    <a:lnTo>
                      <a:pt x="316" y="562"/>
                    </a:lnTo>
                    <a:lnTo>
                      <a:pt x="317" y="562"/>
                    </a:lnTo>
                    <a:lnTo>
                      <a:pt x="319" y="562"/>
                    </a:lnTo>
                    <a:lnTo>
                      <a:pt x="320" y="562"/>
                    </a:lnTo>
                    <a:lnTo>
                      <a:pt x="322" y="560"/>
                    </a:lnTo>
                    <a:lnTo>
                      <a:pt x="325" y="560"/>
                    </a:lnTo>
                    <a:lnTo>
                      <a:pt x="325" y="559"/>
                    </a:lnTo>
                    <a:lnTo>
                      <a:pt x="326" y="559"/>
                    </a:lnTo>
                    <a:lnTo>
                      <a:pt x="327" y="559"/>
                    </a:lnTo>
                    <a:lnTo>
                      <a:pt x="329" y="558"/>
                    </a:lnTo>
                    <a:lnTo>
                      <a:pt x="330" y="558"/>
                    </a:lnTo>
                    <a:lnTo>
                      <a:pt x="332" y="558"/>
                    </a:lnTo>
                    <a:lnTo>
                      <a:pt x="333" y="558"/>
                    </a:lnTo>
                    <a:lnTo>
                      <a:pt x="335" y="556"/>
                    </a:lnTo>
                    <a:lnTo>
                      <a:pt x="336" y="555"/>
                    </a:lnTo>
                    <a:lnTo>
                      <a:pt x="337" y="553"/>
                    </a:lnTo>
                    <a:lnTo>
                      <a:pt x="339" y="553"/>
                    </a:lnTo>
                    <a:lnTo>
                      <a:pt x="340" y="552"/>
                    </a:lnTo>
                    <a:lnTo>
                      <a:pt x="342" y="550"/>
                    </a:lnTo>
                    <a:lnTo>
                      <a:pt x="343" y="549"/>
                    </a:lnTo>
                    <a:lnTo>
                      <a:pt x="345" y="548"/>
                    </a:lnTo>
                    <a:lnTo>
                      <a:pt x="346" y="546"/>
                    </a:lnTo>
                    <a:lnTo>
                      <a:pt x="348" y="546"/>
                    </a:lnTo>
                    <a:lnTo>
                      <a:pt x="349" y="546"/>
                    </a:lnTo>
                    <a:lnTo>
                      <a:pt x="350" y="545"/>
                    </a:lnTo>
                    <a:lnTo>
                      <a:pt x="352" y="545"/>
                    </a:lnTo>
                    <a:lnTo>
                      <a:pt x="353" y="545"/>
                    </a:lnTo>
                    <a:lnTo>
                      <a:pt x="355" y="543"/>
                    </a:lnTo>
                    <a:lnTo>
                      <a:pt x="356" y="543"/>
                    </a:lnTo>
                    <a:lnTo>
                      <a:pt x="358" y="543"/>
                    </a:lnTo>
                    <a:lnTo>
                      <a:pt x="359" y="543"/>
                    </a:lnTo>
                    <a:lnTo>
                      <a:pt x="360" y="543"/>
                    </a:lnTo>
                    <a:lnTo>
                      <a:pt x="362" y="543"/>
                    </a:lnTo>
                    <a:lnTo>
                      <a:pt x="363" y="542"/>
                    </a:lnTo>
                    <a:lnTo>
                      <a:pt x="365" y="542"/>
                    </a:lnTo>
                    <a:lnTo>
                      <a:pt x="366" y="542"/>
                    </a:lnTo>
                    <a:lnTo>
                      <a:pt x="368" y="540"/>
                    </a:lnTo>
                    <a:lnTo>
                      <a:pt x="369" y="540"/>
                    </a:lnTo>
                    <a:lnTo>
                      <a:pt x="370" y="540"/>
                    </a:lnTo>
                    <a:lnTo>
                      <a:pt x="372" y="539"/>
                    </a:lnTo>
                    <a:lnTo>
                      <a:pt x="373" y="539"/>
                    </a:lnTo>
                    <a:lnTo>
                      <a:pt x="375" y="539"/>
                    </a:lnTo>
                    <a:lnTo>
                      <a:pt x="376" y="538"/>
                    </a:lnTo>
                    <a:lnTo>
                      <a:pt x="378" y="538"/>
                    </a:lnTo>
                    <a:lnTo>
                      <a:pt x="379" y="539"/>
                    </a:lnTo>
                    <a:lnTo>
                      <a:pt x="380" y="539"/>
                    </a:lnTo>
                    <a:lnTo>
                      <a:pt x="382" y="539"/>
                    </a:lnTo>
                    <a:lnTo>
                      <a:pt x="383" y="539"/>
                    </a:lnTo>
                    <a:lnTo>
                      <a:pt x="383" y="538"/>
                    </a:lnTo>
                    <a:lnTo>
                      <a:pt x="385" y="536"/>
                    </a:lnTo>
                    <a:lnTo>
                      <a:pt x="386" y="536"/>
                    </a:lnTo>
                    <a:lnTo>
                      <a:pt x="389" y="536"/>
                    </a:lnTo>
                    <a:lnTo>
                      <a:pt x="390" y="536"/>
                    </a:lnTo>
                    <a:lnTo>
                      <a:pt x="393" y="535"/>
                    </a:lnTo>
                    <a:lnTo>
                      <a:pt x="395" y="535"/>
                    </a:lnTo>
                    <a:lnTo>
                      <a:pt x="396" y="533"/>
                    </a:lnTo>
                    <a:lnTo>
                      <a:pt x="398" y="533"/>
                    </a:lnTo>
                    <a:lnTo>
                      <a:pt x="399" y="533"/>
                    </a:lnTo>
                    <a:lnTo>
                      <a:pt x="400" y="532"/>
                    </a:lnTo>
                    <a:lnTo>
                      <a:pt x="403" y="532"/>
                    </a:lnTo>
                    <a:lnTo>
                      <a:pt x="405" y="532"/>
                    </a:lnTo>
                    <a:lnTo>
                      <a:pt x="406" y="530"/>
                    </a:lnTo>
                    <a:lnTo>
                      <a:pt x="408" y="530"/>
                    </a:lnTo>
                    <a:lnTo>
                      <a:pt x="409" y="530"/>
                    </a:lnTo>
                    <a:lnTo>
                      <a:pt x="410" y="529"/>
                    </a:lnTo>
                    <a:lnTo>
                      <a:pt x="412" y="529"/>
                    </a:lnTo>
                    <a:lnTo>
                      <a:pt x="413" y="529"/>
                    </a:lnTo>
                    <a:lnTo>
                      <a:pt x="413" y="528"/>
                    </a:lnTo>
                    <a:lnTo>
                      <a:pt x="416" y="528"/>
                    </a:lnTo>
                    <a:lnTo>
                      <a:pt x="418" y="526"/>
                    </a:lnTo>
                    <a:lnTo>
                      <a:pt x="419" y="526"/>
                    </a:lnTo>
                    <a:lnTo>
                      <a:pt x="420" y="526"/>
                    </a:lnTo>
                    <a:lnTo>
                      <a:pt x="422" y="525"/>
                    </a:lnTo>
                    <a:lnTo>
                      <a:pt x="422" y="523"/>
                    </a:lnTo>
                    <a:lnTo>
                      <a:pt x="422" y="520"/>
                    </a:lnTo>
                    <a:lnTo>
                      <a:pt x="422" y="519"/>
                    </a:lnTo>
                    <a:lnTo>
                      <a:pt x="423" y="519"/>
                    </a:lnTo>
                    <a:lnTo>
                      <a:pt x="425" y="519"/>
                    </a:lnTo>
                    <a:lnTo>
                      <a:pt x="426" y="519"/>
                    </a:lnTo>
                    <a:lnTo>
                      <a:pt x="428" y="519"/>
                    </a:lnTo>
                    <a:lnTo>
                      <a:pt x="429" y="519"/>
                    </a:lnTo>
                    <a:lnTo>
                      <a:pt x="430" y="519"/>
                    </a:lnTo>
                    <a:lnTo>
                      <a:pt x="430" y="518"/>
                    </a:lnTo>
                    <a:lnTo>
                      <a:pt x="432" y="516"/>
                    </a:lnTo>
                    <a:lnTo>
                      <a:pt x="433" y="516"/>
                    </a:lnTo>
                    <a:lnTo>
                      <a:pt x="435" y="516"/>
                    </a:lnTo>
                    <a:lnTo>
                      <a:pt x="436" y="518"/>
                    </a:lnTo>
                    <a:lnTo>
                      <a:pt x="438" y="516"/>
                    </a:lnTo>
                    <a:lnTo>
                      <a:pt x="439" y="516"/>
                    </a:lnTo>
                    <a:lnTo>
                      <a:pt x="440" y="515"/>
                    </a:lnTo>
                    <a:lnTo>
                      <a:pt x="442" y="513"/>
                    </a:lnTo>
                    <a:lnTo>
                      <a:pt x="443" y="513"/>
                    </a:lnTo>
                    <a:lnTo>
                      <a:pt x="445" y="512"/>
                    </a:lnTo>
                    <a:lnTo>
                      <a:pt x="446" y="510"/>
                    </a:lnTo>
                    <a:lnTo>
                      <a:pt x="446" y="509"/>
                    </a:lnTo>
                    <a:lnTo>
                      <a:pt x="446" y="508"/>
                    </a:lnTo>
                    <a:lnTo>
                      <a:pt x="446" y="506"/>
                    </a:lnTo>
                    <a:lnTo>
                      <a:pt x="446" y="505"/>
                    </a:lnTo>
                    <a:lnTo>
                      <a:pt x="445" y="505"/>
                    </a:lnTo>
                    <a:lnTo>
                      <a:pt x="445" y="503"/>
                    </a:lnTo>
                    <a:lnTo>
                      <a:pt x="445" y="502"/>
                    </a:lnTo>
                    <a:lnTo>
                      <a:pt x="445" y="500"/>
                    </a:lnTo>
                    <a:lnTo>
                      <a:pt x="443" y="500"/>
                    </a:lnTo>
                    <a:lnTo>
                      <a:pt x="443" y="498"/>
                    </a:lnTo>
                    <a:lnTo>
                      <a:pt x="442" y="496"/>
                    </a:lnTo>
                    <a:lnTo>
                      <a:pt x="442" y="495"/>
                    </a:lnTo>
                    <a:lnTo>
                      <a:pt x="442" y="493"/>
                    </a:lnTo>
                    <a:lnTo>
                      <a:pt x="442" y="492"/>
                    </a:lnTo>
                    <a:lnTo>
                      <a:pt x="442" y="490"/>
                    </a:lnTo>
                    <a:lnTo>
                      <a:pt x="442" y="489"/>
                    </a:lnTo>
                    <a:lnTo>
                      <a:pt x="442" y="488"/>
                    </a:lnTo>
                    <a:lnTo>
                      <a:pt x="442" y="486"/>
                    </a:lnTo>
                    <a:lnTo>
                      <a:pt x="442" y="485"/>
                    </a:lnTo>
                    <a:lnTo>
                      <a:pt x="443" y="483"/>
                    </a:lnTo>
                    <a:lnTo>
                      <a:pt x="443" y="482"/>
                    </a:lnTo>
                    <a:lnTo>
                      <a:pt x="443" y="480"/>
                    </a:lnTo>
                    <a:lnTo>
                      <a:pt x="443" y="479"/>
                    </a:lnTo>
                    <a:lnTo>
                      <a:pt x="445" y="479"/>
                    </a:lnTo>
                    <a:lnTo>
                      <a:pt x="445" y="478"/>
                    </a:lnTo>
                    <a:lnTo>
                      <a:pt x="445" y="476"/>
                    </a:lnTo>
                    <a:lnTo>
                      <a:pt x="445" y="475"/>
                    </a:lnTo>
                    <a:lnTo>
                      <a:pt x="446" y="475"/>
                    </a:lnTo>
                    <a:lnTo>
                      <a:pt x="446" y="473"/>
                    </a:lnTo>
                    <a:lnTo>
                      <a:pt x="446" y="472"/>
                    </a:lnTo>
                    <a:lnTo>
                      <a:pt x="448" y="470"/>
                    </a:lnTo>
                    <a:lnTo>
                      <a:pt x="449" y="468"/>
                    </a:lnTo>
                    <a:lnTo>
                      <a:pt x="449" y="466"/>
                    </a:lnTo>
                    <a:lnTo>
                      <a:pt x="449" y="465"/>
                    </a:lnTo>
                    <a:lnTo>
                      <a:pt x="449" y="463"/>
                    </a:lnTo>
                    <a:lnTo>
                      <a:pt x="450" y="463"/>
                    </a:lnTo>
                    <a:lnTo>
                      <a:pt x="450" y="462"/>
                    </a:lnTo>
                    <a:lnTo>
                      <a:pt x="450" y="460"/>
                    </a:lnTo>
                    <a:lnTo>
                      <a:pt x="450" y="459"/>
                    </a:lnTo>
                    <a:lnTo>
                      <a:pt x="452" y="458"/>
                    </a:lnTo>
                    <a:lnTo>
                      <a:pt x="452" y="456"/>
                    </a:lnTo>
                    <a:lnTo>
                      <a:pt x="453" y="455"/>
                    </a:lnTo>
                    <a:lnTo>
                      <a:pt x="453" y="453"/>
                    </a:lnTo>
                    <a:lnTo>
                      <a:pt x="455" y="452"/>
                    </a:lnTo>
                    <a:lnTo>
                      <a:pt x="455" y="450"/>
                    </a:lnTo>
                    <a:lnTo>
                      <a:pt x="456" y="450"/>
                    </a:lnTo>
                    <a:lnTo>
                      <a:pt x="456" y="449"/>
                    </a:lnTo>
                    <a:lnTo>
                      <a:pt x="458" y="448"/>
                    </a:lnTo>
                    <a:lnTo>
                      <a:pt x="458" y="446"/>
                    </a:lnTo>
                    <a:lnTo>
                      <a:pt x="458" y="445"/>
                    </a:lnTo>
                    <a:lnTo>
                      <a:pt x="459" y="445"/>
                    </a:lnTo>
                    <a:lnTo>
                      <a:pt x="460" y="443"/>
                    </a:lnTo>
                    <a:lnTo>
                      <a:pt x="460" y="442"/>
                    </a:lnTo>
                    <a:lnTo>
                      <a:pt x="462" y="439"/>
                    </a:lnTo>
                    <a:lnTo>
                      <a:pt x="463" y="438"/>
                    </a:lnTo>
                    <a:lnTo>
                      <a:pt x="463" y="436"/>
                    </a:lnTo>
                    <a:lnTo>
                      <a:pt x="465" y="433"/>
                    </a:lnTo>
                    <a:lnTo>
                      <a:pt x="466" y="432"/>
                    </a:lnTo>
                    <a:lnTo>
                      <a:pt x="466" y="430"/>
                    </a:lnTo>
                    <a:lnTo>
                      <a:pt x="466" y="429"/>
                    </a:lnTo>
                    <a:lnTo>
                      <a:pt x="466" y="428"/>
                    </a:lnTo>
                    <a:lnTo>
                      <a:pt x="466" y="426"/>
                    </a:lnTo>
                    <a:lnTo>
                      <a:pt x="466" y="425"/>
                    </a:lnTo>
                    <a:lnTo>
                      <a:pt x="466" y="423"/>
                    </a:lnTo>
                    <a:lnTo>
                      <a:pt x="466" y="422"/>
                    </a:lnTo>
                    <a:lnTo>
                      <a:pt x="466" y="420"/>
                    </a:lnTo>
                    <a:lnTo>
                      <a:pt x="466" y="419"/>
                    </a:lnTo>
                    <a:lnTo>
                      <a:pt x="466" y="418"/>
                    </a:lnTo>
                    <a:lnTo>
                      <a:pt x="466" y="416"/>
                    </a:lnTo>
                    <a:lnTo>
                      <a:pt x="466" y="415"/>
                    </a:lnTo>
                    <a:lnTo>
                      <a:pt x="468" y="413"/>
                    </a:lnTo>
                    <a:lnTo>
                      <a:pt x="466" y="413"/>
                    </a:lnTo>
                    <a:lnTo>
                      <a:pt x="466" y="412"/>
                    </a:lnTo>
                    <a:lnTo>
                      <a:pt x="468" y="410"/>
                    </a:lnTo>
                    <a:lnTo>
                      <a:pt x="468" y="409"/>
                    </a:lnTo>
                    <a:lnTo>
                      <a:pt x="468" y="407"/>
                    </a:lnTo>
                    <a:lnTo>
                      <a:pt x="468" y="406"/>
                    </a:lnTo>
                    <a:lnTo>
                      <a:pt x="469" y="405"/>
                    </a:lnTo>
                    <a:lnTo>
                      <a:pt x="469" y="403"/>
                    </a:lnTo>
                    <a:lnTo>
                      <a:pt x="470" y="402"/>
                    </a:lnTo>
                    <a:lnTo>
                      <a:pt x="470" y="400"/>
                    </a:lnTo>
                    <a:lnTo>
                      <a:pt x="470" y="399"/>
                    </a:lnTo>
                    <a:lnTo>
                      <a:pt x="472" y="397"/>
                    </a:lnTo>
                    <a:lnTo>
                      <a:pt x="473" y="396"/>
                    </a:lnTo>
                    <a:lnTo>
                      <a:pt x="473" y="395"/>
                    </a:lnTo>
                    <a:lnTo>
                      <a:pt x="475" y="395"/>
                    </a:lnTo>
                    <a:lnTo>
                      <a:pt x="476" y="393"/>
                    </a:lnTo>
                    <a:lnTo>
                      <a:pt x="478" y="392"/>
                    </a:lnTo>
                    <a:lnTo>
                      <a:pt x="479" y="390"/>
                    </a:lnTo>
                    <a:lnTo>
                      <a:pt x="480" y="390"/>
                    </a:lnTo>
                    <a:lnTo>
                      <a:pt x="480" y="389"/>
                    </a:lnTo>
                    <a:lnTo>
                      <a:pt x="483" y="389"/>
                    </a:lnTo>
                    <a:lnTo>
                      <a:pt x="485" y="387"/>
                    </a:lnTo>
                    <a:lnTo>
                      <a:pt x="486" y="387"/>
                    </a:lnTo>
                    <a:lnTo>
                      <a:pt x="488" y="387"/>
                    </a:lnTo>
                    <a:lnTo>
                      <a:pt x="489" y="387"/>
                    </a:lnTo>
                    <a:lnTo>
                      <a:pt x="491" y="386"/>
                    </a:lnTo>
                    <a:lnTo>
                      <a:pt x="492" y="386"/>
                    </a:lnTo>
                    <a:lnTo>
                      <a:pt x="493" y="386"/>
                    </a:lnTo>
                    <a:lnTo>
                      <a:pt x="495" y="385"/>
                    </a:lnTo>
                    <a:lnTo>
                      <a:pt x="496" y="385"/>
                    </a:lnTo>
                    <a:lnTo>
                      <a:pt x="498" y="385"/>
                    </a:lnTo>
                    <a:lnTo>
                      <a:pt x="499" y="385"/>
                    </a:lnTo>
                    <a:lnTo>
                      <a:pt x="501" y="385"/>
                    </a:lnTo>
                    <a:lnTo>
                      <a:pt x="502" y="385"/>
                    </a:lnTo>
                    <a:lnTo>
                      <a:pt x="503" y="383"/>
                    </a:lnTo>
                    <a:lnTo>
                      <a:pt x="506" y="383"/>
                    </a:lnTo>
                    <a:lnTo>
                      <a:pt x="508" y="383"/>
                    </a:lnTo>
                    <a:lnTo>
                      <a:pt x="509" y="383"/>
                    </a:lnTo>
                    <a:lnTo>
                      <a:pt x="512" y="383"/>
                    </a:lnTo>
                    <a:lnTo>
                      <a:pt x="513" y="383"/>
                    </a:lnTo>
                    <a:lnTo>
                      <a:pt x="515" y="383"/>
                    </a:lnTo>
                    <a:lnTo>
                      <a:pt x="516" y="383"/>
                    </a:lnTo>
                    <a:lnTo>
                      <a:pt x="518" y="383"/>
                    </a:lnTo>
                    <a:lnTo>
                      <a:pt x="519" y="383"/>
                    </a:lnTo>
                    <a:lnTo>
                      <a:pt x="521" y="383"/>
                    </a:lnTo>
                    <a:lnTo>
                      <a:pt x="522" y="383"/>
                    </a:lnTo>
                    <a:lnTo>
                      <a:pt x="523" y="383"/>
                    </a:lnTo>
                    <a:lnTo>
                      <a:pt x="523" y="385"/>
                    </a:lnTo>
                    <a:lnTo>
                      <a:pt x="523" y="386"/>
                    </a:lnTo>
                    <a:lnTo>
                      <a:pt x="525" y="386"/>
                    </a:lnTo>
                    <a:lnTo>
                      <a:pt x="525" y="387"/>
                    </a:lnTo>
                    <a:lnTo>
                      <a:pt x="525" y="390"/>
                    </a:lnTo>
                    <a:lnTo>
                      <a:pt x="525" y="392"/>
                    </a:lnTo>
                    <a:lnTo>
                      <a:pt x="525" y="393"/>
                    </a:lnTo>
                    <a:lnTo>
                      <a:pt x="526" y="395"/>
                    </a:lnTo>
                    <a:lnTo>
                      <a:pt x="526" y="396"/>
                    </a:lnTo>
                    <a:lnTo>
                      <a:pt x="528" y="397"/>
                    </a:lnTo>
                    <a:lnTo>
                      <a:pt x="529" y="397"/>
                    </a:lnTo>
                    <a:lnTo>
                      <a:pt x="531" y="397"/>
                    </a:lnTo>
                    <a:lnTo>
                      <a:pt x="533" y="397"/>
                    </a:lnTo>
                    <a:lnTo>
                      <a:pt x="533" y="396"/>
                    </a:lnTo>
                    <a:lnTo>
                      <a:pt x="535" y="396"/>
                    </a:lnTo>
                    <a:lnTo>
                      <a:pt x="536" y="396"/>
                    </a:lnTo>
                    <a:lnTo>
                      <a:pt x="538" y="396"/>
                    </a:lnTo>
                    <a:lnTo>
                      <a:pt x="539" y="395"/>
                    </a:lnTo>
                    <a:lnTo>
                      <a:pt x="542" y="395"/>
                    </a:lnTo>
                    <a:lnTo>
                      <a:pt x="543" y="393"/>
                    </a:lnTo>
                    <a:lnTo>
                      <a:pt x="543" y="392"/>
                    </a:lnTo>
                    <a:lnTo>
                      <a:pt x="545" y="390"/>
                    </a:lnTo>
                    <a:lnTo>
                      <a:pt x="548" y="387"/>
                    </a:lnTo>
                    <a:lnTo>
                      <a:pt x="549" y="385"/>
                    </a:lnTo>
                    <a:lnTo>
                      <a:pt x="551" y="383"/>
                    </a:lnTo>
                    <a:lnTo>
                      <a:pt x="552" y="382"/>
                    </a:lnTo>
                    <a:lnTo>
                      <a:pt x="553" y="380"/>
                    </a:lnTo>
                    <a:lnTo>
                      <a:pt x="556" y="379"/>
                    </a:lnTo>
                    <a:lnTo>
                      <a:pt x="559" y="377"/>
                    </a:lnTo>
                    <a:lnTo>
                      <a:pt x="561" y="377"/>
                    </a:lnTo>
                    <a:lnTo>
                      <a:pt x="562" y="376"/>
                    </a:lnTo>
                    <a:lnTo>
                      <a:pt x="565" y="376"/>
                    </a:lnTo>
                    <a:lnTo>
                      <a:pt x="566" y="376"/>
                    </a:lnTo>
                    <a:lnTo>
                      <a:pt x="568" y="375"/>
                    </a:lnTo>
                    <a:lnTo>
                      <a:pt x="569" y="375"/>
                    </a:lnTo>
                    <a:lnTo>
                      <a:pt x="571" y="373"/>
                    </a:lnTo>
                    <a:lnTo>
                      <a:pt x="572" y="372"/>
                    </a:lnTo>
                    <a:lnTo>
                      <a:pt x="573" y="372"/>
                    </a:lnTo>
                    <a:lnTo>
                      <a:pt x="573" y="370"/>
                    </a:lnTo>
                    <a:lnTo>
                      <a:pt x="575" y="369"/>
                    </a:lnTo>
                    <a:lnTo>
                      <a:pt x="573" y="367"/>
                    </a:lnTo>
                    <a:lnTo>
                      <a:pt x="573" y="366"/>
                    </a:lnTo>
                    <a:lnTo>
                      <a:pt x="573" y="365"/>
                    </a:lnTo>
                    <a:lnTo>
                      <a:pt x="575" y="363"/>
                    </a:lnTo>
                    <a:lnTo>
                      <a:pt x="575" y="362"/>
                    </a:lnTo>
                    <a:lnTo>
                      <a:pt x="573" y="360"/>
                    </a:lnTo>
                    <a:lnTo>
                      <a:pt x="573" y="359"/>
                    </a:lnTo>
                    <a:lnTo>
                      <a:pt x="573" y="357"/>
                    </a:lnTo>
                    <a:lnTo>
                      <a:pt x="573" y="356"/>
                    </a:lnTo>
                    <a:lnTo>
                      <a:pt x="575" y="356"/>
                    </a:lnTo>
                    <a:lnTo>
                      <a:pt x="575" y="355"/>
                    </a:lnTo>
                    <a:lnTo>
                      <a:pt x="575" y="353"/>
                    </a:lnTo>
                    <a:lnTo>
                      <a:pt x="575" y="352"/>
                    </a:lnTo>
                    <a:lnTo>
                      <a:pt x="576" y="350"/>
                    </a:lnTo>
                    <a:lnTo>
                      <a:pt x="576" y="349"/>
                    </a:lnTo>
                    <a:lnTo>
                      <a:pt x="576" y="347"/>
                    </a:lnTo>
                    <a:lnTo>
                      <a:pt x="576" y="346"/>
                    </a:lnTo>
                    <a:lnTo>
                      <a:pt x="576" y="345"/>
                    </a:lnTo>
                    <a:lnTo>
                      <a:pt x="576" y="343"/>
                    </a:lnTo>
                    <a:lnTo>
                      <a:pt x="576" y="340"/>
                    </a:lnTo>
                    <a:lnTo>
                      <a:pt x="576" y="339"/>
                    </a:lnTo>
                    <a:lnTo>
                      <a:pt x="575" y="337"/>
                    </a:lnTo>
                    <a:lnTo>
                      <a:pt x="575" y="336"/>
                    </a:lnTo>
                    <a:lnTo>
                      <a:pt x="575" y="335"/>
                    </a:lnTo>
                    <a:lnTo>
                      <a:pt x="576" y="333"/>
                    </a:lnTo>
                    <a:lnTo>
                      <a:pt x="576" y="332"/>
                    </a:lnTo>
                    <a:lnTo>
                      <a:pt x="576" y="330"/>
                    </a:lnTo>
                    <a:lnTo>
                      <a:pt x="576" y="329"/>
                    </a:lnTo>
                    <a:lnTo>
                      <a:pt x="575" y="327"/>
                    </a:lnTo>
                    <a:lnTo>
                      <a:pt x="575" y="326"/>
                    </a:lnTo>
                    <a:lnTo>
                      <a:pt x="575" y="325"/>
                    </a:lnTo>
                    <a:lnTo>
                      <a:pt x="575" y="322"/>
                    </a:lnTo>
                    <a:lnTo>
                      <a:pt x="575" y="320"/>
                    </a:lnTo>
                    <a:lnTo>
                      <a:pt x="576" y="317"/>
                    </a:lnTo>
                    <a:lnTo>
                      <a:pt x="576" y="316"/>
                    </a:lnTo>
                    <a:lnTo>
                      <a:pt x="576" y="315"/>
                    </a:lnTo>
                    <a:lnTo>
                      <a:pt x="576" y="312"/>
                    </a:lnTo>
                    <a:lnTo>
                      <a:pt x="576" y="310"/>
                    </a:lnTo>
                    <a:lnTo>
                      <a:pt x="576" y="309"/>
                    </a:lnTo>
                    <a:lnTo>
                      <a:pt x="575" y="307"/>
                    </a:lnTo>
                    <a:lnTo>
                      <a:pt x="575" y="306"/>
                    </a:lnTo>
                    <a:lnTo>
                      <a:pt x="573" y="305"/>
                    </a:lnTo>
                    <a:lnTo>
                      <a:pt x="573" y="303"/>
                    </a:lnTo>
                    <a:lnTo>
                      <a:pt x="572" y="303"/>
                    </a:lnTo>
                    <a:lnTo>
                      <a:pt x="572" y="302"/>
                    </a:lnTo>
                    <a:lnTo>
                      <a:pt x="572" y="300"/>
                    </a:lnTo>
                    <a:lnTo>
                      <a:pt x="571" y="300"/>
                    </a:lnTo>
                    <a:lnTo>
                      <a:pt x="571" y="299"/>
                    </a:lnTo>
                    <a:lnTo>
                      <a:pt x="569" y="297"/>
                    </a:lnTo>
                    <a:lnTo>
                      <a:pt x="569" y="296"/>
                    </a:lnTo>
                    <a:lnTo>
                      <a:pt x="569" y="295"/>
                    </a:lnTo>
                    <a:lnTo>
                      <a:pt x="569" y="293"/>
                    </a:lnTo>
                    <a:lnTo>
                      <a:pt x="569" y="292"/>
                    </a:lnTo>
                    <a:lnTo>
                      <a:pt x="569" y="290"/>
                    </a:lnTo>
                    <a:lnTo>
                      <a:pt x="569" y="289"/>
                    </a:lnTo>
                    <a:lnTo>
                      <a:pt x="569" y="287"/>
                    </a:lnTo>
                    <a:lnTo>
                      <a:pt x="569" y="286"/>
                    </a:lnTo>
                    <a:lnTo>
                      <a:pt x="569" y="285"/>
                    </a:lnTo>
                    <a:lnTo>
                      <a:pt x="568" y="282"/>
                    </a:lnTo>
                    <a:lnTo>
                      <a:pt x="571" y="280"/>
                    </a:lnTo>
                    <a:lnTo>
                      <a:pt x="569" y="279"/>
                    </a:lnTo>
                    <a:lnTo>
                      <a:pt x="568" y="277"/>
                    </a:lnTo>
                    <a:lnTo>
                      <a:pt x="566" y="276"/>
                    </a:lnTo>
                    <a:lnTo>
                      <a:pt x="565" y="276"/>
                    </a:lnTo>
                    <a:lnTo>
                      <a:pt x="565" y="275"/>
                    </a:lnTo>
                    <a:lnTo>
                      <a:pt x="563" y="275"/>
                    </a:lnTo>
                    <a:lnTo>
                      <a:pt x="562" y="275"/>
                    </a:lnTo>
                    <a:lnTo>
                      <a:pt x="559" y="273"/>
                    </a:lnTo>
                    <a:lnTo>
                      <a:pt x="558" y="273"/>
                    </a:lnTo>
                    <a:lnTo>
                      <a:pt x="556" y="273"/>
                    </a:lnTo>
                    <a:lnTo>
                      <a:pt x="555" y="273"/>
                    </a:lnTo>
                    <a:lnTo>
                      <a:pt x="553" y="273"/>
                    </a:lnTo>
                    <a:lnTo>
                      <a:pt x="551" y="273"/>
                    </a:lnTo>
                    <a:lnTo>
                      <a:pt x="549" y="275"/>
                    </a:lnTo>
                    <a:lnTo>
                      <a:pt x="548" y="275"/>
                    </a:lnTo>
                    <a:lnTo>
                      <a:pt x="546" y="275"/>
                    </a:lnTo>
                    <a:lnTo>
                      <a:pt x="545" y="275"/>
                    </a:lnTo>
                    <a:lnTo>
                      <a:pt x="543" y="276"/>
                    </a:lnTo>
                    <a:lnTo>
                      <a:pt x="542" y="276"/>
                    </a:lnTo>
                    <a:lnTo>
                      <a:pt x="541" y="276"/>
                    </a:lnTo>
                    <a:lnTo>
                      <a:pt x="539" y="276"/>
                    </a:lnTo>
                    <a:lnTo>
                      <a:pt x="538" y="275"/>
                    </a:lnTo>
                    <a:lnTo>
                      <a:pt x="536" y="275"/>
                    </a:lnTo>
                    <a:lnTo>
                      <a:pt x="535" y="275"/>
                    </a:lnTo>
                    <a:lnTo>
                      <a:pt x="533" y="276"/>
                    </a:lnTo>
                    <a:lnTo>
                      <a:pt x="533" y="275"/>
                    </a:lnTo>
                    <a:lnTo>
                      <a:pt x="532" y="275"/>
                    </a:lnTo>
                    <a:lnTo>
                      <a:pt x="531" y="273"/>
                    </a:lnTo>
                    <a:lnTo>
                      <a:pt x="529" y="272"/>
                    </a:lnTo>
                    <a:lnTo>
                      <a:pt x="528" y="272"/>
                    </a:lnTo>
                    <a:lnTo>
                      <a:pt x="526" y="270"/>
                    </a:lnTo>
                    <a:lnTo>
                      <a:pt x="525" y="270"/>
                    </a:lnTo>
                    <a:lnTo>
                      <a:pt x="523" y="270"/>
                    </a:lnTo>
                    <a:lnTo>
                      <a:pt x="522" y="270"/>
                    </a:lnTo>
                    <a:lnTo>
                      <a:pt x="521" y="269"/>
                    </a:lnTo>
                    <a:lnTo>
                      <a:pt x="519" y="269"/>
                    </a:lnTo>
                    <a:lnTo>
                      <a:pt x="518" y="270"/>
                    </a:lnTo>
                    <a:lnTo>
                      <a:pt x="516" y="269"/>
                    </a:lnTo>
                    <a:lnTo>
                      <a:pt x="515" y="267"/>
                    </a:lnTo>
                    <a:lnTo>
                      <a:pt x="513" y="266"/>
                    </a:lnTo>
                    <a:lnTo>
                      <a:pt x="512" y="266"/>
                    </a:lnTo>
                    <a:lnTo>
                      <a:pt x="509" y="265"/>
                    </a:lnTo>
                    <a:lnTo>
                      <a:pt x="508" y="265"/>
                    </a:lnTo>
                    <a:lnTo>
                      <a:pt x="505" y="263"/>
                    </a:lnTo>
                    <a:lnTo>
                      <a:pt x="503" y="263"/>
                    </a:lnTo>
                    <a:lnTo>
                      <a:pt x="502" y="263"/>
                    </a:lnTo>
                    <a:lnTo>
                      <a:pt x="499" y="263"/>
                    </a:lnTo>
                    <a:lnTo>
                      <a:pt x="498" y="263"/>
                    </a:lnTo>
                    <a:lnTo>
                      <a:pt x="495" y="265"/>
                    </a:lnTo>
                    <a:lnTo>
                      <a:pt x="493" y="265"/>
                    </a:lnTo>
                    <a:lnTo>
                      <a:pt x="492" y="265"/>
                    </a:lnTo>
                    <a:lnTo>
                      <a:pt x="491" y="266"/>
                    </a:lnTo>
                    <a:lnTo>
                      <a:pt x="486" y="267"/>
                    </a:lnTo>
                    <a:lnTo>
                      <a:pt x="483" y="267"/>
                    </a:lnTo>
                    <a:lnTo>
                      <a:pt x="482" y="267"/>
                    </a:lnTo>
                    <a:lnTo>
                      <a:pt x="480" y="267"/>
                    </a:lnTo>
                    <a:lnTo>
                      <a:pt x="480" y="269"/>
                    </a:lnTo>
                    <a:lnTo>
                      <a:pt x="479" y="269"/>
                    </a:lnTo>
                    <a:lnTo>
                      <a:pt x="478" y="269"/>
                    </a:lnTo>
                    <a:lnTo>
                      <a:pt x="476" y="269"/>
                    </a:lnTo>
                    <a:lnTo>
                      <a:pt x="475" y="269"/>
                    </a:lnTo>
                    <a:lnTo>
                      <a:pt x="472" y="269"/>
                    </a:lnTo>
                    <a:lnTo>
                      <a:pt x="470" y="269"/>
                    </a:lnTo>
                    <a:lnTo>
                      <a:pt x="469" y="269"/>
                    </a:lnTo>
                    <a:lnTo>
                      <a:pt x="469" y="267"/>
                    </a:lnTo>
                    <a:lnTo>
                      <a:pt x="468" y="266"/>
                    </a:lnTo>
                    <a:lnTo>
                      <a:pt x="469" y="263"/>
                    </a:lnTo>
                    <a:lnTo>
                      <a:pt x="470" y="262"/>
                    </a:lnTo>
                    <a:lnTo>
                      <a:pt x="472" y="262"/>
                    </a:lnTo>
                    <a:lnTo>
                      <a:pt x="472" y="260"/>
                    </a:lnTo>
                    <a:lnTo>
                      <a:pt x="473" y="260"/>
                    </a:lnTo>
                    <a:lnTo>
                      <a:pt x="473" y="259"/>
                    </a:lnTo>
                    <a:lnTo>
                      <a:pt x="475" y="259"/>
                    </a:lnTo>
                    <a:lnTo>
                      <a:pt x="475" y="257"/>
                    </a:lnTo>
                    <a:lnTo>
                      <a:pt x="475" y="256"/>
                    </a:lnTo>
                    <a:lnTo>
                      <a:pt x="476" y="256"/>
                    </a:lnTo>
                    <a:lnTo>
                      <a:pt x="476" y="255"/>
                    </a:lnTo>
                    <a:lnTo>
                      <a:pt x="476" y="253"/>
                    </a:lnTo>
                    <a:lnTo>
                      <a:pt x="476" y="252"/>
                    </a:lnTo>
                    <a:lnTo>
                      <a:pt x="476" y="250"/>
                    </a:lnTo>
                    <a:lnTo>
                      <a:pt x="476" y="249"/>
                    </a:lnTo>
                    <a:lnTo>
                      <a:pt x="476" y="246"/>
                    </a:lnTo>
                    <a:lnTo>
                      <a:pt x="478" y="245"/>
                    </a:lnTo>
                    <a:lnTo>
                      <a:pt x="478" y="243"/>
                    </a:lnTo>
                    <a:lnTo>
                      <a:pt x="479" y="242"/>
                    </a:lnTo>
                    <a:lnTo>
                      <a:pt x="479" y="240"/>
                    </a:lnTo>
                    <a:lnTo>
                      <a:pt x="479" y="239"/>
                    </a:lnTo>
                    <a:lnTo>
                      <a:pt x="479" y="237"/>
                    </a:lnTo>
                    <a:lnTo>
                      <a:pt x="479" y="236"/>
                    </a:lnTo>
                    <a:lnTo>
                      <a:pt x="478" y="234"/>
                    </a:lnTo>
                    <a:lnTo>
                      <a:pt x="478" y="233"/>
                    </a:lnTo>
                    <a:lnTo>
                      <a:pt x="478" y="232"/>
                    </a:lnTo>
                    <a:lnTo>
                      <a:pt x="478" y="230"/>
                    </a:lnTo>
                    <a:lnTo>
                      <a:pt x="476" y="229"/>
                    </a:lnTo>
                    <a:lnTo>
                      <a:pt x="473" y="226"/>
                    </a:lnTo>
                    <a:lnTo>
                      <a:pt x="473" y="224"/>
                    </a:lnTo>
                    <a:lnTo>
                      <a:pt x="473" y="223"/>
                    </a:lnTo>
                    <a:lnTo>
                      <a:pt x="472" y="220"/>
                    </a:lnTo>
                    <a:lnTo>
                      <a:pt x="472" y="219"/>
                    </a:lnTo>
                    <a:lnTo>
                      <a:pt x="470" y="219"/>
                    </a:lnTo>
                    <a:lnTo>
                      <a:pt x="470" y="217"/>
                    </a:lnTo>
                    <a:lnTo>
                      <a:pt x="470" y="216"/>
                    </a:lnTo>
                    <a:lnTo>
                      <a:pt x="470" y="214"/>
                    </a:lnTo>
                    <a:lnTo>
                      <a:pt x="469" y="214"/>
                    </a:lnTo>
                    <a:lnTo>
                      <a:pt x="469" y="213"/>
                    </a:lnTo>
                    <a:lnTo>
                      <a:pt x="469" y="212"/>
                    </a:lnTo>
                    <a:lnTo>
                      <a:pt x="468" y="212"/>
                    </a:lnTo>
                    <a:lnTo>
                      <a:pt x="468" y="210"/>
                    </a:lnTo>
                    <a:lnTo>
                      <a:pt x="465" y="207"/>
                    </a:lnTo>
                    <a:lnTo>
                      <a:pt x="463" y="207"/>
                    </a:lnTo>
                    <a:lnTo>
                      <a:pt x="462" y="207"/>
                    </a:lnTo>
                    <a:lnTo>
                      <a:pt x="460" y="207"/>
                    </a:lnTo>
                    <a:lnTo>
                      <a:pt x="459" y="207"/>
                    </a:lnTo>
                    <a:lnTo>
                      <a:pt x="456" y="207"/>
                    </a:lnTo>
                    <a:lnTo>
                      <a:pt x="455" y="209"/>
                    </a:lnTo>
                    <a:lnTo>
                      <a:pt x="453" y="210"/>
                    </a:lnTo>
                    <a:lnTo>
                      <a:pt x="450" y="212"/>
                    </a:lnTo>
                    <a:lnTo>
                      <a:pt x="449" y="212"/>
                    </a:lnTo>
                    <a:lnTo>
                      <a:pt x="448" y="213"/>
                    </a:lnTo>
                    <a:lnTo>
                      <a:pt x="446" y="213"/>
                    </a:lnTo>
                    <a:lnTo>
                      <a:pt x="446" y="214"/>
                    </a:lnTo>
                    <a:lnTo>
                      <a:pt x="445" y="214"/>
                    </a:lnTo>
                    <a:lnTo>
                      <a:pt x="443" y="214"/>
                    </a:lnTo>
                    <a:lnTo>
                      <a:pt x="442" y="216"/>
                    </a:lnTo>
                    <a:lnTo>
                      <a:pt x="440" y="216"/>
                    </a:lnTo>
                    <a:lnTo>
                      <a:pt x="438" y="217"/>
                    </a:lnTo>
                    <a:lnTo>
                      <a:pt x="436" y="217"/>
                    </a:lnTo>
                    <a:lnTo>
                      <a:pt x="435" y="219"/>
                    </a:lnTo>
                    <a:lnTo>
                      <a:pt x="433" y="219"/>
                    </a:lnTo>
                    <a:lnTo>
                      <a:pt x="432" y="219"/>
                    </a:lnTo>
                    <a:lnTo>
                      <a:pt x="430" y="219"/>
                    </a:lnTo>
                    <a:lnTo>
                      <a:pt x="429" y="219"/>
                    </a:lnTo>
                    <a:lnTo>
                      <a:pt x="428" y="220"/>
                    </a:lnTo>
                    <a:lnTo>
                      <a:pt x="426" y="220"/>
                    </a:lnTo>
                    <a:lnTo>
                      <a:pt x="425" y="220"/>
                    </a:lnTo>
                    <a:lnTo>
                      <a:pt x="423" y="219"/>
                    </a:lnTo>
                    <a:lnTo>
                      <a:pt x="422" y="219"/>
                    </a:lnTo>
                    <a:lnTo>
                      <a:pt x="419" y="220"/>
                    </a:lnTo>
                    <a:lnTo>
                      <a:pt x="418" y="220"/>
                    </a:lnTo>
                    <a:lnTo>
                      <a:pt x="416" y="220"/>
                    </a:lnTo>
                    <a:lnTo>
                      <a:pt x="415" y="220"/>
                    </a:lnTo>
                    <a:lnTo>
                      <a:pt x="413" y="222"/>
                    </a:lnTo>
                    <a:lnTo>
                      <a:pt x="412" y="222"/>
                    </a:lnTo>
                    <a:lnTo>
                      <a:pt x="410" y="222"/>
                    </a:lnTo>
                    <a:lnTo>
                      <a:pt x="409" y="223"/>
                    </a:lnTo>
                    <a:lnTo>
                      <a:pt x="408" y="223"/>
                    </a:lnTo>
                    <a:lnTo>
                      <a:pt x="406" y="224"/>
                    </a:lnTo>
                    <a:lnTo>
                      <a:pt x="405" y="224"/>
                    </a:lnTo>
                    <a:lnTo>
                      <a:pt x="403" y="226"/>
                    </a:lnTo>
                    <a:lnTo>
                      <a:pt x="402" y="226"/>
                    </a:lnTo>
                    <a:lnTo>
                      <a:pt x="400" y="226"/>
                    </a:lnTo>
                    <a:lnTo>
                      <a:pt x="399" y="226"/>
                    </a:lnTo>
                    <a:lnTo>
                      <a:pt x="398" y="226"/>
                    </a:lnTo>
                    <a:lnTo>
                      <a:pt x="396" y="226"/>
                    </a:lnTo>
                    <a:lnTo>
                      <a:pt x="393" y="227"/>
                    </a:lnTo>
                    <a:lnTo>
                      <a:pt x="393" y="229"/>
                    </a:lnTo>
                    <a:lnTo>
                      <a:pt x="392" y="229"/>
                    </a:lnTo>
                    <a:lnTo>
                      <a:pt x="390" y="229"/>
                    </a:lnTo>
                    <a:lnTo>
                      <a:pt x="389" y="229"/>
                    </a:lnTo>
                    <a:lnTo>
                      <a:pt x="386" y="229"/>
                    </a:lnTo>
                    <a:lnTo>
                      <a:pt x="383" y="230"/>
                    </a:lnTo>
                    <a:lnTo>
                      <a:pt x="382" y="232"/>
                    </a:lnTo>
                    <a:lnTo>
                      <a:pt x="380" y="232"/>
                    </a:lnTo>
                    <a:lnTo>
                      <a:pt x="379" y="232"/>
                    </a:lnTo>
                    <a:lnTo>
                      <a:pt x="379" y="233"/>
                    </a:lnTo>
                    <a:lnTo>
                      <a:pt x="378" y="233"/>
                    </a:lnTo>
                    <a:lnTo>
                      <a:pt x="376" y="234"/>
                    </a:lnTo>
                    <a:lnTo>
                      <a:pt x="375" y="236"/>
                    </a:lnTo>
                    <a:lnTo>
                      <a:pt x="373" y="237"/>
                    </a:lnTo>
                    <a:lnTo>
                      <a:pt x="372" y="239"/>
                    </a:lnTo>
                    <a:lnTo>
                      <a:pt x="372" y="240"/>
                    </a:lnTo>
                    <a:lnTo>
                      <a:pt x="370" y="242"/>
                    </a:lnTo>
                    <a:lnTo>
                      <a:pt x="370" y="243"/>
                    </a:lnTo>
                    <a:lnTo>
                      <a:pt x="369" y="245"/>
                    </a:lnTo>
                    <a:lnTo>
                      <a:pt x="369" y="246"/>
                    </a:lnTo>
                    <a:lnTo>
                      <a:pt x="369" y="247"/>
                    </a:lnTo>
                    <a:lnTo>
                      <a:pt x="368" y="249"/>
                    </a:lnTo>
                    <a:lnTo>
                      <a:pt x="368" y="250"/>
                    </a:lnTo>
                    <a:lnTo>
                      <a:pt x="368" y="252"/>
                    </a:lnTo>
                    <a:lnTo>
                      <a:pt x="366" y="253"/>
                    </a:lnTo>
                    <a:lnTo>
                      <a:pt x="366" y="255"/>
                    </a:lnTo>
                    <a:lnTo>
                      <a:pt x="365" y="256"/>
                    </a:lnTo>
                    <a:lnTo>
                      <a:pt x="365" y="257"/>
                    </a:lnTo>
                    <a:lnTo>
                      <a:pt x="363" y="257"/>
                    </a:lnTo>
                    <a:lnTo>
                      <a:pt x="363" y="259"/>
                    </a:lnTo>
                    <a:lnTo>
                      <a:pt x="362" y="260"/>
                    </a:lnTo>
                    <a:lnTo>
                      <a:pt x="362" y="262"/>
                    </a:lnTo>
                    <a:lnTo>
                      <a:pt x="360" y="263"/>
                    </a:lnTo>
                    <a:lnTo>
                      <a:pt x="359" y="265"/>
                    </a:lnTo>
                    <a:lnTo>
                      <a:pt x="359" y="266"/>
                    </a:lnTo>
                    <a:lnTo>
                      <a:pt x="358" y="267"/>
                    </a:lnTo>
                    <a:lnTo>
                      <a:pt x="356" y="267"/>
                    </a:lnTo>
                    <a:lnTo>
                      <a:pt x="356" y="269"/>
                    </a:lnTo>
                    <a:lnTo>
                      <a:pt x="353" y="270"/>
                    </a:lnTo>
                    <a:lnTo>
                      <a:pt x="352" y="272"/>
                    </a:lnTo>
                    <a:lnTo>
                      <a:pt x="350" y="272"/>
                    </a:lnTo>
                    <a:lnTo>
                      <a:pt x="349" y="273"/>
                    </a:lnTo>
                    <a:lnTo>
                      <a:pt x="348" y="273"/>
                    </a:lnTo>
                    <a:lnTo>
                      <a:pt x="346" y="273"/>
                    </a:lnTo>
                    <a:lnTo>
                      <a:pt x="345" y="275"/>
                    </a:lnTo>
                    <a:lnTo>
                      <a:pt x="340" y="276"/>
                    </a:lnTo>
                    <a:lnTo>
                      <a:pt x="339" y="276"/>
                    </a:lnTo>
                    <a:lnTo>
                      <a:pt x="337" y="276"/>
                    </a:lnTo>
                    <a:lnTo>
                      <a:pt x="336" y="276"/>
                    </a:lnTo>
                    <a:lnTo>
                      <a:pt x="335" y="276"/>
                    </a:lnTo>
                    <a:lnTo>
                      <a:pt x="335" y="277"/>
                    </a:lnTo>
                    <a:lnTo>
                      <a:pt x="330" y="277"/>
                    </a:lnTo>
                    <a:lnTo>
                      <a:pt x="329" y="277"/>
                    </a:lnTo>
                    <a:lnTo>
                      <a:pt x="327" y="277"/>
                    </a:lnTo>
                    <a:lnTo>
                      <a:pt x="326" y="277"/>
                    </a:lnTo>
                    <a:lnTo>
                      <a:pt x="325" y="279"/>
                    </a:lnTo>
                    <a:lnTo>
                      <a:pt x="322" y="279"/>
                    </a:lnTo>
                    <a:lnTo>
                      <a:pt x="319" y="279"/>
                    </a:lnTo>
                    <a:lnTo>
                      <a:pt x="317" y="279"/>
                    </a:lnTo>
                    <a:lnTo>
                      <a:pt x="316" y="279"/>
                    </a:lnTo>
                    <a:lnTo>
                      <a:pt x="315" y="279"/>
                    </a:lnTo>
                    <a:lnTo>
                      <a:pt x="313" y="279"/>
                    </a:lnTo>
                    <a:lnTo>
                      <a:pt x="312" y="279"/>
                    </a:lnTo>
                    <a:lnTo>
                      <a:pt x="310" y="279"/>
                    </a:lnTo>
                    <a:lnTo>
                      <a:pt x="307" y="279"/>
                    </a:lnTo>
                    <a:lnTo>
                      <a:pt x="305" y="279"/>
                    </a:lnTo>
                    <a:lnTo>
                      <a:pt x="303" y="279"/>
                    </a:lnTo>
                    <a:lnTo>
                      <a:pt x="300" y="279"/>
                    </a:lnTo>
                    <a:lnTo>
                      <a:pt x="299" y="279"/>
                    </a:lnTo>
                    <a:lnTo>
                      <a:pt x="297" y="279"/>
                    </a:lnTo>
                    <a:lnTo>
                      <a:pt x="296" y="279"/>
                    </a:lnTo>
                    <a:lnTo>
                      <a:pt x="295" y="279"/>
                    </a:lnTo>
                    <a:lnTo>
                      <a:pt x="293" y="279"/>
                    </a:lnTo>
                    <a:lnTo>
                      <a:pt x="290" y="279"/>
                    </a:lnTo>
                    <a:lnTo>
                      <a:pt x="289" y="279"/>
                    </a:lnTo>
                    <a:lnTo>
                      <a:pt x="286" y="279"/>
                    </a:lnTo>
                    <a:lnTo>
                      <a:pt x="297" y="270"/>
                    </a:lnTo>
                    <a:lnTo>
                      <a:pt x="302" y="265"/>
                    </a:lnTo>
                    <a:lnTo>
                      <a:pt x="306" y="262"/>
                    </a:lnTo>
                    <a:lnTo>
                      <a:pt x="307" y="259"/>
                    </a:lnTo>
                    <a:lnTo>
                      <a:pt x="309" y="257"/>
                    </a:lnTo>
                    <a:lnTo>
                      <a:pt x="310" y="257"/>
                    </a:lnTo>
                    <a:lnTo>
                      <a:pt x="310" y="256"/>
                    </a:lnTo>
                    <a:lnTo>
                      <a:pt x="312" y="255"/>
                    </a:lnTo>
                    <a:lnTo>
                      <a:pt x="313" y="253"/>
                    </a:lnTo>
                    <a:lnTo>
                      <a:pt x="315" y="253"/>
                    </a:lnTo>
                    <a:lnTo>
                      <a:pt x="315" y="252"/>
                    </a:lnTo>
                    <a:lnTo>
                      <a:pt x="316" y="252"/>
                    </a:lnTo>
                    <a:lnTo>
                      <a:pt x="316" y="250"/>
                    </a:lnTo>
                    <a:lnTo>
                      <a:pt x="317" y="249"/>
                    </a:lnTo>
                    <a:lnTo>
                      <a:pt x="319" y="249"/>
                    </a:lnTo>
                    <a:lnTo>
                      <a:pt x="319" y="247"/>
                    </a:lnTo>
                    <a:lnTo>
                      <a:pt x="320" y="246"/>
                    </a:lnTo>
                    <a:lnTo>
                      <a:pt x="322" y="246"/>
                    </a:lnTo>
                    <a:lnTo>
                      <a:pt x="323" y="243"/>
                    </a:lnTo>
                    <a:lnTo>
                      <a:pt x="325" y="242"/>
                    </a:lnTo>
                    <a:lnTo>
                      <a:pt x="326" y="240"/>
                    </a:lnTo>
                    <a:lnTo>
                      <a:pt x="327" y="240"/>
                    </a:lnTo>
                    <a:lnTo>
                      <a:pt x="327" y="239"/>
                    </a:lnTo>
                    <a:lnTo>
                      <a:pt x="329" y="237"/>
                    </a:lnTo>
                    <a:lnTo>
                      <a:pt x="330" y="236"/>
                    </a:lnTo>
                    <a:lnTo>
                      <a:pt x="332" y="234"/>
                    </a:lnTo>
                    <a:lnTo>
                      <a:pt x="333" y="232"/>
                    </a:lnTo>
                    <a:lnTo>
                      <a:pt x="336" y="229"/>
                    </a:lnTo>
                    <a:lnTo>
                      <a:pt x="339" y="223"/>
                    </a:lnTo>
                    <a:lnTo>
                      <a:pt x="343" y="217"/>
                    </a:lnTo>
                    <a:lnTo>
                      <a:pt x="349" y="212"/>
                    </a:lnTo>
                    <a:lnTo>
                      <a:pt x="352" y="209"/>
                    </a:lnTo>
                    <a:lnTo>
                      <a:pt x="355" y="209"/>
                    </a:lnTo>
                    <a:lnTo>
                      <a:pt x="356" y="207"/>
                    </a:lnTo>
                    <a:lnTo>
                      <a:pt x="358" y="206"/>
                    </a:lnTo>
                    <a:lnTo>
                      <a:pt x="359" y="204"/>
                    </a:lnTo>
                    <a:lnTo>
                      <a:pt x="360" y="203"/>
                    </a:lnTo>
                    <a:lnTo>
                      <a:pt x="362" y="202"/>
                    </a:lnTo>
                    <a:lnTo>
                      <a:pt x="363" y="200"/>
                    </a:lnTo>
                    <a:lnTo>
                      <a:pt x="365" y="199"/>
                    </a:lnTo>
                    <a:lnTo>
                      <a:pt x="366" y="197"/>
                    </a:lnTo>
                    <a:lnTo>
                      <a:pt x="368" y="196"/>
                    </a:lnTo>
                    <a:lnTo>
                      <a:pt x="369" y="194"/>
                    </a:lnTo>
                    <a:lnTo>
                      <a:pt x="370" y="193"/>
                    </a:lnTo>
                    <a:lnTo>
                      <a:pt x="372" y="192"/>
                    </a:lnTo>
                    <a:lnTo>
                      <a:pt x="373" y="190"/>
                    </a:lnTo>
                    <a:lnTo>
                      <a:pt x="375" y="189"/>
                    </a:lnTo>
                    <a:lnTo>
                      <a:pt x="376" y="187"/>
                    </a:lnTo>
                    <a:lnTo>
                      <a:pt x="378" y="186"/>
                    </a:lnTo>
                    <a:lnTo>
                      <a:pt x="379" y="184"/>
                    </a:lnTo>
                    <a:lnTo>
                      <a:pt x="379" y="183"/>
                    </a:lnTo>
                    <a:lnTo>
                      <a:pt x="380" y="182"/>
                    </a:lnTo>
                    <a:lnTo>
                      <a:pt x="382" y="180"/>
                    </a:lnTo>
                    <a:lnTo>
                      <a:pt x="383" y="179"/>
                    </a:lnTo>
                    <a:lnTo>
                      <a:pt x="385" y="177"/>
                    </a:lnTo>
                    <a:lnTo>
                      <a:pt x="386" y="177"/>
                    </a:lnTo>
                    <a:lnTo>
                      <a:pt x="386" y="174"/>
                    </a:lnTo>
                    <a:lnTo>
                      <a:pt x="389" y="172"/>
                    </a:lnTo>
                    <a:lnTo>
                      <a:pt x="392" y="169"/>
                    </a:lnTo>
                    <a:lnTo>
                      <a:pt x="398" y="167"/>
                    </a:lnTo>
                    <a:lnTo>
                      <a:pt x="403" y="164"/>
                    </a:lnTo>
                    <a:lnTo>
                      <a:pt x="406" y="160"/>
                    </a:lnTo>
                    <a:lnTo>
                      <a:pt x="412" y="157"/>
                    </a:lnTo>
                    <a:lnTo>
                      <a:pt x="419" y="154"/>
                    </a:lnTo>
                    <a:lnTo>
                      <a:pt x="425" y="152"/>
                    </a:lnTo>
                    <a:lnTo>
                      <a:pt x="429" y="150"/>
                    </a:lnTo>
                    <a:lnTo>
                      <a:pt x="430" y="149"/>
                    </a:lnTo>
                    <a:lnTo>
                      <a:pt x="432" y="149"/>
                    </a:lnTo>
                    <a:lnTo>
                      <a:pt x="433" y="147"/>
                    </a:lnTo>
                    <a:lnTo>
                      <a:pt x="436" y="146"/>
                    </a:lnTo>
                    <a:lnTo>
                      <a:pt x="446" y="142"/>
                    </a:lnTo>
                    <a:lnTo>
                      <a:pt x="453" y="139"/>
                    </a:lnTo>
                    <a:lnTo>
                      <a:pt x="456" y="139"/>
                    </a:lnTo>
                    <a:lnTo>
                      <a:pt x="463" y="137"/>
                    </a:lnTo>
                    <a:lnTo>
                      <a:pt x="469" y="137"/>
                    </a:lnTo>
                    <a:lnTo>
                      <a:pt x="475" y="137"/>
                    </a:lnTo>
                    <a:lnTo>
                      <a:pt x="479" y="137"/>
                    </a:lnTo>
                    <a:lnTo>
                      <a:pt x="480" y="137"/>
                    </a:lnTo>
                    <a:lnTo>
                      <a:pt x="493" y="136"/>
                    </a:lnTo>
                    <a:lnTo>
                      <a:pt x="505" y="136"/>
                    </a:lnTo>
                    <a:lnTo>
                      <a:pt x="515" y="136"/>
                    </a:lnTo>
                    <a:lnTo>
                      <a:pt x="528" y="134"/>
                    </a:lnTo>
                    <a:lnTo>
                      <a:pt x="532" y="134"/>
                    </a:lnTo>
                    <a:lnTo>
                      <a:pt x="535" y="133"/>
                    </a:lnTo>
                    <a:lnTo>
                      <a:pt x="541" y="132"/>
                    </a:lnTo>
                    <a:lnTo>
                      <a:pt x="543" y="130"/>
                    </a:lnTo>
                    <a:lnTo>
                      <a:pt x="545" y="129"/>
                    </a:lnTo>
                    <a:lnTo>
                      <a:pt x="546" y="129"/>
                    </a:lnTo>
                    <a:lnTo>
                      <a:pt x="548" y="129"/>
                    </a:lnTo>
                    <a:lnTo>
                      <a:pt x="549" y="127"/>
                    </a:lnTo>
                    <a:lnTo>
                      <a:pt x="551" y="127"/>
                    </a:lnTo>
                    <a:lnTo>
                      <a:pt x="553" y="126"/>
                    </a:lnTo>
                    <a:lnTo>
                      <a:pt x="555" y="126"/>
                    </a:lnTo>
                    <a:lnTo>
                      <a:pt x="556" y="126"/>
                    </a:lnTo>
                    <a:lnTo>
                      <a:pt x="558" y="124"/>
                    </a:lnTo>
                    <a:lnTo>
                      <a:pt x="561" y="124"/>
                    </a:lnTo>
                    <a:lnTo>
                      <a:pt x="561" y="123"/>
                    </a:lnTo>
                    <a:lnTo>
                      <a:pt x="562" y="123"/>
                    </a:lnTo>
                    <a:lnTo>
                      <a:pt x="563" y="123"/>
                    </a:lnTo>
                    <a:lnTo>
                      <a:pt x="565" y="122"/>
                    </a:lnTo>
                    <a:lnTo>
                      <a:pt x="566" y="122"/>
                    </a:lnTo>
                    <a:lnTo>
                      <a:pt x="568" y="120"/>
                    </a:lnTo>
                    <a:lnTo>
                      <a:pt x="569" y="120"/>
                    </a:lnTo>
                    <a:lnTo>
                      <a:pt x="571" y="120"/>
                    </a:lnTo>
                    <a:lnTo>
                      <a:pt x="572" y="120"/>
                    </a:lnTo>
                    <a:lnTo>
                      <a:pt x="573" y="119"/>
                    </a:lnTo>
                    <a:lnTo>
                      <a:pt x="575" y="119"/>
                    </a:lnTo>
                    <a:lnTo>
                      <a:pt x="576" y="119"/>
                    </a:lnTo>
                    <a:lnTo>
                      <a:pt x="578" y="117"/>
                    </a:lnTo>
                    <a:lnTo>
                      <a:pt x="579" y="116"/>
                    </a:lnTo>
                    <a:lnTo>
                      <a:pt x="581" y="116"/>
                    </a:lnTo>
                    <a:lnTo>
                      <a:pt x="582" y="116"/>
                    </a:lnTo>
                    <a:lnTo>
                      <a:pt x="583" y="114"/>
                    </a:lnTo>
                    <a:lnTo>
                      <a:pt x="585" y="114"/>
                    </a:lnTo>
                    <a:lnTo>
                      <a:pt x="586" y="114"/>
                    </a:lnTo>
                    <a:lnTo>
                      <a:pt x="586" y="113"/>
                    </a:lnTo>
                    <a:lnTo>
                      <a:pt x="588" y="113"/>
                    </a:lnTo>
                    <a:lnTo>
                      <a:pt x="589" y="113"/>
                    </a:lnTo>
                    <a:lnTo>
                      <a:pt x="592" y="112"/>
                    </a:lnTo>
                    <a:lnTo>
                      <a:pt x="593" y="112"/>
                    </a:lnTo>
                    <a:lnTo>
                      <a:pt x="595" y="112"/>
                    </a:lnTo>
                    <a:lnTo>
                      <a:pt x="595" y="110"/>
                    </a:lnTo>
                    <a:lnTo>
                      <a:pt x="596" y="110"/>
                    </a:lnTo>
                    <a:lnTo>
                      <a:pt x="598" y="110"/>
                    </a:lnTo>
                    <a:lnTo>
                      <a:pt x="599" y="110"/>
                    </a:lnTo>
                    <a:lnTo>
                      <a:pt x="601" y="110"/>
                    </a:lnTo>
                    <a:lnTo>
                      <a:pt x="602" y="109"/>
                    </a:lnTo>
                    <a:lnTo>
                      <a:pt x="603" y="109"/>
                    </a:lnTo>
                    <a:lnTo>
                      <a:pt x="605" y="109"/>
                    </a:lnTo>
                    <a:lnTo>
                      <a:pt x="606" y="109"/>
                    </a:lnTo>
                    <a:lnTo>
                      <a:pt x="608" y="109"/>
                    </a:lnTo>
                    <a:lnTo>
                      <a:pt x="609" y="109"/>
                    </a:lnTo>
                    <a:lnTo>
                      <a:pt x="611" y="109"/>
                    </a:lnTo>
                    <a:lnTo>
                      <a:pt x="613" y="107"/>
                    </a:lnTo>
                    <a:lnTo>
                      <a:pt x="615" y="109"/>
                    </a:lnTo>
                    <a:lnTo>
                      <a:pt x="616" y="107"/>
                    </a:lnTo>
                    <a:lnTo>
                      <a:pt x="618" y="109"/>
                    </a:lnTo>
                    <a:lnTo>
                      <a:pt x="619" y="109"/>
                    </a:lnTo>
                    <a:lnTo>
                      <a:pt x="621" y="109"/>
                    </a:lnTo>
                    <a:lnTo>
                      <a:pt x="622" y="109"/>
                    </a:lnTo>
                    <a:lnTo>
                      <a:pt x="623" y="109"/>
                    </a:lnTo>
                    <a:lnTo>
                      <a:pt x="625" y="109"/>
                    </a:lnTo>
                    <a:lnTo>
                      <a:pt x="626" y="109"/>
                    </a:lnTo>
                    <a:lnTo>
                      <a:pt x="628" y="109"/>
                    </a:lnTo>
                    <a:lnTo>
                      <a:pt x="629" y="109"/>
                    </a:lnTo>
                    <a:lnTo>
                      <a:pt x="631" y="109"/>
                    </a:lnTo>
                    <a:lnTo>
                      <a:pt x="632" y="109"/>
                    </a:lnTo>
                    <a:lnTo>
                      <a:pt x="634" y="109"/>
                    </a:lnTo>
                    <a:lnTo>
                      <a:pt x="635" y="109"/>
                    </a:lnTo>
                    <a:lnTo>
                      <a:pt x="636" y="109"/>
                    </a:lnTo>
                    <a:lnTo>
                      <a:pt x="638" y="109"/>
                    </a:lnTo>
                    <a:lnTo>
                      <a:pt x="639" y="109"/>
                    </a:lnTo>
                    <a:lnTo>
                      <a:pt x="641" y="107"/>
                    </a:lnTo>
                    <a:lnTo>
                      <a:pt x="642" y="107"/>
                    </a:lnTo>
                    <a:lnTo>
                      <a:pt x="644" y="107"/>
                    </a:lnTo>
                    <a:lnTo>
                      <a:pt x="645" y="107"/>
                    </a:lnTo>
                    <a:lnTo>
                      <a:pt x="648" y="107"/>
                    </a:lnTo>
                    <a:lnTo>
                      <a:pt x="649" y="107"/>
                    </a:lnTo>
                    <a:lnTo>
                      <a:pt x="651" y="109"/>
                    </a:lnTo>
                    <a:lnTo>
                      <a:pt x="652" y="109"/>
                    </a:lnTo>
                    <a:lnTo>
                      <a:pt x="655" y="107"/>
                    </a:lnTo>
                    <a:lnTo>
                      <a:pt x="656" y="107"/>
                    </a:lnTo>
                    <a:lnTo>
                      <a:pt x="658" y="107"/>
                    </a:lnTo>
                    <a:lnTo>
                      <a:pt x="659" y="107"/>
                    </a:lnTo>
                    <a:lnTo>
                      <a:pt x="661" y="107"/>
                    </a:lnTo>
                    <a:lnTo>
                      <a:pt x="662" y="107"/>
                    </a:lnTo>
                    <a:lnTo>
                      <a:pt x="664" y="107"/>
                    </a:lnTo>
                    <a:lnTo>
                      <a:pt x="665" y="106"/>
                    </a:lnTo>
                    <a:lnTo>
                      <a:pt x="665" y="107"/>
                    </a:lnTo>
                    <a:lnTo>
                      <a:pt x="666" y="107"/>
                    </a:lnTo>
                    <a:lnTo>
                      <a:pt x="668" y="107"/>
                    </a:lnTo>
                    <a:lnTo>
                      <a:pt x="669" y="107"/>
                    </a:lnTo>
                    <a:lnTo>
                      <a:pt x="671" y="107"/>
                    </a:lnTo>
                    <a:lnTo>
                      <a:pt x="672" y="106"/>
                    </a:lnTo>
                    <a:lnTo>
                      <a:pt x="674" y="106"/>
                    </a:lnTo>
                    <a:lnTo>
                      <a:pt x="676" y="106"/>
                    </a:lnTo>
                    <a:lnTo>
                      <a:pt x="678" y="106"/>
                    </a:lnTo>
                    <a:lnTo>
                      <a:pt x="679" y="106"/>
                    </a:lnTo>
                    <a:lnTo>
                      <a:pt x="681" y="106"/>
                    </a:lnTo>
                    <a:lnTo>
                      <a:pt x="682" y="106"/>
                    </a:lnTo>
                    <a:lnTo>
                      <a:pt x="689" y="106"/>
                    </a:lnTo>
                    <a:lnTo>
                      <a:pt x="696" y="106"/>
                    </a:lnTo>
                    <a:lnTo>
                      <a:pt x="706" y="106"/>
                    </a:lnTo>
                    <a:lnTo>
                      <a:pt x="712" y="106"/>
                    </a:lnTo>
                    <a:lnTo>
                      <a:pt x="718" y="106"/>
                    </a:lnTo>
                    <a:lnTo>
                      <a:pt x="721" y="106"/>
                    </a:lnTo>
                    <a:lnTo>
                      <a:pt x="726" y="104"/>
                    </a:lnTo>
                    <a:lnTo>
                      <a:pt x="768" y="106"/>
                    </a:lnTo>
                    <a:lnTo>
                      <a:pt x="778" y="106"/>
                    </a:lnTo>
                    <a:lnTo>
                      <a:pt x="787" y="106"/>
                    </a:lnTo>
                    <a:lnTo>
                      <a:pt x="792" y="104"/>
                    </a:lnTo>
                    <a:lnTo>
                      <a:pt x="805" y="106"/>
                    </a:lnTo>
                    <a:lnTo>
                      <a:pt x="817" y="106"/>
                    </a:lnTo>
                    <a:lnTo>
                      <a:pt x="825" y="107"/>
                    </a:lnTo>
                    <a:lnTo>
                      <a:pt x="828" y="107"/>
                    </a:lnTo>
                    <a:lnTo>
                      <a:pt x="829" y="107"/>
                    </a:lnTo>
                    <a:lnTo>
                      <a:pt x="831" y="109"/>
                    </a:lnTo>
                    <a:lnTo>
                      <a:pt x="834" y="109"/>
                    </a:lnTo>
                    <a:lnTo>
                      <a:pt x="835" y="110"/>
                    </a:lnTo>
                    <a:lnTo>
                      <a:pt x="837" y="110"/>
                    </a:lnTo>
                    <a:lnTo>
                      <a:pt x="838" y="110"/>
                    </a:lnTo>
                    <a:lnTo>
                      <a:pt x="839" y="109"/>
                    </a:lnTo>
                    <a:lnTo>
                      <a:pt x="842" y="109"/>
                    </a:lnTo>
                    <a:lnTo>
                      <a:pt x="845" y="109"/>
                    </a:lnTo>
                    <a:lnTo>
                      <a:pt x="847" y="110"/>
                    </a:lnTo>
                    <a:lnTo>
                      <a:pt x="848" y="112"/>
                    </a:lnTo>
                    <a:lnTo>
                      <a:pt x="849" y="112"/>
                    </a:lnTo>
                    <a:lnTo>
                      <a:pt x="851" y="112"/>
                    </a:lnTo>
                    <a:lnTo>
                      <a:pt x="855" y="112"/>
                    </a:lnTo>
                    <a:lnTo>
                      <a:pt x="861" y="112"/>
                    </a:lnTo>
                    <a:lnTo>
                      <a:pt x="868" y="113"/>
                    </a:lnTo>
                    <a:lnTo>
                      <a:pt x="875" y="117"/>
                    </a:lnTo>
                    <a:lnTo>
                      <a:pt x="882" y="120"/>
                    </a:lnTo>
                    <a:lnTo>
                      <a:pt x="887" y="123"/>
                    </a:lnTo>
                    <a:lnTo>
                      <a:pt x="891" y="124"/>
                    </a:lnTo>
                    <a:lnTo>
                      <a:pt x="898" y="127"/>
                    </a:lnTo>
                    <a:lnTo>
                      <a:pt x="902" y="127"/>
                    </a:lnTo>
                    <a:lnTo>
                      <a:pt x="905" y="129"/>
                    </a:lnTo>
                    <a:lnTo>
                      <a:pt x="909" y="130"/>
                    </a:lnTo>
                    <a:lnTo>
                      <a:pt x="918" y="133"/>
                    </a:lnTo>
                    <a:lnTo>
                      <a:pt x="925" y="134"/>
                    </a:lnTo>
                    <a:lnTo>
                      <a:pt x="928" y="136"/>
                    </a:lnTo>
                    <a:lnTo>
                      <a:pt x="931" y="136"/>
                    </a:lnTo>
                    <a:lnTo>
                      <a:pt x="935" y="136"/>
                    </a:lnTo>
                    <a:lnTo>
                      <a:pt x="938" y="137"/>
                    </a:lnTo>
                    <a:lnTo>
                      <a:pt x="941" y="137"/>
                    </a:lnTo>
                    <a:lnTo>
                      <a:pt x="947" y="139"/>
                    </a:lnTo>
                    <a:lnTo>
                      <a:pt x="961" y="142"/>
                    </a:lnTo>
                    <a:lnTo>
                      <a:pt x="971" y="144"/>
                    </a:lnTo>
                    <a:lnTo>
                      <a:pt x="974" y="146"/>
                    </a:lnTo>
                    <a:lnTo>
                      <a:pt x="985" y="152"/>
                    </a:lnTo>
                    <a:lnTo>
                      <a:pt x="991" y="156"/>
                    </a:lnTo>
                    <a:lnTo>
                      <a:pt x="1001" y="163"/>
                    </a:lnTo>
                    <a:lnTo>
                      <a:pt x="1007" y="169"/>
                    </a:lnTo>
                    <a:lnTo>
                      <a:pt x="1011" y="172"/>
                    </a:lnTo>
                    <a:lnTo>
                      <a:pt x="1012" y="174"/>
                    </a:lnTo>
                    <a:lnTo>
                      <a:pt x="1017" y="179"/>
                    </a:lnTo>
                    <a:lnTo>
                      <a:pt x="1021" y="180"/>
                    </a:lnTo>
                    <a:lnTo>
                      <a:pt x="1022" y="182"/>
                    </a:lnTo>
                    <a:lnTo>
                      <a:pt x="1025" y="183"/>
                    </a:lnTo>
                    <a:lnTo>
                      <a:pt x="1028" y="184"/>
                    </a:lnTo>
                    <a:lnTo>
                      <a:pt x="1032" y="187"/>
                    </a:lnTo>
                    <a:lnTo>
                      <a:pt x="1034" y="189"/>
                    </a:lnTo>
                    <a:lnTo>
                      <a:pt x="1035" y="189"/>
                    </a:lnTo>
                    <a:lnTo>
                      <a:pt x="1038" y="190"/>
                    </a:lnTo>
                    <a:lnTo>
                      <a:pt x="1040" y="192"/>
                    </a:lnTo>
                    <a:lnTo>
                      <a:pt x="1041" y="192"/>
                    </a:lnTo>
                    <a:lnTo>
                      <a:pt x="1042" y="193"/>
                    </a:lnTo>
                    <a:lnTo>
                      <a:pt x="1044" y="192"/>
                    </a:lnTo>
                    <a:lnTo>
                      <a:pt x="1045" y="192"/>
                    </a:lnTo>
                    <a:lnTo>
                      <a:pt x="1047" y="193"/>
                    </a:lnTo>
                    <a:lnTo>
                      <a:pt x="1048" y="192"/>
                    </a:lnTo>
                    <a:lnTo>
                      <a:pt x="1048" y="190"/>
                    </a:lnTo>
                    <a:lnTo>
                      <a:pt x="1048" y="189"/>
                    </a:lnTo>
                    <a:lnTo>
                      <a:pt x="1050" y="189"/>
                    </a:lnTo>
                    <a:lnTo>
                      <a:pt x="1051" y="190"/>
                    </a:lnTo>
                    <a:lnTo>
                      <a:pt x="1054" y="190"/>
                    </a:lnTo>
                    <a:lnTo>
                      <a:pt x="1054" y="189"/>
                    </a:lnTo>
                    <a:lnTo>
                      <a:pt x="1054" y="187"/>
                    </a:lnTo>
                    <a:lnTo>
                      <a:pt x="1057" y="187"/>
                    </a:lnTo>
                    <a:lnTo>
                      <a:pt x="1058" y="189"/>
                    </a:lnTo>
                    <a:lnTo>
                      <a:pt x="1060" y="189"/>
                    </a:lnTo>
                    <a:lnTo>
                      <a:pt x="1061" y="189"/>
                    </a:lnTo>
                    <a:lnTo>
                      <a:pt x="1062" y="190"/>
                    </a:lnTo>
                    <a:lnTo>
                      <a:pt x="1064" y="189"/>
                    </a:lnTo>
                    <a:lnTo>
                      <a:pt x="1065" y="187"/>
                    </a:lnTo>
                    <a:lnTo>
                      <a:pt x="1062" y="184"/>
                    </a:lnTo>
                    <a:lnTo>
                      <a:pt x="1062" y="183"/>
                    </a:lnTo>
                    <a:lnTo>
                      <a:pt x="1062" y="182"/>
                    </a:lnTo>
                    <a:lnTo>
                      <a:pt x="1064" y="183"/>
                    </a:lnTo>
                    <a:lnTo>
                      <a:pt x="1065" y="183"/>
                    </a:lnTo>
                    <a:lnTo>
                      <a:pt x="1068" y="183"/>
                    </a:lnTo>
                    <a:lnTo>
                      <a:pt x="1070" y="183"/>
                    </a:lnTo>
                    <a:lnTo>
                      <a:pt x="1071" y="183"/>
                    </a:lnTo>
                    <a:lnTo>
                      <a:pt x="1073" y="184"/>
                    </a:lnTo>
                    <a:lnTo>
                      <a:pt x="1075" y="186"/>
                    </a:lnTo>
                    <a:lnTo>
                      <a:pt x="1078" y="187"/>
                    </a:lnTo>
                    <a:lnTo>
                      <a:pt x="1080" y="187"/>
                    </a:lnTo>
                    <a:lnTo>
                      <a:pt x="1081" y="187"/>
                    </a:lnTo>
                    <a:lnTo>
                      <a:pt x="1081" y="186"/>
                    </a:lnTo>
                    <a:lnTo>
                      <a:pt x="1083" y="186"/>
                    </a:lnTo>
                    <a:lnTo>
                      <a:pt x="1085" y="186"/>
                    </a:lnTo>
                    <a:lnTo>
                      <a:pt x="1087" y="186"/>
                    </a:lnTo>
                    <a:lnTo>
                      <a:pt x="1090" y="187"/>
                    </a:lnTo>
                    <a:lnTo>
                      <a:pt x="1091" y="189"/>
                    </a:lnTo>
                    <a:lnTo>
                      <a:pt x="1093" y="192"/>
                    </a:lnTo>
                    <a:lnTo>
                      <a:pt x="1091" y="193"/>
                    </a:lnTo>
                    <a:lnTo>
                      <a:pt x="1093" y="194"/>
                    </a:lnTo>
                    <a:lnTo>
                      <a:pt x="1094" y="196"/>
                    </a:lnTo>
                    <a:lnTo>
                      <a:pt x="1097" y="196"/>
                    </a:lnTo>
                    <a:lnTo>
                      <a:pt x="1097" y="194"/>
                    </a:lnTo>
                    <a:lnTo>
                      <a:pt x="1095" y="194"/>
                    </a:lnTo>
                    <a:lnTo>
                      <a:pt x="1094" y="194"/>
                    </a:lnTo>
                    <a:lnTo>
                      <a:pt x="1094" y="193"/>
                    </a:lnTo>
                    <a:lnTo>
                      <a:pt x="1095" y="193"/>
                    </a:lnTo>
                    <a:lnTo>
                      <a:pt x="1097" y="192"/>
                    </a:lnTo>
                    <a:lnTo>
                      <a:pt x="1098" y="192"/>
                    </a:lnTo>
                    <a:lnTo>
                      <a:pt x="1100" y="190"/>
                    </a:lnTo>
                    <a:lnTo>
                      <a:pt x="1101" y="192"/>
                    </a:lnTo>
                    <a:lnTo>
                      <a:pt x="1103" y="192"/>
                    </a:lnTo>
                    <a:lnTo>
                      <a:pt x="1104" y="192"/>
                    </a:lnTo>
                    <a:lnTo>
                      <a:pt x="1105" y="193"/>
                    </a:lnTo>
                    <a:lnTo>
                      <a:pt x="1107" y="194"/>
                    </a:lnTo>
                    <a:lnTo>
                      <a:pt x="1108" y="194"/>
                    </a:lnTo>
                    <a:lnTo>
                      <a:pt x="1111" y="194"/>
                    </a:lnTo>
                    <a:lnTo>
                      <a:pt x="1111" y="196"/>
                    </a:lnTo>
                    <a:lnTo>
                      <a:pt x="1111" y="199"/>
                    </a:lnTo>
                    <a:lnTo>
                      <a:pt x="1113" y="197"/>
                    </a:lnTo>
                    <a:lnTo>
                      <a:pt x="1113" y="194"/>
                    </a:lnTo>
                    <a:lnTo>
                      <a:pt x="1114" y="194"/>
                    </a:lnTo>
                    <a:lnTo>
                      <a:pt x="1115" y="196"/>
                    </a:lnTo>
                    <a:lnTo>
                      <a:pt x="1117" y="196"/>
                    </a:lnTo>
                    <a:lnTo>
                      <a:pt x="1120" y="196"/>
                    </a:lnTo>
                    <a:lnTo>
                      <a:pt x="1120" y="193"/>
                    </a:lnTo>
                    <a:lnTo>
                      <a:pt x="1121" y="194"/>
                    </a:lnTo>
                    <a:lnTo>
                      <a:pt x="1121" y="196"/>
                    </a:lnTo>
                    <a:lnTo>
                      <a:pt x="1121" y="197"/>
                    </a:lnTo>
                    <a:lnTo>
                      <a:pt x="1123" y="197"/>
                    </a:lnTo>
                    <a:lnTo>
                      <a:pt x="1128" y="197"/>
                    </a:lnTo>
                    <a:lnTo>
                      <a:pt x="1130" y="197"/>
                    </a:lnTo>
                    <a:lnTo>
                      <a:pt x="1131" y="196"/>
                    </a:lnTo>
                    <a:lnTo>
                      <a:pt x="1131" y="197"/>
                    </a:lnTo>
                    <a:lnTo>
                      <a:pt x="1133" y="196"/>
                    </a:lnTo>
                    <a:lnTo>
                      <a:pt x="1135" y="196"/>
                    </a:lnTo>
                    <a:lnTo>
                      <a:pt x="1137" y="197"/>
                    </a:lnTo>
                    <a:lnTo>
                      <a:pt x="1140" y="197"/>
                    </a:lnTo>
                    <a:lnTo>
                      <a:pt x="1141" y="199"/>
                    </a:lnTo>
                    <a:lnTo>
                      <a:pt x="1143" y="199"/>
                    </a:lnTo>
                    <a:lnTo>
                      <a:pt x="1145" y="199"/>
                    </a:lnTo>
                    <a:lnTo>
                      <a:pt x="1148" y="199"/>
                    </a:lnTo>
                    <a:lnTo>
                      <a:pt x="1151" y="200"/>
                    </a:lnTo>
                    <a:lnTo>
                      <a:pt x="1153" y="202"/>
                    </a:lnTo>
                    <a:lnTo>
                      <a:pt x="1154" y="202"/>
                    </a:lnTo>
                    <a:lnTo>
                      <a:pt x="1155" y="202"/>
                    </a:lnTo>
                    <a:lnTo>
                      <a:pt x="1155" y="200"/>
                    </a:lnTo>
                    <a:lnTo>
                      <a:pt x="1157" y="199"/>
                    </a:lnTo>
                    <a:lnTo>
                      <a:pt x="1157" y="197"/>
                    </a:lnTo>
                    <a:lnTo>
                      <a:pt x="1155" y="197"/>
                    </a:lnTo>
                    <a:lnTo>
                      <a:pt x="1155" y="196"/>
                    </a:lnTo>
                    <a:lnTo>
                      <a:pt x="1155" y="194"/>
                    </a:lnTo>
                    <a:lnTo>
                      <a:pt x="1157" y="194"/>
                    </a:lnTo>
                    <a:lnTo>
                      <a:pt x="1158" y="194"/>
                    </a:lnTo>
                    <a:lnTo>
                      <a:pt x="1160" y="194"/>
                    </a:lnTo>
                    <a:lnTo>
                      <a:pt x="1161" y="194"/>
                    </a:lnTo>
                    <a:lnTo>
                      <a:pt x="1160" y="194"/>
                    </a:lnTo>
                    <a:lnTo>
                      <a:pt x="1160" y="193"/>
                    </a:lnTo>
                    <a:lnTo>
                      <a:pt x="1160" y="192"/>
                    </a:lnTo>
                    <a:lnTo>
                      <a:pt x="1161" y="192"/>
                    </a:lnTo>
                    <a:lnTo>
                      <a:pt x="1160" y="190"/>
                    </a:lnTo>
                    <a:lnTo>
                      <a:pt x="1160" y="187"/>
                    </a:lnTo>
                    <a:lnTo>
                      <a:pt x="1161" y="187"/>
                    </a:lnTo>
                    <a:lnTo>
                      <a:pt x="1160" y="186"/>
                    </a:lnTo>
                    <a:lnTo>
                      <a:pt x="1160" y="184"/>
                    </a:lnTo>
                    <a:lnTo>
                      <a:pt x="1158" y="183"/>
                    </a:lnTo>
                    <a:lnTo>
                      <a:pt x="1160" y="182"/>
                    </a:lnTo>
                    <a:lnTo>
                      <a:pt x="1161" y="180"/>
                    </a:lnTo>
                    <a:lnTo>
                      <a:pt x="1161" y="179"/>
                    </a:lnTo>
                    <a:lnTo>
                      <a:pt x="1163" y="177"/>
                    </a:lnTo>
                    <a:lnTo>
                      <a:pt x="1164" y="177"/>
                    </a:lnTo>
                    <a:lnTo>
                      <a:pt x="1165" y="176"/>
                    </a:lnTo>
                    <a:lnTo>
                      <a:pt x="1167" y="174"/>
                    </a:lnTo>
                    <a:lnTo>
                      <a:pt x="1168" y="174"/>
                    </a:lnTo>
                    <a:lnTo>
                      <a:pt x="1170" y="176"/>
                    </a:lnTo>
                    <a:lnTo>
                      <a:pt x="1171" y="176"/>
                    </a:lnTo>
                    <a:lnTo>
                      <a:pt x="1173" y="176"/>
                    </a:lnTo>
                    <a:lnTo>
                      <a:pt x="1174" y="177"/>
                    </a:lnTo>
                    <a:lnTo>
                      <a:pt x="1175" y="177"/>
                    </a:lnTo>
                    <a:lnTo>
                      <a:pt x="1175" y="176"/>
                    </a:lnTo>
                    <a:lnTo>
                      <a:pt x="1177" y="174"/>
                    </a:lnTo>
                    <a:lnTo>
                      <a:pt x="1177" y="173"/>
                    </a:lnTo>
                    <a:lnTo>
                      <a:pt x="1178" y="173"/>
                    </a:lnTo>
                    <a:lnTo>
                      <a:pt x="1180" y="173"/>
                    </a:lnTo>
                    <a:lnTo>
                      <a:pt x="1180" y="172"/>
                    </a:lnTo>
                    <a:lnTo>
                      <a:pt x="1178" y="170"/>
                    </a:lnTo>
                    <a:lnTo>
                      <a:pt x="1178" y="169"/>
                    </a:lnTo>
                    <a:lnTo>
                      <a:pt x="1178" y="167"/>
                    </a:lnTo>
                    <a:lnTo>
                      <a:pt x="1178" y="164"/>
                    </a:lnTo>
                    <a:lnTo>
                      <a:pt x="1180" y="164"/>
                    </a:lnTo>
                    <a:lnTo>
                      <a:pt x="1180" y="163"/>
                    </a:lnTo>
                    <a:lnTo>
                      <a:pt x="1181" y="162"/>
                    </a:lnTo>
                    <a:lnTo>
                      <a:pt x="1181" y="160"/>
                    </a:lnTo>
                    <a:lnTo>
                      <a:pt x="1180" y="160"/>
                    </a:lnTo>
                    <a:lnTo>
                      <a:pt x="1178" y="162"/>
                    </a:lnTo>
                    <a:lnTo>
                      <a:pt x="1177" y="162"/>
                    </a:lnTo>
                    <a:lnTo>
                      <a:pt x="1175" y="162"/>
                    </a:lnTo>
                    <a:lnTo>
                      <a:pt x="1174" y="160"/>
                    </a:lnTo>
                    <a:lnTo>
                      <a:pt x="1174" y="159"/>
                    </a:lnTo>
                    <a:lnTo>
                      <a:pt x="1173" y="157"/>
                    </a:lnTo>
                    <a:lnTo>
                      <a:pt x="1174" y="157"/>
                    </a:lnTo>
                    <a:lnTo>
                      <a:pt x="1173" y="156"/>
                    </a:lnTo>
                    <a:lnTo>
                      <a:pt x="1173" y="154"/>
                    </a:lnTo>
                    <a:lnTo>
                      <a:pt x="1174" y="156"/>
                    </a:lnTo>
                    <a:lnTo>
                      <a:pt x="1175" y="156"/>
                    </a:lnTo>
                    <a:lnTo>
                      <a:pt x="1177" y="159"/>
                    </a:lnTo>
                    <a:lnTo>
                      <a:pt x="1178" y="157"/>
                    </a:lnTo>
                    <a:lnTo>
                      <a:pt x="1178" y="154"/>
                    </a:lnTo>
                    <a:lnTo>
                      <a:pt x="1178" y="153"/>
                    </a:lnTo>
                    <a:lnTo>
                      <a:pt x="1180" y="152"/>
                    </a:lnTo>
                    <a:lnTo>
                      <a:pt x="1181" y="152"/>
                    </a:lnTo>
                    <a:lnTo>
                      <a:pt x="1183" y="152"/>
                    </a:lnTo>
                    <a:lnTo>
                      <a:pt x="1184" y="150"/>
                    </a:lnTo>
                    <a:lnTo>
                      <a:pt x="1184" y="149"/>
                    </a:lnTo>
                    <a:lnTo>
                      <a:pt x="1183" y="149"/>
                    </a:lnTo>
                    <a:lnTo>
                      <a:pt x="1183" y="147"/>
                    </a:lnTo>
                    <a:lnTo>
                      <a:pt x="1183" y="146"/>
                    </a:lnTo>
                    <a:lnTo>
                      <a:pt x="1184" y="144"/>
                    </a:lnTo>
                    <a:lnTo>
                      <a:pt x="1185" y="143"/>
                    </a:lnTo>
                    <a:lnTo>
                      <a:pt x="1185" y="142"/>
                    </a:lnTo>
                    <a:lnTo>
                      <a:pt x="1185" y="140"/>
                    </a:lnTo>
                    <a:lnTo>
                      <a:pt x="1185" y="139"/>
                    </a:lnTo>
                    <a:lnTo>
                      <a:pt x="1185" y="137"/>
                    </a:lnTo>
                    <a:lnTo>
                      <a:pt x="1187" y="137"/>
                    </a:lnTo>
                    <a:lnTo>
                      <a:pt x="1188" y="139"/>
                    </a:lnTo>
                    <a:lnTo>
                      <a:pt x="1190" y="139"/>
                    </a:lnTo>
                    <a:lnTo>
                      <a:pt x="1190" y="137"/>
                    </a:lnTo>
                    <a:lnTo>
                      <a:pt x="1190" y="136"/>
                    </a:lnTo>
                    <a:lnTo>
                      <a:pt x="1188" y="136"/>
                    </a:lnTo>
                    <a:lnTo>
                      <a:pt x="1190" y="134"/>
                    </a:lnTo>
                    <a:lnTo>
                      <a:pt x="1193" y="136"/>
                    </a:lnTo>
                    <a:lnTo>
                      <a:pt x="1194" y="136"/>
                    </a:lnTo>
                    <a:lnTo>
                      <a:pt x="1195" y="136"/>
                    </a:lnTo>
                    <a:lnTo>
                      <a:pt x="1197" y="136"/>
                    </a:lnTo>
                    <a:lnTo>
                      <a:pt x="1198" y="137"/>
                    </a:lnTo>
                    <a:lnTo>
                      <a:pt x="1201" y="137"/>
                    </a:lnTo>
                    <a:lnTo>
                      <a:pt x="1201" y="136"/>
                    </a:lnTo>
                    <a:lnTo>
                      <a:pt x="1203" y="134"/>
                    </a:lnTo>
                    <a:lnTo>
                      <a:pt x="1204" y="133"/>
                    </a:lnTo>
                    <a:lnTo>
                      <a:pt x="1204" y="132"/>
                    </a:lnTo>
                    <a:lnTo>
                      <a:pt x="1204" y="130"/>
                    </a:lnTo>
                    <a:lnTo>
                      <a:pt x="1205" y="129"/>
                    </a:lnTo>
                    <a:lnTo>
                      <a:pt x="1207" y="129"/>
                    </a:lnTo>
                    <a:lnTo>
                      <a:pt x="1207" y="130"/>
                    </a:lnTo>
                    <a:lnTo>
                      <a:pt x="1207" y="132"/>
                    </a:lnTo>
                    <a:lnTo>
                      <a:pt x="1208" y="133"/>
                    </a:lnTo>
                    <a:lnTo>
                      <a:pt x="1210" y="133"/>
                    </a:lnTo>
                    <a:lnTo>
                      <a:pt x="1213" y="133"/>
                    </a:lnTo>
                    <a:lnTo>
                      <a:pt x="1213" y="134"/>
                    </a:lnTo>
                    <a:lnTo>
                      <a:pt x="1213" y="136"/>
                    </a:lnTo>
                    <a:lnTo>
                      <a:pt x="1214" y="136"/>
                    </a:lnTo>
                    <a:lnTo>
                      <a:pt x="1216" y="136"/>
                    </a:lnTo>
                    <a:lnTo>
                      <a:pt x="1217" y="136"/>
                    </a:lnTo>
                    <a:lnTo>
                      <a:pt x="1217" y="134"/>
                    </a:lnTo>
                    <a:lnTo>
                      <a:pt x="1218" y="133"/>
                    </a:lnTo>
                    <a:lnTo>
                      <a:pt x="1220" y="130"/>
                    </a:lnTo>
                    <a:lnTo>
                      <a:pt x="1221" y="130"/>
                    </a:lnTo>
                    <a:lnTo>
                      <a:pt x="1221" y="129"/>
                    </a:lnTo>
                    <a:lnTo>
                      <a:pt x="1221" y="127"/>
                    </a:lnTo>
                    <a:lnTo>
                      <a:pt x="1221" y="126"/>
                    </a:lnTo>
                    <a:lnTo>
                      <a:pt x="1221" y="124"/>
                    </a:lnTo>
                    <a:lnTo>
                      <a:pt x="1223" y="124"/>
                    </a:lnTo>
                    <a:lnTo>
                      <a:pt x="1224" y="124"/>
                    </a:lnTo>
                    <a:lnTo>
                      <a:pt x="1226" y="124"/>
                    </a:lnTo>
                    <a:lnTo>
                      <a:pt x="1227" y="126"/>
                    </a:lnTo>
                    <a:lnTo>
                      <a:pt x="1228" y="127"/>
                    </a:lnTo>
                    <a:lnTo>
                      <a:pt x="1230" y="126"/>
                    </a:lnTo>
                    <a:lnTo>
                      <a:pt x="1228" y="124"/>
                    </a:lnTo>
                    <a:lnTo>
                      <a:pt x="1227" y="123"/>
                    </a:lnTo>
                    <a:lnTo>
                      <a:pt x="1228" y="123"/>
                    </a:lnTo>
                    <a:lnTo>
                      <a:pt x="1230" y="123"/>
                    </a:lnTo>
                    <a:lnTo>
                      <a:pt x="1233" y="123"/>
                    </a:lnTo>
                    <a:lnTo>
                      <a:pt x="1234" y="122"/>
                    </a:lnTo>
                    <a:lnTo>
                      <a:pt x="1236" y="122"/>
                    </a:lnTo>
                    <a:lnTo>
                      <a:pt x="1237" y="120"/>
                    </a:lnTo>
                    <a:lnTo>
                      <a:pt x="1237" y="119"/>
                    </a:lnTo>
                    <a:lnTo>
                      <a:pt x="1236" y="119"/>
                    </a:lnTo>
                    <a:lnTo>
                      <a:pt x="1236" y="117"/>
                    </a:lnTo>
                    <a:lnTo>
                      <a:pt x="1236" y="116"/>
                    </a:lnTo>
                    <a:lnTo>
                      <a:pt x="1238" y="113"/>
                    </a:lnTo>
                    <a:lnTo>
                      <a:pt x="1240" y="112"/>
                    </a:lnTo>
                    <a:lnTo>
                      <a:pt x="1241" y="112"/>
                    </a:lnTo>
                    <a:lnTo>
                      <a:pt x="1244" y="112"/>
                    </a:lnTo>
                    <a:lnTo>
                      <a:pt x="1247" y="110"/>
                    </a:lnTo>
                    <a:lnTo>
                      <a:pt x="1248" y="110"/>
                    </a:lnTo>
                    <a:lnTo>
                      <a:pt x="1250" y="110"/>
                    </a:lnTo>
                    <a:lnTo>
                      <a:pt x="1250" y="109"/>
                    </a:lnTo>
                    <a:lnTo>
                      <a:pt x="1251" y="109"/>
                    </a:lnTo>
                    <a:lnTo>
                      <a:pt x="1253" y="107"/>
                    </a:lnTo>
                    <a:lnTo>
                      <a:pt x="1253" y="106"/>
                    </a:lnTo>
                    <a:lnTo>
                      <a:pt x="1253" y="104"/>
                    </a:lnTo>
                    <a:lnTo>
                      <a:pt x="1254" y="103"/>
                    </a:lnTo>
                    <a:lnTo>
                      <a:pt x="1256" y="102"/>
                    </a:lnTo>
                    <a:lnTo>
                      <a:pt x="1257" y="102"/>
                    </a:lnTo>
                    <a:lnTo>
                      <a:pt x="1260" y="100"/>
                    </a:lnTo>
                    <a:lnTo>
                      <a:pt x="1261" y="99"/>
                    </a:lnTo>
                    <a:lnTo>
                      <a:pt x="1260" y="97"/>
                    </a:lnTo>
                    <a:lnTo>
                      <a:pt x="1261" y="96"/>
                    </a:lnTo>
                    <a:lnTo>
                      <a:pt x="1263" y="96"/>
                    </a:lnTo>
                    <a:lnTo>
                      <a:pt x="1263" y="97"/>
                    </a:lnTo>
                    <a:lnTo>
                      <a:pt x="1263" y="99"/>
                    </a:lnTo>
                    <a:lnTo>
                      <a:pt x="1264" y="99"/>
                    </a:lnTo>
                    <a:lnTo>
                      <a:pt x="1264" y="97"/>
                    </a:lnTo>
                    <a:lnTo>
                      <a:pt x="1264" y="96"/>
                    </a:lnTo>
                    <a:lnTo>
                      <a:pt x="1264" y="94"/>
                    </a:lnTo>
                    <a:lnTo>
                      <a:pt x="1264" y="93"/>
                    </a:lnTo>
                    <a:lnTo>
                      <a:pt x="1264" y="92"/>
                    </a:lnTo>
                    <a:lnTo>
                      <a:pt x="1263" y="92"/>
                    </a:lnTo>
                    <a:lnTo>
                      <a:pt x="1261" y="92"/>
                    </a:lnTo>
                    <a:lnTo>
                      <a:pt x="1260" y="90"/>
                    </a:lnTo>
                    <a:lnTo>
                      <a:pt x="1263" y="90"/>
                    </a:lnTo>
                    <a:lnTo>
                      <a:pt x="1263" y="89"/>
                    </a:lnTo>
                    <a:lnTo>
                      <a:pt x="1264" y="89"/>
                    </a:lnTo>
                    <a:lnTo>
                      <a:pt x="1266" y="89"/>
                    </a:lnTo>
                    <a:lnTo>
                      <a:pt x="1266" y="87"/>
                    </a:lnTo>
                    <a:lnTo>
                      <a:pt x="1266" y="86"/>
                    </a:lnTo>
                    <a:lnTo>
                      <a:pt x="1266" y="84"/>
                    </a:lnTo>
                    <a:lnTo>
                      <a:pt x="1267" y="84"/>
                    </a:lnTo>
                    <a:lnTo>
                      <a:pt x="1268" y="84"/>
                    </a:lnTo>
                    <a:lnTo>
                      <a:pt x="1268" y="86"/>
                    </a:lnTo>
                    <a:lnTo>
                      <a:pt x="1270" y="86"/>
                    </a:lnTo>
                    <a:lnTo>
                      <a:pt x="1271" y="86"/>
                    </a:lnTo>
                    <a:lnTo>
                      <a:pt x="1273" y="86"/>
                    </a:lnTo>
                    <a:lnTo>
                      <a:pt x="1274" y="86"/>
                    </a:lnTo>
                    <a:lnTo>
                      <a:pt x="1273" y="84"/>
                    </a:lnTo>
                    <a:lnTo>
                      <a:pt x="1273" y="83"/>
                    </a:lnTo>
                    <a:lnTo>
                      <a:pt x="1271" y="83"/>
                    </a:lnTo>
                    <a:lnTo>
                      <a:pt x="1273" y="80"/>
                    </a:lnTo>
                    <a:lnTo>
                      <a:pt x="1273" y="79"/>
                    </a:lnTo>
                    <a:lnTo>
                      <a:pt x="1273" y="77"/>
                    </a:lnTo>
                    <a:lnTo>
                      <a:pt x="1271" y="76"/>
                    </a:lnTo>
                    <a:lnTo>
                      <a:pt x="1270" y="76"/>
                    </a:lnTo>
                    <a:lnTo>
                      <a:pt x="1270" y="74"/>
                    </a:lnTo>
                    <a:lnTo>
                      <a:pt x="1271" y="74"/>
                    </a:lnTo>
                    <a:lnTo>
                      <a:pt x="1273" y="73"/>
                    </a:lnTo>
                    <a:lnTo>
                      <a:pt x="1274" y="74"/>
                    </a:lnTo>
                    <a:lnTo>
                      <a:pt x="1277" y="76"/>
                    </a:lnTo>
                    <a:lnTo>
                      <a:pt x="1278" y="76"/>
                    </a:lnTo>
                    <a:lnTo>
                      <a:pt x="1278" y="74"/>
                    </a:lnTo>
                    <a:lnTo>
                      <a:pt x="1278" y="73"/>
                    </a:lnTo>
                    <a:lnTo>
                      <a:pt x="1277" y="73"/>
                    </a:lnTo>
                    <a:lnTo>
                      <a:pt x="1277" y="72"/>
                    </a:lnTo>
                    <a:lnTo>
                      <a:pt x="1277" y="70"/>
                    </a:lnTo>
                    <a:lnTo>
                      <a:pt x="1277" y="69"/>
                    </a:lnTo>
                    <a:lnTo>
                      <a:pt x="1278" y="67"/>
                    </a:lnTo>
                    <a:lnTo>
                      <a:pt x="1280" y="69"/>
                    </a:lnTo>
                    <a:lnTo>
                      <a:pt x="1283" y="69"/>
                    </a:lnTo>
                    <a:lnTo>
                      <a:pt x="1283" y="70"/>
                    </a:lnTo>
                    <a:lnTo>
                      <a:pt x="1283" y="72"/>
                    </a:lnTo>
                    <a:lnTo>
                      <a:pt x="1286" y="72"/>
                    </a:lnTo>
                    <a:lnTo>
                      <a:pt x="1287" y="73"/>
                    </a:lnTo>
                    <a:lnTo>
                      <a:pt x="1291" y="72"/>
                    </a:lnTo>
                    <a:lnTo>
                      <a:pt x="1293" y="72"/>
                    </a:lnTo>
                    <a:lnTo>
                      <a:pt x="1294" y="70"/>
                    </a:lnTo>
                    <a:lnTo>
                      <a:pt x="1297" y="67"/>
                    </a:lnTo>
                    <a:lnTo>
                      <a:pt x="1300" y="66"/>
                    </a:lnTo>
                    <a:lnTo>
                      <a:pt x="1301" y="64"/>
                    </a:lnTo>
                    <a:lnTo>
                      <a:pt x="1303" y="66"/>
                    </a:lnTo>
                    <a:lnTo>
                      <a:pt x="1304" y="67"/>
                    </a:lnTo>
                    <a:lnTo>
                      <a:pt x="1306" y="64"/>
                    </a:lnTo>
                    <a:lnTo>
                      <a:pt x="1306" y="63"/>
                    </a:lnTo>
                    <a:lnTo>
                      <a:pt x="1307" y="62"/>
                    </a:lnTo>
                    <a:lnTo>
                      <a:pt x="1307" y="63"/>
                    </a:lnTo>
                    <a:lnTo>
                      <a:pt x="1308" y="63"/>
                    </a:lnTo>
                    <a:lnTo>
                      <a:pt x="1311" y="63"/>
                    </a:lnTo>
                    <a:lnTo>
                      <a:pt x="1314" y="63"/>
                    </a:lnTo>
                    <a:lnTo>
                      <a:pt x="1316" y="63"/>
                    </a:lnTo>
                    <a:lnTo>
                      <a:pt x="1317" y="63"/>
                    </a:lnTo>
                    <a:lnTo>
                      <a:pt x="1318" y="63"/>
                    </a:lnTo>
                    <a:lnTo>
                      <a:pt x="1321" y="62"/>
                    </a:lnTo>
                    <a:lnTo>
                      <a:pt x="1324" y="57"/>
                    </a:lnTo>
                    <a:lnTo>
                      <a:pt x="1326" y="57"/>
                    </a:lnTo>
                    <a:lnTo>
                      <a:pt x="1328" y="59"/>
                    </a:lnTo>
                    <a:lnTo>
                      <a:pt x="1330" y="59"/>
                    </a:lnTo>
                    <a:lnTo>
                      <a:pt x="1330" y="57"/>
                    </a:lnTo>
                    <a:lnTo>
                      <a:pt x="1330" y="56"/>
                    </a:lnTo>
                    <a:lnTo>
                      <a:pt x="1330" y="54"/>
                    </a:lnTo>
                    <a:lnTo>
                      <a:pt x="1331" y="54"/>
                    </a:lnTo>
                    <a:lnTo>
                      <a:pt x="1333" y="54"/>
                    </a:lnTo>
                    <a:lnTo>
                      <a:pt x="1334" y="53"/>
                    </a:lnTo>
                    <a:lnTo>
                      <a:pt x="1336" y="51"/>
                    </a:lnTo>
                    <a:lnTo>
                      <a:pt x="1337" y="51"/>
                    </a:lnTo>
                    <a:lnTo>
                      <a:pt x="1338" y="51"/>
                    </a:lnTo>
                    <a:lnTo>
                      <a:pt x="1341" y="53"/>
                    </a:lnTo>
                    <a:lnTo>
                      <a:pt x="1340" y="54"/>
                    </a:lnTo>
                    <a:lnTo>
                      <a:pt x="1340" y="56"/>
                    </a:lnTo>
                    <a:lnTo>
                      <a:pt x="1337" y="56"/>
                    </a:lnTo>
                    <a:lnTo>
                      <a:pt x="1337" y="57"/>
                    </a:lnTo>
                    <a:lnTo>
                      <a:pt x="1337" y="59"/>
                    </a:lnTo>
                    <a:lnTo>
                      <a:pt x="1338" y="60"/>
                    </a:lnTo>
                    <a:lnTo>
                      <a:pt x="1341" y="60"/>
                    </a:lnTo>
                    <a:lnTo>
                      <a:pt x="1343" y="62"/>
                    </a:lnTo>
                    <a:lnTo>
                      <a:pt x="1344" y="62"/>
                    </a:lnTo>
                    <a:lnTo>
                      <a:pt x="1347" y="57"/>
                    </a:lnTo>
                    <a:lnTo>
                      <a:pt x="1348" y="56"/>
                    </a:lnTo>
                    <a:lnTo>
                      <a:pt x="1351" y="57"/>
                    </a:lnTo>
                    <a:lnTo>
                      <a:pt x="1353" y="60"/>
                    </a:lnTo>
                    <a:lnTo>
                      <a:pt x="1354" y="60"/>
                    </a:lnTo>
                    <a:lnTo>
                      <a:pt x="1354" y="59"/>
                    </a:lnTo>
                    <a:lnTo>
                      <a:pt x="1354" y="57"/>
                    </a:lnTo>
                    <a:lnTo>
                      <a:pt x="1354" y="56"/>
                    </a:lnTo>
                    <a:lnTo>
                      <a:pt x="1354" y="54"/>
                    </a:lnTo>
                    <a:lnTo>
                      <a:pt x="1359" y="54"/>
                    </a:lnTo>
                    <a:lnTo>
                      <a:pt x="1360" y="53"/>
                    </a:lnTo>
                    <a:lnTo>
                      <a:pt x="1361" y="53"/>
                    </a:lnTo>
                    <a:lnTo>
                      <a:pt x="1361" y="54"/>
                    </a:lnTo>
                    <a:lnTo>
                      <a:pt x="1360" y="54"/>
                    </a:lnTo>
                    <a:lnTo>
                      <a:pt x="1360" y="56"/>
                    </a:lnTo>
                    <a:lnTo>
                      <a:pt x="1360" y="57"/>
                    </a:lnTo>
                    <a:lnTo>
                      <a:pt x="1360" y="59"/>
                    </a:lnTo>
                    <a:lnTo>
                      <a:pt x="1360" y="60"/>
                    </a:lnTo>
                    <a:lnTo>
                      <a:pt x="1360" y="62"/>
                    </a:lnTo>
                    <a:lnTo>
                      <a:pt x="1363" y="62"/>
                    </a:lnTo>
                    <a:lnTo>
                      <a:pt x="1364" y="63"/>
                    </a:lnTo>
                    <a:lnTo>
                      <a:pt x="1364" y="62"/>
                    </a:lnTo>
                    <a:lnTo>
                      <a:pt x="1366" y="60"/>
                    </a:lnTo>
                    <a:lnTo>
                      <a:pt x="1366" y="59"/>
                    </a:lnTo>
                    <a:lnTo>
                      <a:pt x="1369" y="57"/>
                    </a:lnTo>
                    <a:lnTo>
                      <a:pt x="1370" y="57"/>
                    </a:lnTo>
                    <a:lnTo>
                      <a:pt x="1373" y="57"/>
                    </a:lnTo>
                    <a:lnTo>
                      <a:pt x="1374" y="60"/>
                    </a:lnTo>
                    <a:lnTo>
                      <a:pt x="1376" y="63"/>
                    </a:lnTo>
                    <a:lnTo>
                      <a:pt x="1377" y="63"/>
                    </a:lnTo>
                    <a:lnTo>
                      <a:pt x="1377" y="62"/>
                    </a:lnTo>
                    <a:lnTo>
                      <a:pt x="1377" y="60"/>
                    </a:lnTo>
                    <a:lnTo>
                      <a:pt x="1380" y="59"/>
                    </a:lnTo>
                    <a:lnTo>
                      <a:pt x="1380" y="57"/>
                    </a:lnTo>
                    <a:lnTo>
                      <a:pt x="1381" y="54"/>
                    </a:lnTo>
                    <a:lnTo>
                      <a:pt x="1381" y="51"/>
                    </a:lnTo>
                    <a:lnTo>
                      <a:pt x="1383" y="53"/>
                    </a:lnTo>
                    <a:lnTo>
                      <a:pt x="1384" y="51"/>
                    </a:lnTo>
                    <a:lnTo>
                      <a:pt x="1386" y="50"/>
                    </a:lnTo>
                    <a:lnTo>
                      <a:pt x="1389" y="49"/>
                    </a:lnTo>
                    <a:lnTo>
                      <a:pt x="1390" y="47"/>
                    </a:lnTo>
                    <a:lnTo>
                      <a:pt x="1390" y="46"/>
                    </a:lnTo>
                    <a:lnTo>
                      <a:pt x="1390" y="44"/>
                    </a:lnTo>
                    <a:lnTo>
                      <a:pt x="1389" y="44"/>
                    </a:lnTo>
                    <a:lnTo>
                      <a:pt x="1387" y="43"/>
                    </a:lnTo>
                    <a:lnTo>
                      <a:pt x="1389" y="41"/>
                    </a:lnTo>
                    <a:lnTo>
                      <a:pt x="1389" y="40"/>
                    </a:lnTo>
                    <a:lnTo>
                      <a:pt x="1390" y="40"/>
                    </a:lnTo>
                    <a:lnTo>
                      <a:pt x="1393" y="41"/>
                    </a:lnTo>
                    <a:lnTo>
                      <a:pt x="1394" y="41"/>
                    </a:lnTo>
                    <a:lnTo>
                      <a:pt x="1396" y="40"/>
                    </a:lnTo>
                    <a:lnTo>
                      <a:pt x="1397" y="39"/>
                    </a:lnTo>
                    <a:lnTo>
                      <a:pt x="1397" y="37"/>
                    </a:lnTo>
                    <a:lnTo>
                      <a:pt x="1397" y="36"/>
                    </a:lnTo>
                    <a:lnTo>
                      <a:pt x="1396" y="36"/>
                    </a:lnTo>
                    <a:lnTo>
                      <a:pt x="1394" y="36"/>
                    </a:lnTo>
                    <a:lnTo>
                      <a:pt x="1394" y="34"/>
                    </a:lnTo>
                    <a:lnTo>
                      <a:pt x="1393" y="33"/>
                    </a:lnTo>
                    <a:lnTo>
                      <a:pt x="1393" y="31"/>
                    </a:lnTo>
                    <a:lnTo>
                      <a:pt x="1393" y="30"/>
                    </a:lnTo>
                    <a:lnTo>
                      <a:pt x="1394" y="30"/>
                    </a:lnTo>
                    <a:lnTo>
                      <a:pt x="1396" y="29"/>
                    </a:lnTo>
                    <a:lnTo>
                      <a:pt x="1397" y="27"/>
                    </a:lnTo>
                    <a:lnTo>
                      <a:pt x="1399" y="26"/>
                    </a:lnTo>
                    <a:lnTo>
                      <a:pt x="1400" y="24"/>
                    </a:lnTo>
                    <a:lnTo>
                      <a:pt x="1400" y="23"/>
                    </a:lnTo>
                    <a:lnTo>
                      <a:pt x="1400" y="21"/>
                    </a:lnTo>
                    <a:lnTo>
                      <a:pt x="1403" y="20"/>
                    </a:lnTo>
                    <a:lnTo>
                      <a:pt x="1406" y="19"/>
                    </a:lnTo>
                    <a:lnTo>
                      <a:pt x="1407" y="19"/>
                    </a:lnTo>
                    <a:lnTo>
                      <a:pt x="1409" y="16"/>
                    </a:lnTo>
                    <a:lnTo>
                      <a:pt x="1407" y="13"/>
                    </a:lnTo>
                    <a:lnTo>
                      <a:pt x="1409" y="13"/>
                    </a:lnTo>
                    <a:lnTo>
                      <a:pt x="1411" y="11"/>
                    </a:lnTo>
                    <a:lnTo>
                      <a:pt x="1411" y="10"/>
                    </a:lnTo>
                    <a:lnTo>
                      <a:pt x="1411" y="9"/>
                    </a:lnTo>
                    <a:lnTo>
                      <a:pt x="1413" y="7"/>
                    </a:lnTo>
                    <a:lnTo>
                      <a:pt x="1416" y="7"/>
                    </a:lnTo>
                    <a:lnTo>
                      <a:pt x="1419" y="7"/>
                    </a:lnTo>
                    <a:lnTo>
                      <a:pt x="1420" y="4"/>
                    </a:lnTo>
                    <a:lnTo>
                      <a:pt x="1420" y="3"/>
                    </a:lnTo>
                    <a:lnTo>
                      <a:pt x="1421" y="1"/>
                    </a:lnTo>
                    <a:lnTo>
                      <a:pt x="1423" y="1"/>
                    </a:lnTo>
                    <a:lnTo>
                      <a:pt x="1424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4" name="Freeform 13"/>
              <p:cNvSpPr>
                <a:spLocks/>
              </p:cNvSpPr>
              <p:nvPr/>
            </p:nvSpPr>
            <p:spPr bwMode="auto">
              <a:xfrm>
                <a:off x="2051" y="1546"/>
                <a:ext cx="518" cy="666"/>
              </a:xfrm>
              <a:custGeom>
                <a:avLst/>
                <a:gdLst/>
                <a:ahLst/>
                <a:cxnLst>
                  <a:cxn ang="0">
                    <a:pos x="44" y="651"/>
                  </a:cxn>
                  <a:cxn ang="0">
                    <a:pos x="1" y="626"/>
                  </a:cxn>
                  <a:cxn ang="0">
                    <a:pos x="16" y="591"/>
                  </a:cxn>
                  <a:cxn ang="0">
                    <a:pos x="40" y="543"/>
                  </a:cxn>
                  <a:cxn ang="0">
                    <a:pos x="13" y="506"/>
                  </a:cxn>
                  <a:cxn ang="0">
                    <a:pos x="19" y="465"/>
                  </a:cxn>
                  <a:cxn ang="0">
                    <a:pos x="34" y="423"/>
                  </a:cxn>
                  <a:cxn ang="0">
                    <a:pos x="62" y="408"/>
                  </a:cxn>
                  <a:cxn ang="0">
                    <a:pos x="84" y="388"/>
                  </a:cxn>
                  <a:cxn ang="0">
                    <a:pos x="107" y="366"/>
                  </a:cxn>
                  <a:cxn ang="0">
                    <a:pos x="149" y="343"/>
                  </a:cxn>
                  <a:cxn ang="0">
                    <a:pos x="207" y="353"/>
                  </a:cxn>
                  <a:cxn ang="0">
                    <a:pos x="230" y="358"/>
                  </a:cxn>
                  <a:cxn ang="0">
                    <a:pos x="253" y="349"/>
                  </a:cxn>
                  <a:cxn ang="0">
                    <a:pos x="265" y="373"/>
                  </a:cxn>
                  <a:cxn ang="0">
                    <a:pos x="296" y="373"/>
                  </a:cxn>
                  <a:cxn ang="0">
                    <a:pos x="323" y="369"/>
                  </a:cxn>
                  <a:cxn ang="0">
                    <a:pos x="340" y="376"/>
                  </a:cxn>
                  <a:cxn ang="0">
                    <a:pos x="353" y="399"/>
                  </a:cxn>
                  <a:cxn ang="0">
                    <a:pos x="348" y="419"/>
                  </a:cxn>
                  <a:cxn ang="0">
                    <a:pos x="349" y="449"/>
                  </a:cxn>
                  <a:cxn ang="0">
                    <a:pos x="376" y="465"/>
                  </a:cxn>
                  <a:cxn ang="0">
                    <a:pos x="403" y="458"/>
                  </a:cxn>
                  <a:cxn ang="0">
                    <a:pos x="428" y="466"/>
                  </a:cxn>
                  <a:cxn ang="0">
                    <a:pos x="452" y="466"/>
                  </a:cxn>
                  <a:cxn ang="0">
                    <a:pos x="436" y="449"/>
                  </a:cxn>
                  <a:cxn ang="0">
                    <a:pos x="449" y="426"/>
                  </a:cxn>
                  <a:cxn ang="0">
                    <a:pos x="476" y="419"/>
                  </a:cxn>
                  <a:cxn ang="0">
                    <a:pos x="495" y="409"/>
                  </a:cxn>
                  <a:cxn ang="0">
                    <a:pos x="501" y="389"/>
                  </a:cxn>
                  <a:cxn ang="0">
                    <a:pos x="478" y="388"/>
                  </a:cxn>
                  <a:cxn ang="0">
                    <a:pos x="455" y="383"/>
                  </a:cxn>
                  <a:cxn ang="0">
                    <a:pos x="426" y="376"/>
                  </a:cxn>
                  <a:cxn ang="0">
                    <a:pos x="399" y="375"/>
                  </a:cxn>
                  <a:cxn ang="0">
                    <a:pos x="380" y="360"/>
                  </a:cxn>
                  <a:cxn ang="0">
                    <a:pos x="365" y="346"/>
                  </a:cxn>
                  <a:cxn ang="0">
                    <a:pos x="356" y="328"/>
                  </a:cxn>
                  <a:cxn ang="0">
                    <a:pos x="352" y="306"/>
                  </a:cxn>
                  <a:cxn ang="0">
                    <a:pos x="332" y="310"/>
                  </a:cxn>
                  <a:cxn ang="0">
                    <a:pos x="323" y="292"/>
                  </a:cxn>
                  <a:cxn ang="0">
                    <a:pos x="336" y="273"/>
                  </a:cxn>
                  <a:cxn ang="0">
                    <a:pos x="337" y="249"/>
                  </a:cxn>
                  <a:cxn ang="0">
                    <a:pos x="333" y="225"/>
                  </a:cxn>
                  <a:cxn ang="0">
                    <a:pos x="305" y="228"/>
                  </a:cxn>
                  <a:cxn ang="0">
                    <a:pos x="282" y="226"/>
                  </a:cxn>
                  <a:cxn ang="0">
                    <a:pos x="289" y="206"/>
                  </a:cxn>
                  <a:cxn ang="0">
                    <a:pos x="292" y="183"/>
                  </a:cxn>
                  <a:cxn ang="0">
                    <a:pos x="315" y="179"/>
                  </a:cxn>
                  <a:cxn ang="0">
                    <a:pos x="339" y="170"/>
                  </a:cxn>
                  <a:cxn ang="0">
                    <a:pos x="363" y="159"/>
                  </a:cxn>
                  <a:cxn ang="0">
                    <a:pos x="386" y="153"/>
                  </a:cxn>
                  <a:cxn ang="0">
                    <a:pos x="413" y="145"/>
                  </a:cxn>
                  <a:cxn ang="0">
                    <a:pos x="433" y="133"/>
                  </a:cxn>
                  <a:cxn ang="0">
                    <a:pos x="445" y="117"/>
                  </a:cxn>
                  <a:cxn ang="0">
                    <a:pos x="445" y="95"/>
                  </a:cxn>
                  <a:cxn ang="0">
                    <a:pos x="453" y="72"/>
                  </a:cxn>
                  <a:cxn ang="0">
                    <a:pos x="466" y="47"/>
                  </a:cxn>
                  <a:cxn ang="0">
                    <a:pos x="468" y="24"/>
                  </a:cxn>
                  <a:cxn ang="0">
                    <a:pos x="485" y="4"/>
                  </a:cxn>
                  <a:cxn ang="0">
                    <a:pos x="512" y="0"/>
                  </a:cxn>
                </a:cxnLst>
                <a:rect l="0" t="0" r="r" b="b"/>
                <a:pathLst>
                  <a:path w="518" h="666">
                    <a:moveTo>
                      <a:pt x="70" y="666"/>
                    </a:moveTo>
                    <a:lnTo>
                      <a:pt x="70" y="665"/>
                    </a:lnTo>
                    <a:lnTo>
                      <a:pt x="69" y="664"/>
                    </a:lnTo>
                    <a:lnTo>
                      <a:pt x="67" y="661"/>
                    </a:lnTo>
                    <a:lnTo>
                      <a:pt x="66" y="658"/>
                    </a:lnTo>
                    <a:lnTo>
                      <a:pt x="64" y="655"/>
                    </a:lnTo>
                    <a:lnTo>
                      <a:pt x="64" y="654"/>
                    </a:lnTo>
                    <a:lnTo>
                      <a:pt x="63" y="652"/>
                    </a:lnTo>
                    <a:lnTo>
                      <a:pt x="62" y="652"/>
                    </a:lnTo>
                    <a:lnTo>
                      <a:pt x="59" y="652"/>
                    </a:lnTo>
                    <a:lnTo>
                      <a:pt x="57" y="652"/>
                    </a:lnTo>
                    <a:lnTo>
                      <a:pt x="56" y="652"/>
                    </a:lnTo>
                    <a:lnTo>
                      <a:pt x="54" y="651"/>
                    </a:lnTo>
                    <a:lnTo>
                      <a:pt x="53" y="651"/>
                    </a:lnTo>
                    <a:lnTo>
                      <a:pt x="52" y="651"/>
                    </a:lnTo>
                    <a:lnTo>
                      <a:pt x="49" y="651"/>
                    </a:lnTo>
                    <a:lnTo>
                      <a:pt x="44" y="651"/>
                    </a:lnTo>
                    <a:lnTo>
                      <a:pt x="40" y="648"/>
                    </a:lnTo>
                    <a:lnTo>
                      <a:pt x="39" y="646"/>
                    </a:lnTo>
                    <a:lnTo>
                      <a:pt x="31" y="644"/>
                    </a:lnTo>
                    <a:lnTo>
                      <a:pt x="30" y="644"/>
                    </a:lnTo>
                    <a:lnTo>
                      <a:pt x="29" y="641"/>
                    </a:lnTo>
                    <a:lnTo>
                      <a:pt x="27" y="639"/>
                    </a:lnTo>
                    <a:lnTo>
                      <a:pt x="26" y="638"/>
                    </a:lnTo>
                    <a:lnTo>
                      <a:pt x="24" y="635"/>
                    </a:lnTo>
                    <a:lnTo>
                      <a:pt x="21" y="632"/>
                    </a:lnTo>
                    <a:lnTo>
                      <a:pt x="19" y="632"/>
                    </a:lnTo>
                    <a:lnTo>
                      <a:pt x="17" y="631"/>
                    </a:lnTo>
                    <a:lnTo>
                      <a:pt x="14" y="631"/>
                    </a:lnTo>
                    <a:lnTo>
                      <a:pt x="11" y="631"/>
                    </a:lnTo>
                    <a:lnTo>
                      <a:pt x="9" y="629"/>
                    </a:lnTo>
                    <a:lnTo>
                      <a:pt x="6" y="629"/>
                    </a:lnTo>
                    <a:lnTo>
                      <a:pt x="4" y="629"/>
                    </a:lnTo>
                    <a:lnTo>
                      <a:pt x="1" y="626"/>
                    </a:lnTo>
                    <a:lnTo>
                      <a:pt x="1" y="625"/>
                    </a:lnTo>
                    <a:lnTo>
                      <a:pt x="0" y="622"/>
                    </a:lnTo>
                    <a:lnTo>
                      <a:pt x="0" y="621"/>
                    </a:lnTo>
                    <a:lnTo>
                      <a:pt x="1" y="619"/>
                    </a:lnTo>
                    <a:lnTo>
                      <a:pt x="3" y="618"/>
                    </a:lnTo>
                    <a:lnTo>
                      <a:pt x="4" y="616"/>
                    </a:lnTo>
                    <a:lnTo>
                      <a:pt x="6" y="615"/>
                    </a:lnTo>
                    <a:lnTo>
                      <a:pt x="9" y="614"/>
                    </a:lnTo>
                    <a:lnTo>
                      <a:pt x="10" y="611"/>
                    </a:lnTo>
                    <a:lnTo>
                      <a:pt x="11" y="609"/>
                    </a:lnTo>
                    <a:lnTo>
                      <a:pt x="11" y="608"/>
                    </a:lnTo>
                    <a:lnTo>
                      <a:pt x="11" y="605"/>
                    </a:lnTo>
                    <a:lnTo>
                      <a:pt x="13" y="602"/>
                    </a:lnTo>
                    <a:lnTo>
                      <a:pt x="13" y="599"/>
                    </a:lnTo>
                    <a:lnTo>
                      <a:pt x="14" y="595"/>
                    </a:lnTo>
                    <a:lnTo>
                      <a:pt x="14" y="594"/>
                    </a:lnTo>
                    <a:lnTo>
                      <a:pt x="16" y="591"/>
                    </a:lnTo>
                    <a:lnTo>
                      <a:pt x="16" y="588"/>
                    </a:lnTo>
                    <a:lnTo>
                      <a:pt x="17" y="586"/>
                    </a:lnTo>
                    <a:lnTo>
                      <a:pt x="20" y="585"/>
                    </a:lnTo>
                    <a:lnTo>
                      <a:pt x="23" y="582"/>
                    </a:lnTo>
                    <a:lnTo>
                      <a:pt x="24" y="579"/>
                    </a:lnTo>
                    <a:lnTo>
                      <a:pt x="27" y="575"/>
                    </a:lnTo>
                    <a:lnTo>
                      <a:pt x="30" y="572"/>
                    </a:lnTo>
                    <a:lnTo>
                      <a:pt x="31" y="569"/>
                    </a:lnTo>
                    <a:lnTo>
                      <a:pt x="31" y="566"/>
                    </a:lnTo>
                    <a:lnTo>
                      <a:pt x="33" y="564"/>
                    </a:lnTo>
                    <a:lnTo>
                      <a:pt x="34" y="561"/>
                    </a:lnTo>
                    <a:lnTo>
                      <a:pt x="34" y="559"/>
                    </a:lnTo>
                    <a:lnTo>
                      <a:pt x="37" y="555"/>
                    </a:lnTo>
                    <a:lnTo>
                      <a:pt x="37" y="553"/>
                    </a:lnTo>
                    <a:lnTo>
                      <a:pt x="39" y="549"/>
                    </a:lnTo>
                    <a:lnTo>
                      <a:pt x="39" y="546"/>
                    </a:lnTo>
                    <a:lnTo>
                      <a:pt x="40" y="543"/>
                    </a:lnTo>
                    <a:lnTo>
                      <a:pt x="39" y="539"/>
                    </a:lnTo>
                    <a:lnTo>
                      <a:pt x="37" y="538"/>
                    </a:lnTo>
                    <a:lnTo>
                      <a:pt x="34" y="535"/>
                    </a:lnTo>
                    <a:lnTo>
                      <a:pt x="33" y="532"/>
                    </a:lnTo>
                    <a:lnTo>
                      <a:pt x="31" y="529"/>
                    </a:lnTo>
                    <a:lnTo>
                      <a:pt x="31" y="528"/>
                    </a:lnTo>
                    <a:lnTo>
                      <a:pt x="29" y="525"/>
                    </a:lnTo>
                    <a:lnTo>
                      <a:pt x="27" y="523"/>
                    </a:lnTo>
                    <a:lnTo>
                      <a:pt x="24" y="521"/>
                    </a:lnTo>
                    <a:lnTo>
                      <a:pt x="21" y="519"/>
                    </a:lnTo>
                    <a:lnTo>
                      <a:pt x="20" y="518"/>
                    </a:lnTo>
                    <a:lnTo>
                      <a:pt x="20" y="516"/>
                    </a:lnTo>
                    <a:lnTo>
                      <a:pt x="19" y="516"/>
                    </a:lnTo>
                    <a:lnTo>
                      <a:pt x="16" y="512"/>
                    </a:lnTo>
                    <a:lnTo>
                      <a:pt x="16" y="511"/>
                    </a:lnTo>
                    <a:lnTo>
                      <a:pt x="14" y="509"/>
                    </a:lnTo>
                    <a:lnTo>
                      <a:pt x="13" y="506"/>
                    </a:lnTo>
                    <a:lnTo>
                      <a:pt x="13" y="503"/>
                    </a:lnTo>
                    <a:lnTo>
                      <a:pt x="11" y="499"/>
                    </a:lnTo>
                    <a:lnTo>
                      <a:pt x="11" y="496"/>
                    </a:lnTo>
                    <a:lnTo>
                      <a:pt x="11" y="495"/>
                    </a:lnTo>
                    <a:lnTo>
                      <a:pt x="13" y="492"/>
                    </a:lnTo>
                    <a:lnTo>
                      <a:pt x="13" y="489"/>
                    </a:lnTo>
                    <a:lnTo>
                      <a:pt x="14" y="485"/>
                    </a:lnTo>
                    <a:lnTo>
                      <a:pt x="14" y="483"/>
                    </a:lnTo>
                    <a:lnTo>
                      <a:pt x="16" y="481"/>
                    </a:lnTo>
                    <a:lnTo>
                      <a:pt x="17" y="478"/>
                    </a:lnTo>
                    <a:lnTo>
                      <a:pt x="17" y="476"/>
                    </a:lnTo>
                    <a:lnTo>
                      <a:pt x="19" y="475"/>
                    </a:lnTo>
                    <a:lnTo>
                      <a:pt x="19" y="472"/>
                    </a:lnTo>
                    <a:lnTo>
                      <a:pt x="19" y="471"/>
                    </a:lnTo>
                    <a:lnTo>
                      <a:pt x="19" y="469"/>
                    </a:lnTo>
                    <a:lnTo>
                      <a:pt x="19" y="466"/>
                    </a:lnTo>
                    <a:lnTo>
                      <a:pt x="19" y="465"/>
                    </a:lnTo>
                    <a:lnTo>
                      <a:pt x="17" y="461"/>
                    </a:lnTo>
                    <a:lnTo>
                      <a:pt x="16" y="458"/>
                    </a:lnTo>
                    <a:lnTo>
                      <a:pt x="16" y="452"/>
                    </a:lnTo>
                    <a:lnTo>
                      <a:pt x="16" y="449"/>
                    </a:lnTo>
                    <a:lnTo>
                      <a:pt x="16" y="446"/>
                    </a:lnTo>
                    <a:lnTo>
                      <a:pt x="17" y="442"/>
                    </a:lnTo>
                    <a:lnTo>
                      <a:pt x="19" y="438"/>
                    </a:lnTo>
                    <a:lnTo>
                      <a:pt x="20" y="435"/>
                    </a:lnTo>
                    <a:lnTo>
                      <a:pt x="21" y="432"/>
                    </a:lnTo>
                    <a:lnTo>
                      <a:pt x="23" y="429"/>
                    </a:lnTo>
                    <a:lnTo>
                      <a:pt x="24" y="428"/>
                    </a:lnTo>
                    <a:lnTo>
                      <a:pt x="26" y="425"/>
                    </a:lnTo>
                    <a:lnTo>
                      <a:pt x="27" y="423"/>
                    </a:lnTo>
                    <a:lnTo>
                      <a:pt x="29" y="423"/>
                    </a:lnTo>
                    <a:lnTo>
                      <a:pt x="30" y="422"/>
                    </a:lnTo>
                    <a:lnTo>
                      <a:pt x="31" y="422"/>
                    </a:lnTo>
                    <a:lnTo>
                      <a:pt x="34" y="423"/>
                    </a:lnTo>
                    <a:lnTo>
                      <a:pt x="36" y="423"/>
                    </a:lnTo>
                    <a:lnTo>
                      <a:pt x="37" y="425"/>
                    </a:lnTo>
                    <a:lnTo>
                      <a:pt x="40" y="425"/>
                    </a:lnTo>
                    <a:lnTo>
                      <a:pt x="43" y="425"/>
                    </a:lnTo>
                    <a:lnTo>
                      <a:pt x="46" y="426"/>
                    </a:lnTo>
                    <a:lnTo>
                      <a:pt x="49" y="423"/>
                    </a:lnTo>
                    <a:lnTo>
                      <a:pt x="50" y="423"/>
                    </a:lnTo>
                    <a:lnTo>
                      <a:pt x="52" y="422"/>
                    </a:lnTo>
                    <a:lnTo>
                      <a:pt x="53" y="421"/>
                    </a:lnTo>
                    <a:lnTo>
                      <a:pt x="56" y="419"/>
                    </a:lnTo>
                    <a:lnTo>
                      <a:pt x="56" y="418"/>
                    </a:lnTo>
                    <a:lnTo>
                      <a:pt x="57" y="416"/>
                    </a:lnTo>
                    <a:lnTo>
                      <a:pt x="57" y="413"/>
                    </a:lnTo>
                    <a:lnTo>
                      <a:pt x="59" y="412"/>
                    </a:lnTo>
                    <a:lnTo>
                      <a:pt x="60" y="411"/>
                    </a:lnTo>
                    <a:lnTo>
                      <a:pt x="62" y="409"/>
                    </a:lnTo>
                    <a:lnTo>
                      <a:pt x="62" y="408"/>
                    </a:lnTo>
                    <a:lnTo>
                      <a:pt x="63" y="408"/>
                    </a:lnTo>
                    <a:lnTo>
                      <a:pt x="64" y="406"/>
                    </a:lnTo>
                    <a:lnTo>
                      <a:pt x="64" y="405"/>
                    </a:lnTo>
                    <a:lnTo>
                      <a:pt x="64" y="403"/>
                    </a:lnTo>
                    <a:lnTo>
                      <a:pt x="66" y="403"/>
                    </a:lnTo>
                    <a:lnTo>
                      <a:pt x="67" y="402"/>
                    </a:lnTo>
                    <a:lnTo>
                      <a:pt x="67" y="401"/>
                    </a:lnTo>
                    <a:lnTo>
                      <a:pt x="69" y="399"/>
                    </a:lnTo>
                    <a:lnTo>
                      <a:pt x="70" y="399"/>
                    </a:lnTo>
                    <a:lnTo>
                      <a:pt x="73" y="396"/>
                    </a:lnTo>
                    <a:lnTo>
                      <a:pt x="74" y="395"/>
                    </a:lnTo>
                    <a:lnTo>
                      <a:pt x="77" y="395"/>
                    </a:lnTo>
                    <a:lnTo>
                      <a:pt x="79" y="393"/>
                    </a:lnTo>
                    <a:lnTo>
                      <a:pt x="80" y="392"/>
                    </a:lnTo>
                    <a:lnTo>
                      <a:pt x="82" y="391"/>
                    </a:lnTo>
                    <a:lnTo>
                      <a:pt x="83" y="389"/>
                    </a:lnTo>
                    <a:lnTo>
                      <a:pt x="84" y="388"/>
                    </a:lnTo>
                    <a:lnTo>
                      <a:pt x="84" y="386"/>
                    </a:lnTo>
                    <a:lnTo>
                      <a:pt x="86" y="386"/>
                    </a:lnTo>
                    <a:lnTo>
                      <a:pt x="86" y="385"/>
                    </a:lnTo>
                    <a:lnTo>
                      <a:pt x="87" y="383"/>
                    </a:lnTo>
                    <a:lnTo>
                      <a:pt x="89" y="383"/>
                    </a:lnTo>
                    <a:lnTo>
                      <a:pt x="90" y="382"/>
                    </a:lnTo>
                    <a:lnTo>
                      <a:pt x="90" y="380"/>
                    </a:lnTo>
                    <a:lnTo>
                      <a:pt x="92" y="379"/>
                    </a:lnTo>
                    <a:lnTo>
                      <a:pt x="92" y="378"/>
                    </a:lnTo>
                    <a:lnTo>
                      <a:pt x="93" y="376"/>
                    </a:lnTo>
                    <a:lnTo>
                      <a:pt x="94" y="375"/>
                    </a:lnTo>
                    <a:lnTo>
                      <a:pt x="96" y="373"/>
                    </a:lnTo>
                    <a:lnTo>
                      <a:pt x="99" y="372"/>
                    </a:lnTo>
                    <a:lnTo>
                      <a:pt x="102" y="370"/>
                    </a:lnTo>
                    <a:lnTo>
                      <a:pt x="103" y="368"/>
                    </a:lnTo>
                    <a:lnTo>
                      <a:pt x="104" y="368"/>
                    </a:lnTo>
                    <a:lnTo>
                      <a:pt x="107" y="366"/>
                    </a:lnTo>
                    <a:lnTo>
                      <a:pt x="112" y="365"/>
                    </a:lnTo>
                    <a:lnTo>
                      <a:pt x="114" y="363"/>
                    </a:lnTo>
                    <a:lnTo>
                      <a:pt x="116" y="362"/>
                    </a:lnTo>
                    <a:lnTo>
                      <a:pt x="117" y="362"/>
                    </a:lnTo>
                    <a:lnTo>
                      <a:pt x="117" y="360"/>
                    </a:lnTo>
                    <a:lnTo>
                      <a:pt x="119" y="359"/>
                    </a:lnTo>
                    <a:lnTo>
                      <a:pt x="122" y="358"/>
                    </a:lnTo>
                    <a:lnTo>
                      <a:pt x="123" y="356"/>
                    </a:lnTo>
                    <a:lnTo>
                      <a:pt x="124" y="355"/>
                    </a:lnTo>
                    <a:lnTo>
                      <a:pt x="127" y="352"/>
                    </a:lnTo>
                    <a:lnTo>
                      <a:pt x="129" y="350"/>
                    </a:lnTo>
                    <a:lnTo>
                      <a:pt x="129" y="352"/>
                    </a:lnTo>
                    <a:lnTo>
                      <a:pt x="130" y="352"/>
                    </a:lnTo>
                    <a:lnTo>
                      <a:pt x="133" y="352"/>
                    </a:lnTo>
                    <a:lnTo>
                      <a:pt x="133" y="350"/>
                    </a:lnTo>
                    <a:lnTo>
                      <a:pt x="143" y="345"/>
                    </a:lnTo>
                    <a:lnTo>
                      <a:pt x="149" y="343"/>
                    </a:lnTo>
                    <a:lnTo>
                      <a:pt x="153" y="340"/>
                    </a:lnTo>
                    <a:lnTo>
                      <a:pt x="157" y="339"/>
                    </a:lnTo>
                    <a:lnTo>
                      <a:pt x="169" y="339"/>
                    </a:lnTo>
                    <a:lnTo>
                      <a:pt x="170" y="339"/>
                    </a:lnTo>
                    <a:lnTo>
                      <a:pt x="176" y="339"/>
                    </a:lnTo>
                    <a:lnTo>
                      <a:pt x="180" y="339"/>
                    </a:lnTo>
                    <a:lnTo>
                      <a:pt x="186" y="342"/>
                    </a:lnTo>
                    <a:lnTo>
                      <a:pt x="187" y="343"/>
                    </a:lnTo>
                    <a:lnTo>
                      <a:pt x="192" y="345"/>
                    </a:lnTo>
                    <a:lnTo>
                      <a:pt x="196" y="348"/>
                    </a:lnTo>
                    <a:lnTo>
                      <a:pt x="197" y="348"/>
                    </a:lnTo>
                    <a:lnTo>
                      <a:pt x="199" y="349"/>
                    </a:lnTo>
                    <a:lnTo>
                      <a:pt x="202" y="350"/>
                    </a:lnTo>
                    <a:lnTo>
                      <a:pt x="203" y="350"/>
                    </a:lnTo>
                    <a:lnTo>
                      <a:pt x="205" y="352"/>
                    </a:lnTo>
                    <a:lnTo>
                      <a:pt x="206" y="352"/>
                    </a:lnTo>
                    <a:lnTo>
                      <a:pt x="207" y="353"/>
                    </a:lnTo>
                    <a:lnTo>
                      <a:pt x="209" y="353"/>
                    </a:lnTo>
                    <a:lnTo>
                      <a:pt x="210" y="355"/>
                    </a:lnTo>
                    <a:lnTo>
                      <a:pt x="212" y="355"/>
                    </a:lnTo>
                    <a:lnTo>
                      <a:pt x="212" y="356"/>
                    </a:lnTo>
                    <a:lnTo>
                      <a:pt x="215" y="356"/>
                    </a:lnTo>
                    <a:lnTo>
                      <a:pt x="216" y="356"/>
                    </a:lnTo>
                    <a:lnTo>
                      <a:pt x="216" y="358"/>
                    </a:lnTo>
                    <a:lnTo>
                      <a:pt x="217" y="358"/>
                    </a:lnTo>
                    <a:lnTo>
                      <a:pt x="219" y="358"/>
                    </a:lnTo>
                    <a:lnTo>
                      <a:pt x="220" y="358"/>
                    </a:lnTo>
                    <a:lnTo>
                      <a:pt x="222" y="359"/>
                    </a:lnTo>
                    <a:lnTo>
                      <a:pt x="223" y="358"/>
                    </a:lnTo>
                    <a:lnTo>
                      <a:pt x="225" y="359"/>
                    </a:lnTo>
                    <a:lnTo>
                      <a:pt x="226" y="358"/>
                    </a:lnTo>
                    <a:lnTo>
                      <a:pt x="227" y="359"/>
                    </a:lnTo>
                    <a:lnTo>
                      <a:pt x="229" y="358"/>
                    </a:lnTo>
                    <a:lnTo>
                      <a:pt x="230" y="358"/>
                    </a:lnTo>
                    <a:lnTo>
                      <a:pt x="232" y="358"/>
                    </a:lnTo>
                    <a:lnTo>
                      <a:pt x="232" y="356"/>
                    </a:lnTo>
                    <a:lnTo>
                      <a:pt x="232" y="355"/>
                    </a:lnTo>
                    <a:lnTo>
                      <a:pt x="233" y="355"/>
                    </a:lnTo>
                    <a:lnTo>
                      <a:pt x="235" y="353"/>
                    </a:lnTo>
                    <a:lnTo>
                      <a:pt x="236" y="352"/>
                    </a:lnTo>
                    <a:lnTo>
                      <a:pt x="237" y="350"/>
                    </a:lnTo>
                    <a:lnTo>
                      <a:pt x="240" y="350"/>
                    </a:lnTo>
                    <a:lnTo>
                      <a:pt x="242" y="349"/>
                    </a:lnTo>
                    <a:lnTo>
                      <a:pt x="243" y="349"/>
                    </a:lnTo>
                    <a:lnTo>
                      <a:pt x="245" y="349"/>
                    </a:lnTo>
                    <a:lnTo>
                      <a:pt x="246" y="348"/>
                    </a:lnTo>
                    <a:lnTo>
                      <a:pt x="247" y="348"/>
                    </a:lnTo>
                    <a:lnTo>
                      <a:pt x="249" y="348"/>
                    </a:lnTo>
                    <a:lnTo>
                      <a:pt x="249" y="349"/>
                    </a:lnTo>
                    <a:lnTo>
                      <a:pt x="250" y="349"/>
                    </a:lnTo>
                    <a:lnTo>
                      <a:pt x="253" y="349"/>
                    </a:lnTo>
                    <a:lnTo>
                      <a:pt x="255" y="350"/>
                    </a:lnTo>
                    <a:lnTo>
                      <a:pt x="256" y="350"/>
                    </a:lnTo>
                    <a:lnTo>
                      <a:pt x="257" y="352"/>
                    </a:lnTo>
                    <a:lnTo>
                      <a:pt x="259" y="352"/>
                    </a:lnTo>
                    <a:lnTo>
                      <a:pt x="260" y="353"/>
                    </a:lnTo>
                    <a:lnTo>
                      <a:pt x="260" y="355"/>
                    </a:lnTo>
                    <a:lnTo>
                      <a:pt x="260" y="356"/>
                    </a:lnTo>
                    <a:lnTo>
                      <a:pt x="262" y="358"/>
                    </a:lnTo>
                    <a:lnTo>
                      <a:pt x="262" y="360"/>
                    </a:lnTo>
                    <a:lnTo>
                      <a:pt x="262" y="362"/>
                    </a:lnTo>
                    <a:lnTo>
                      <a:pt x="262" y="365"/>
                    </a:lnTo>
                    <a:lnTo>
                      <a:pt x="262" y="366"/>
                    </a:lnTo>
                    <a:lnTo>
                      <a:pt x="262" y="368"/>
                    </a:lnTo>
                    <a:lnTo>
                      <a:pt x="262" y="369"/>
                    </a:lnTo>
                    <a:lnTo>
                      <a:pt x="263" y="372"/>
                    </a:lnTo>
                    <a:lnTo>
                      <a:pt x="263" y="373"/>
                    </a:lnTo>
                    <a:lnTo>
                      <a:pt x="265" y="373"/>
                    </a:lnTo>
                    <a:lnTo>
                      <a:pt x="266" y="373"/>
                    </a:lnTo>
                    <a:lnTo>
                      <a:pt x="267" y="373"/>
                    </a:lnTo>
                    <a:lnTo>
                      <a:pt x="270" y="373"/>
                    </a:lnTo>
                    <a:lnTo>
                      <a:pt x="273" y="375"/>
                    </a:lnTo>
                    <a:lnTo>
                      <a:pt x="275" y="375"/>
                    </a:lnTo>
                    <a:lnTo>
                      <a:pt x="276" y="375"/>
                    </a:lnTo>
                    <a:lnTo>
                      <a:pt x="277" y="376"/>
                    </a:lnTo>
                    <a:lnTo>
                      <a:pt x="280" y="375"/>
                    </a:lnTo>
                    <a:lnTo>
                      <a:pt x="282" y="376"/>
                    </a:lnTo>
                    <a:lnTo>
                      <a:pt x="283" y="375"/>
                    </a:lnTo>
                    <a:lnTo>
                      <a:pt x="285" y="375"/>
                    </a:lnTo>
                    <a:lnTo>
                      <a:pt x="286" y="375"/>
                    </a:lnTo>
                    <a:lnTo>
                      <a:pt x="289" y="375"/>
                    </a:lnTo>
                    <a:lnTo>
                      <a:pt x="290" y="375"/>
                    </a:lnTo>
                    <a:lnTo>
                      <a:pt x="293" y="375"/>
                    </a:lnTo>
                    <a:lnTo>
                      <a:pt x="295" y="373"/>
                    </a:lnTo>
                    <a:lnTo>
                      <a:pt x="296" y="373"/>
                    </a:lnTo>
                    <a:lnTo>
                      <a:pt x="297" y="373"/>
                    </a:lnTo>
                    <a:lnTo>
                      <a:pt x="299" y="373"/>
                    </a:lnTo>
                    <a:lnTo>
                      <a:pt x="302" y="373"/>
                    </a:lnTo>
                    <a:lnTo>
                      <a:pt x="303" y="373"/>
                    </a:lnTo>
                    <a:lnTo>
                      <a:pt x="305" y="372"/>
                    </a:lnTo>
                    <a:lnTo>
                      <a:pt x="306" y="372"/>
                    </a:lnTo>
                    <a:lnTo>
                      <a:pt x="307" y="372"/>
                    </a:lnTo>
                    <a:lnTo>
                      <a:pt x="309" y="373"/>
                    </a:lnTo>
                    <a:lnTo>
                      <a:pt x="312" y="372"/>
                    </a:lnTo>
                    <a:lnTo>
                      <a:pt x="315" y="372"/>
                    </a:lnTo>
                    <a:lnTo>
                      <a:pt x="316" y="372"/>
                    </a:lnTo>
                    <a:lnTo>
                      <a:pt x="317" y="372"/>
                    </a:lnTo>
                    <a:lnTo>
                      <a:pt x="319" y="370"/>
                    </a:lnTo>
                    <a:lnTo>
                      <a:pt x="320" y="370"/>
                    </a:lnTo>
                    <a:lnTo>
                      <a:pt x="322" y="370"/>
                    </a:lnTo>
                    <a:lnTo>
                      <a:pt x="322" y="369"/>
                    </a:lnTo>
                    <a:lnTo>
                      <a:pt x="323" y="369"/>
                    </a:lnTo>
                    <a:lnTo>
                      <a:pt x="325" y="369"/>
                    </a:lnTo>
                    <a:lnTo>
                      <a:pt x="326" y="368"/>
                    </a:lnTo>
                    <a:lnTo>
                      <a:pt x="327" y="368"/>
                    </a:lnTo>
                    <a:lnTo>
                      <a:pt x="329" y="366"/>
                    </a:lnTo>
                    <a:lnTo>
                      <a:pt x="330" y="365"/>
                    </a:lnTo>
                    <a:lnTo>
                      <a:pt x="332" y="365"/>
                    </a:lnTo>
                    <a:lnTo>
                      <a:pt x="333" y="365"/>
                    </a:lnTo>
                    <a:lnTo>
                      <a:pt x="335" y="366"/>
                    </a:lnTo>
                    <a:lnTo>
                      <a:pt x="336" y="366"/>
                    </a:lnTo>
                    <a:lnTo>
                      <a:pt x="337" y="366"/>
                    </a:lnTo>
                    <a:lnTo>
                      <a:pt x="337" y="368"/>
                    </a:lnTo>
                    <a:lnTo>
                      <a:pt x="339" y="368"/>
                    </a:lnTo>
                    <a:lnTo>
                      <a:pt x="339" y="369"/>
                    </a:lnTo>
                    <a:lnTo>
                      <a:pt x="339" y="370"/>
                    </a:lnTo>
                    <a:lnTo>
                      <a:pt x="339" y="372"/>
                    </a:lnTo>
                    <a:lnTo>
                      <a:pt x="340" y="373"/>
                    </a:lnTo>
                    <a:lnTo>
                      <a:pt x="340" y="376"/>
                    </a:lnTo>
                    <a:lnTo>
                      <a:pt x="342" y="378"/>
                    </a:lnTo>
                    <a:lnTo>
                      <a:pt x="343" y="378"/>
                    </a:lnTo>
                    <a:lnTo>
                      <a:pt x="343" y="379"/>
                    </a:lnTo>
                    <a:lnTo>
                      <a:pt x="345" y="380"/>
                    </a:lnTo>
                    <a:lnTo>
                      <a:pt x="346" y="382"/>
                    </a:lnTo>
                    <a:lnTo>
                      <a:pt x="346" y="383"/>
                    </a:lnTo>
                    <a:lnTo>
                      <a:pt x="346" y="385"/>
                    </a:lnTo>
                    <a:lnTo>
                      <a:pt x="346" y="386"/>
                    </a:lnTo>
                    <a:lnTo>
                      <a:pt x="348" y="388"/>
                    </a:lnTo>
                    <a:lnTo>
                      <a:pt x="349" y="391"/>
                    </a:lnTo>
                    <a:lnTo>
                      <a:pt x="349" y="392"/>
                    </a:lnTo>
                    <a:lnTo>
                      <a:pt x="349" y="393"/>
                    </a:lnTo>
                    <a:lnTo>
                      <a:pt x="350" y="395"/>
                    </a:lnTo>
                    <a:lnTo>
                      <a:pt x="350" y="396"/>
                    </a:lnTo>
                    <a:lnTo>
                      <a:pt x="352" y="398"/>
                    </a:lnTo>
                    <a:lnTo>
                      <a:pt x="352" y="399"/>
                    </a:lnTo>
                    <a:lnTo>
                      <a:pt x="353" y="399"/>
                    </a:lnTo>
                    <a:lnTo>
                      <a:pt x="355" y="401"/>
                    </a:lnTo>
                    <a:lnTo>
                      <a:pt x="356" y="401"/>
                    </a:lnTo>
                    <a:lnTo>
                      <a:pt x="358" y="402"/>
                    </a:lnTo>
                    <a:lnTo>
                      <a:pt x="359" y="403"/>
                    </a:lnTo>
                    <a:lnTo>
                      <a:pt x="359" y="405"/>
                    </a:lnTo>
                    <a:lnTo>
                      <a:pt x="358" y="406"/>
                    </a:lnTo>
                    <a:lnTo>
                      <a:pt x="356" y="408"/>
                    </a:lnTo>
                    <a:lnTo>
                      <a:pt x="356" y="409"/>
                    </a:lnTo>
                    <a:lnTo>
                      <a:pt x="355" y="409"/>
                    </a:lnTo>
                    <a:lnTo>
                      <a:pt x="353" y="412"/>
                    </a:lnTo>
                    <a:lnTo>
                      <a:pt x="352" y="412"/>
                    </a:lnTo>
                    <a:lnTo>
                      <a:pt x="350" y="413"/>
                    </a:lnTo>
                    <a:lnTo>
                      <a:pt x="349" y="415"/>
                    </a:lnTo>
                    <a:lnTo>
                      <a:pt x="349" y="416"/>
                    </a:lnTo>
                    <a:lnTo>
                      <a:pt x="348" y="416"/>
                    </a:lnTo>
                    <a:lnTo>
                      <a:pt x="348" y="418"/>
                    </a:lnTo>
                    <a:lnTo>
                      <a:pt x="348" y="419"/>
                    </a:lnTo>
                    <a:lnTo>
                      <a:pt x="348" y="422"/>
                    </a:lnTo>
                    <a:lnTo>
                      <a:pt x="348" y="425"/>
                    </a:lnTo>
                    <a:lnTo>
                      <a:pt x="348" y="426"/>
                    </a:lnTo>
                    <a:lnTo>
                      <a:pt x="348" y="428"/>
                    </a:lnTo>
                    <a:lnTo>
                      <a:pt x="348" y="429"/>
                    </a:lnTo>
                    <a:lnTo>
                      <a:pt x="348" y="431"/>
                    </a:lnTo>
                    <a:lnTo>
                      <a:pt x="346" y="433"/>
                    </a:lnTo>
                    <a:lnTo>
                      <a:pt x="348" y="436"/>
                    </a:lnTo>
                    <a:lnTo>
                      <a:pt x="348" y="438"/>
                    </a:lnTo>
                    <a:lnTo>
                      <a:pt x="348" y="439"/>
                    </a:lnTo>
                    <a:lnTo>
                      <a:pt x="348" y="441"/>
                    </a:lnTo>
                    <a:lnTo>
                      <a:pt x="348" y="442"/>
                    </a:lnTo>
                    <a:lnTo>
                      <a:pt x="348" y="443"/>
                    </a:lnTo>
                    <a:lnTo>
                      <a:pt x="348" y="445"/>
                    </a:lnTo>
                    <a:lnTo>
                      <a:pt x="349" y="446"/>
                    </a:lnTo>
                    <a:lnTo>
                      <a:pt x="349" y="448"/>
                    </a:lnTo>
                    <a:lnTo>
                      <a:pt x="349" y="449"/>
                    </a:lnTo>
                    <a:lnTo>
                      <a:pt x="350" y="451"/>
                    </a:lnTo>
                    <a:lnTo>
                      <a:pt x="350" y="453"/>
                    </a:lnTo>
                    <a:lnTo>
                      <a:pt x="352" y="453"/>
                    </a:lnTo>
                    <a:lnTo>
                      <a:pt x="353" y="453"/>
                    </a:lnTo>
                    <a:lnTo>
                      <a:pt x="356" y="456"/>
                    </a:lnTo>
                    <a:lnTo>
                      <a:pt x="358" y="456"/>
                    </a:lnTo>
                    <a:lnTo>
                      <a:pt x="359" y="456"/>
                    </a:lnTo>
                    <a:lnTo>
                      <a:pt x="362" y="458"/>
                    </a:lnTo>
                    <a:lnTo>
                      <a:pt x="363" y="459"/>
                    </a:lnTo>
                    <a:lnTo>
                      <a:pt x="365" y="459"/>
                    </a:lnTo>
                    <a:lnTo>
                      <a:pt x="366" y="461"/>
                    </a:lnTo>
                    <a:lnTo>
                      <a:pt x="368" y="461"/>
                    </a:lnTo>
                    <a:lnTo>
                      <a:pt x="370" y="462"/>
                    </a:lnTo>
                    <a:lnTo>
                      <a:pt x="372" y="462"/>
                    </a:lnTo>
                    <a:lnTo>
                      <a:pt x="373" y="463"/>
                    </a:lnTo>
                    <a:lnTo>
                      <a:pt x="375" y="463"/>
                    </a:lnTo>
                    <a:lnTo>
                      <a:pt x="376" y="465"/>
                    </a:lnTo>
                    <a:lnTo>
                      <a:pt x="378" y="465"/>
                    </a:lnTo>
                    <a:lnTo>
                      <a:pt x="379" y="465"/>
                    </a:lnTo>
                    <a:lnTo>
                      <a:pt x="382" y="465"/>
                    </a:lnTo>
                    <a:lnTo>
                      <a:pt x="383" y="465"/>
                    </a:lnTo>
                    <a:lnTo>
                      <a:pt x="386" y="465"/>
                    </a:lnTo>
                    <a:lnTo>
                      <a:pt x="388" y="463"/>
                    </a:lnTo>
                    <a:lnTo>
                      <a:pt x="389" y="463"/>
                    </a:lnTo>
                    <a:lnTo>
                      <a:pt x="390" y="463"/>
                    </a:lnTo>
                    <a:lnTo>
                      <a:pt x="392" y="463"/>
                    </a:lnTo>
                    <a:lnTo>
                      <a:pt x="393" y="463"/>
                    </a:lnTo>
                    <a:lnTo>
                      <a:pt x="395" y="463"/>
                    </a:lnTo>
                    <a:lnTo>
                      <a:pt x="396" y="462"/>
                    </a:lnTo>
                    <a:lnTo>
                      <a:pt x="398" y="461"/>
                    </a:lnTo>
                    <a:lnTo>
                      <a:pt x="399" y="459"/>
                    </a:lnTo>
                    <a:lnTo>
                      <a:pt x="400" y="459"/>
                    </a:lnTo>
                    <a:lnTo>
                      <a:pt x="402" y="458"/>
                    </a:lnTo>
                    <a:lnTo>
                      <a:pt x="403" y="458"/>
                    </a:lnTo>
                    <a:lnTo>
                      <a:pt x="405" y="458"/>
                    </a:lnTo>
                    <a:lnTo>
                      <a:pt x="406" y="458"/>
                    </a:lnTo>
                    <a:lnTo>
                      <a:pt x="408" y="456"/>
                    </a:lnTo>
                    <a:lnTo>
                      <a:pt x="409" y="456"/>
                    </a:lnTo>
                    <a:lnTo>
                      <a:pt x="410" y="458"/>
                    </a:lnTo>
                    <a:lnTo>
                      <a:pt x="413" y="458"/>
                    </a:lnTo>
                    <a:lnTo>
                      <a:pt x="415" y="456"/>
                    </a:lnTo>
                    <a:lnTo>
                      <a:pt x="416" y="456"/>
                    </a:lnTo>
                    <a:lnTo>
                      <a:pt x="419" y="458"/>
                    </a:lnTo>
                    <a:lnTo>
                      <a:pt x="420" y="458"/>
                    </a:lnTo>
                    <a:lnTo>
                      <a:pt x="422" y="459"/>
                    </a:lnTo>
                    <a:lnTo>
                      <a:pt x="423" y="459"/>
                    </a:lnTo>
                    <a:lnTo>
                      <a:pt x="425" y="461"/>
                    </a:lnTo>
                    <a:lnTo>
                      <a:pt x="425" y="463"/>
                    </a:lnTo>
                    <a:lnTo>
                      <a:pt x="426" y="465"/>
                    </a:lnTo>
                    <a:lnTo>
                      <a:pt x="428" y="465"/>
                    </a:lnTo>
                    <a:lnTo>
                      <a:pt x="428" y="466"/>
                    </a:lnTo>
                    <a:lnTo>
                      <a:pt x="429" y="468"/>
                    </a:lnTo>
                    <a:lnTo>
                      <a:pt x="430" y="468"/>
                    </a:lnTo>
                    <a:lnTo>
                      <a:pt x="433" y="469"/>
                    </a:lnTo>
                    <a:lnTo>
                      <a:pt x="436" y="469"/>
                    </a:lnTo>
                    <a:lnTo>
                      <a:pt x="438" y="471"/>
                    </a:lnTo>
                    <a:lnTo>
                      <a:pt x="439" y="469"/>
                    </a:lnTo>
                    <a:lnTo>
                      <a:pt x="440" y="471"/>
                    </a:lnTo>
                    <a:lnTo>
                      <a:pt x="442" y="471"/>
                    </a:lnTo>
                    <a:lnTo>
                      <a:pt x="443" y="471"/>
                    </a:lnTo>
                    <a:lnTo>
                      <a:pt x="445" y="471"/>
                    </a:lnTo>
                    <a:lnTo>
                      <a:pt x="446" y="471"/>
                    </a:lnTo>
                    <a:lnTo>
                      <a:pt x="448" y="471"/>
                    </a:lnTo>
                    <a:lnTo>
                      <a:pt x="449" y="471"/>
                    </a:lnTo>
                    <a:lnTo>
                      <a:pt x="450" y="469"/>
                    </a:lnTo>
                    <a:lnTo>
                      <a:pt x="452" y="469"/>
                    </a:lnTo>
                    <a:lnTo>
                      <a:pt x="452" y="468"/>
                    </a:lnTo>
                    <a:lnTo>
                      <a:pt x="452" y="466"/>
                    </a:lnTo>
                    <a:lnTo>
                      <a:pt x="452" y="465"/>
                    </a:lnTo>
                    <a:lnTo>
                      <a:pt x="452" y="463"/>
                    </a:lnTo>
                    <a:lnTo>
                      <a:pt x="450" y="462"/>
                    </a:lnTo>
                    <a:lnTo>
                      <a:pt x="449" y="461"/>
                    </a:lnTo>
                    <a:lnTo>
                      <a:pt x="448" y="461"/>
                    </a:lnTo>
                    <a:lnTo>
                      <a:pt x="446" y="461"/>
                    </a:lnTo>
                    <a:lnTo>
                      <a:pt x="445" y="459"/>
                    </a:lnTo>
                    <a:lnTo>
                      <a:pt x="443" y="459"/>
                    </a:lnTo>
                    <a:lnTo>
                      <a:pt x="442" y="459"/>
                    </a:lnTo>
                    <a:lnTo>
                      <a:pt x="442" y="458"/>
                    </a:lnTo>
                    <a:lnTo>
                      <a:pt x="440" y="458"/>
                    </a:lnTo>
                    <a:lnTo>
                      <a:pt x="439" y="456"/>
                    </a:lnTo>
                    <a:lnTo>
                      <a:pt x="439" y="455"/>
                    </a:lnTo>
                    <a:lnTo>
                      <a:pt x="438" y="453"/>
                    </a:lnTo>
                    <a:lnTo>
                      <a:pt x="438" y="452"/>
                    </a:lnTo>
                    <a:lnTo>
                      <a:pt x="436" y="451"/>
                    </a:lnTo>
                    <a:lnTo>
                      <a:pt x="436" y="449"/>
                    </a:lnTo>
                    <a:lnTo>
                      <a:pt x="436" y="448"/>
                    </a:lnTo>
                    <a:lnTo>
                      <a:pt x="436" y="446"/>
                    </a:lnTo>
                    <a:lnTo>
                      <a:pt x="436" y="445"/>
                    </a:lnTo>
                    <a:lnTo>
                      <a:pt x="438" y="443"/>
                    </a:lnTo>
                    <a:lnTo>
                      <a:pt x="439" y="442"/>
                    </a:lnTo>
                    <a:lnTo>
                      <a:pt x="439" y="441"/>
                    </a:lnTo>
                    <a:lnTo>
                      <a:pt x="440" y="439"/>
                    </a:lnTo>
                    <a:lnTo>
                      <a:pt x="442" y="438"/>
                    </a:lnTo>
                    <a:lnTo>
                      <a:pt x="442" y="436"/>
                    </a:lnTo>
                    <a:lnTo>
                      <a:pt x="443" y="435"/>
                    </a:lnTo>
                    <a:lnTo>
                      <a:pt x="443" y="433"/>
                    </a:lnTo>
                    <a:lnTo>
                      <a:pt x="445" y="433"/>
                    </a:lnTo>
                    <a:lnTo>
                      <a:pt x="445" y="432"/>
                    </a:lnTo>
                    <a:lnTo>
                      <a:pt x="446" y="431"/>
                    </a:lnTo>
                    <a:lnTo>
                      <a:pt x="448" y="429"/>
                    </a:lnTo>
                    <a:lnTo>
                      <a:pt x="449" y="428"/>
                    </a:lnTo>
                    <a:lnTo>
                      <a:pt x="449" y="426"/>
                    </a:lnTo>
                    <a:lnTo>
                      <a:pt x="450" y="426"/>
                    </a:lnTo>
                    <a:lnTo>
                      <a:pt x="452" y="425"/>
                    </a:lnTo>
                    <a:lnTo>
                      <a:pt x="453" y="422"/>
                    </a:lnTo>
                    <a:lnTo>
                      <a:pt x="456" y="422"/>
                    </a:lnTo>
                    <a:lnTo>
                      <a:pt x="459" y="421"/>
                    </a:lnTo>
                    <a:lnTo>
                      <a:pt x="462" y="422"/>
                    </a:lnTo>
                    <a:lnTo>
                      <a:pt x="463" y="422"/>
                    </a:lnTo>
                    <a:lnTo>
                      <a:pt x="465" y="423"/>
                    </a:lnTo>
                    <a:lnTo>
                      <a:pt x="466" y="423"/>
                    </a:lnTo>
                    <a:lnTo>
                      <a:pt x="466" y="425"/>
                    </a:lnTo>
                    <a:lnTo>
                      <a:pt x="468" y="425"/>
                    </a:lnTo>
                    <a:lnTo>
                      <a:pt x="470" y="425"/>
                    </a:lnTo>
                    <a:lnTo>
                      <a:pt x="472" y="425"/>
                    </a:lnTo>
                    <a:lnTo>
                      <a:pt x="473" y="423"/>
                    </a:lnTo>
                    <a:lnTo>
                      <a:pt x="475" y="422"/>
                    </a:lnTo>
                    <a:lnTo>
                      <a:pt x="475" y="419"/>
                    </a:lnTo>
                    <a:lnTo>
                      <a:pt x="476" y="419"/>
                    </a:lnTo>
                    <a:lnTo>
                      <a:pt x="478" y="418"/>
                    </a:lnTo>
                    <a:lnTo>
                      <a:pt x="479" y="418"/>
                    </a:lnTo>
                    <a:lnTo>
                      <a:pt x="479" y="416"/>
                    </a:lnTo>
                    <a:lnTo>
                      <a:pt x="480" y="415"/>
                    </a:lnTo>
                    <a:lnTo>
                      <a:pt x="482" y="415"/>
                    </a:lnTo>
                    <a:lnTo>
                      <a:pt x="483" y="413"/>
                    </a:lnTo>
                    <a:lnTo>
                      <a:pt x="486" y="412"/>
                    </a:lnTo>
                    <a:lnTo>
                      <a:pt x="488" y="412"/>
                    </a:lnTo>
                    <a:lnTo>
                      <a:pt x="489" y="411"/>
                    </a:lnTo>
                    <a:lnTo>
                      <a:pt x="489" y="412"/>
                    </a:lnTo>
                    <a:lnTo>
                      <a:pt x="491" y="412"/>
                    </a:lnTo>
                    <a:lnTo>
                      <a:pt x="492" y="413"/>
                    </a:lnTo>
                    <a:lnTo>
                      <a:pt x="493" y="413"/>
                    </a:lnTo>
                    <a:lnTo>
                      <a:pt x="493" y="412"/>
                    </a:lnTo>
                    <a:lnTo>
                      <a:pt x="495" y="412"/>
                    </a:lnTo>
                    <a:lnTo>
                      <a:pt x="495" y="411"/>
                    </a:lnTo>
                    <a:lnTo>
                      <a:pt x="495" y="409"/>
                    </a:lnTo>
                    <a:lnTo>
                      <a:pt x="496" y="408"/>
                    </a:lnTo>
                    <a:lnTo>
                      <a:pt x="496" y="406"/>
                    </a:lnTo>
                    <a:lnTo>
                      <a:pt x="498" y="405"/>
                    </a:lnTo>
                    <a:lnTo>
                      <a:pt x="499" y="403"/>
                    </a:lnTo>
                    <a:lnTo>
                      <a:pt x="501" y="402"/>
                    </a:lnTo>
                    <a:lnTo>
                      <a:pt x="501" y="401"/>
                    </a:lnTo>
                    <a:lnTo>
                      <a:pt x="502" y="399"/>
                    </a:lnTo>
                    <a:lnTo>
                      <a:pt x="503" y="399"/>
                    </a:lnTo>
                    <a:lnTo>
                      <a:pt x="505" y="398"/>
                    </a:lnTo>
                    <a:lnTo>
                      <a:pt x="503" y="395"/>
                    </a:lnTo>
                    <a:lnTo>
                      <a:pt x="505" y="395"/>
                    </a:lnTo>
                    <a:lnTo>
                      <a:pt x="505" y="393"/>
                    </a:lnTo>
                    <a:lnTo>
                      <a:pt x="505" y="392"/>
                    </a:lnTo>
                    <a:lnTo>
                      <a:pt x="505" y="391"/>
                    </a:lnTo>
                    <a:lnTo>
                      <a:pt x="503" y="389"/>
                    </a:lnTo>
                    <a:lnTo>
                      <a:pt x="502" y="389"/>
                    </a:lnTo>
                    <a:lnTo>
                      <a:pt x="501" y="389"/>
                    </a:lnTo>
                    <a:lnTo>
                      <a:pt x="499" y="389"/>
                    </a:lnTo>
                    <a:lnTo>
                      <a:pt x="498" y="389"/>
                    </a:lnTo>
                    <a:lnTo>
                      <a:pt x="496" y="389"/>
                    </a:lnTo>
                    <a:lnTo>
                      <a:pt x="495" y="391"/>
                    </a:lnTo>
                    <a:lnTo>
                      <a:pt x="493" y="391"/>
                    </a:lnTo>
                    <a:lnTo>
                      <a:pt x="491" y="391"/>
                    </a:lnTo>
                    <a:lnTo>
                      <a:pt x="489" y="391"/>
                    </a:lnTo>
                    <a:lnTo>
                      <a:pt x="488" y="391"/>
                    </a:lnTo>
                    <a:lnTo>
                      <a:pt x="486" y="391"/>
                    </a:lnTo>
                    <a:lnTo>
                      <a:pt x="485" y="391"/>
                    </a:lnTo>
                    <a:lnTo>
                      <a:pt x="483" y="391"/>
                    </a:lnTo>
                    <a:lnTo>
                      <a:pt x="483" y="389"/>
                    </a:lnTo>
                    <a:lnTo>
                      <a:pt x="482" y="389"/>
                    </a:lnTo>
                    <a:lnTo>
                      <a:pt x="480" y="389"/>
                    </a:lnTo>
                    <a:lnTo>
                      <a:pt x="479" y="389"/>
                    </a:lnTo>
                    <a:lnTo>
                      <a:pt x="478" y="389"/>
                    </a:lnTo>
                    <a:lnTo>
                      <a:pt x="478" y="388"/>
                    </a:lnTo>
                    <a:lnTo>
                      <a:pt x="476" y="388"/>
                    </a:lnTo>
                    <a:lnTo>
                      <a:pt x="475" y="388"/>
                    </a:lnTo>
                    <a:lnTo>
                      <a:pt x="473" y="388"/>
                    </a:lnTo>
                    <a:lnTo>
                      <a:pt x="472" y="388"/>
                    </a:lnTo>
                    <a:lnTo>
                      <a:pt x="470" y="386"/>
                    </a:lnTo>
                    <a:lnTo>
                      <a:pt x="469" y="386"/>
                    </a:lnTo>
                    <a:lnTo>
                      <a:pt x="468" y="385"/>
                    </a:lnTo>
                    <a:lnTo>
                      <a:pt x="466" y="385"/>
                    </a:lnTo>
                    <a:lnTo>
                      <a:pt x="465" y="385"/>
                    </a:lnTo>
                    <a:lnTo>
                      <a:pt x="463" y="385"/>
                    </a:lnTo>
                    <a:lnTo>
                      <a:pt x="463" y="383"/>
                    </a:lnTo>
                    <a:lnTo>
                      <a:pt x="462" y="383"/>
                    </a:lnTo>
                    <a:lnTo>
                      <a:pt x="460" y="383"/>
                    </a:lnTo>
                    <a:lnTo>
                      <a:pt x="459" y="383"/>
                    </a:lnTo>
                    <a:lnTo>
                      <a:pt x="458" y="383"/>
                    </a:lnTo>
                    <a:lnTo>
                      <a:pt x="456" y="383"/>
                    </a:lnTo>
                    <a:lnTo>
                      <a:pt x="455" y="383"/>
                    </a:lnTo>
                    <a:lnTo>
                      <a:pt x="453" y="383"/>
                    </a:lnTo>
                    <a:lnTo>
                      <a:pt x="452" y="383"/>
                    </a:lnTo>
                    <a:lnTo>
                      <a:pt x="450" y="385"/>
                    </a:lnTo>
                    <a:lnTo>
                      <a:pt x="449" y="385"/>
                    </a:lnTo>
                    <a:lnTo>
                      <a:pt x="446" y="385"/>
                    </a:lnTo>
                    <a:lnTo>
                      <a:pt x="445" y="383"/>
                    </a:lnTo>
                    <a:lnTo>
                      <a:pt x="443" y="383"/>
                    </a:lnTo>
                    <a:lnTo>
                      <a:pt x="440" y="382"/>
                    </a:lnTo>
                    <a:lnTo>
                      <a:pt x="439" y="380"/>
                    </a:lnTo>
                    <a:lnTo>
                      <a:pt x="438" y="379"/>
                    </a:lnTo>
                    <a:lnTo>
                      <a:pt x="436" y="379"/>
                    </a:lnTo>
                    <a:lnTo>
                      <a:pt x="435" y="379"/>
                    </a:lnTo>
                    <a:lnTo>
                      <a:pt x="433" y="379"/>
                    </a:lnTo>
                    <a:lnTo>
                      <a:pt x="432" y="379"/>
                    </a:lnTo>
                    <a:lnTo>
                      <a:pt x="430" y="378"/>
                    </a:lnTo>
                    <a:lnTo>
                      <a:pt x="428" y="378"/>
                    </a:lnTo>
                    <a:lnTo>
                      <a:pt x="426" y="376"/>
                    </a:lnTo>
                    <a:lnTo>
                      <a:pt x="425" y="376"/>
                    </a:lnTo>
                    <a:lnTo>
                      <a:pt x="422" y="375"/>
                    </a:lnTo>
                    <a:lnTo>
                      <a:pt x="420" y="375"/>
                    </a:lnTo>
                    <a:lnTo>
                      <a:pt x="419" y="373"/>
                    </a:lnTo>
                    <a:lnTo>
                      <a:pt x="418" y="373"/>
                    </a:lnTo>
                    <a:lnTo>
                      <a:pt x="416" y="373"/>
                    </a:lnTo>
                    <a:lnTo>
                      <a:pt x="415" y="373"/>
                    </a:lnTo>
                    <a:lnTo>
                      <a:pt x="413" y="373"/>
                    </a:lnTo>
                    <a:lnTo>
                      <a:pt x="412" y="373"/>
                    </a:lnTo>
                    <a:lnTo>
                      <a:pt x="410" y="373"/>
                    </a:lnTo>
                    <a:lnTo>
                      <a:pt x="409" y="372"/>
                    </a:lnTo>
                    <a:lnTo>
                      <a:pt x="408" y="372"/>
                    </a:lnTo>
                    <a:lnTo>
                      <a:pt x="406" y="372"/>
                    </a:lnTo>
                    <a:lnTo>
                      <a:pt x="403" y="372"/>
                    </a:lnTo>
                    <a:lnTo>
                      <a:pt x="402" y="373"/>
                    </a:lnTo>
                    <a:lnTo>
                      <a:pt x="400" y="373"/>
                    </a:lnTo>
                    <a:lnTo>
                      <a:pt x="399" y="375"/>
                    </a:lnTo>
                    <a:lnTo>
                      <a:pt x="398" y="375"/>
                    </a:lnTo>
                    <a:lnTo>
                      <a:pt x="396" y="375"/>
                    </a:lnTo>
                    <a:lnTo>
                      <a:pt x="395" y="376"/>
                    </a:lnTo>
                    <a:lnTo>
                      <a:pt x="393" y="376"/>
                    </a:lnTo>
                    <a:lnTo>
                      <a:pt x="392" y="378"/>
                    </a:lnTo>
                    <a:lnTo>
                      <a:pt x="390" y="376"/>
                    </a:lnTo>
                    <a:lnTo>
                      <a:pt x="389" y="376"/>
                    </a:lnTo>
                    <a:lnTo>
                      <a:pt x="389" y="375"/>
                    </a:lnTo>
                    <a:lnTo>
                      <a:pt x="388" y="373"/>
                    </a:lnTo>
                    <a:lnTo>
                      <a:pt x="388" y="372"/>
                    </a:lnTo>
                    <a:lnTo>
                      <a:pt x="386" y="370"/>
                    </a:lnTo>
                    <a:lnTo>
                      <a:pt x="386" y="369"/>
                    </a:lnTo>
                    <a:lnTo>
                      <a:pt x="385" y="368"/>
                    </a:lnTo>
                    <a:lnTo>
                      <a:pt x="385" y="366"/>
                    </a:lnTo>
                    <a:lnTo>
                      <a:pt x="383" y="365"/>
                    </a:lnTo>
                    <a:lnTo>
                      <a:pt x="382" y="362"/>
                    </a:lnTo>
                    <a:lnTo>
                      <a:pt x="380" y="360"/>
                    </a:lnTo>
                    <a:lnTo>
                      <a:pt x="379" y="359"/>
                    </a:lnTo>
                    <a:lnTo>
                      <a:pt x="379" y="358"/>
                    </a:lnTo>
                    <a:lnTo>
                      <a:pt x="379" y="356"/>
                    </a:lnTo>
                    <a:lnTo>
                      <a:pt x="378" y="355"/>
                    </a:lnTo>
                    <a:lnTo>
                      <a:pt x="376" y="353"/>
                    </a:lnTo>
                    <a:lnTo>
                      <a:pt x="375" y="353"/>
                    </a:lnTo>
                    <a:lnTo>
                      <a:pt x="375" y="352"/>
                    </a:lnTo>
                    <a:lnTo>
                      <a:pt x="373" y="352"/>
                    </a:lnTo>
                    <a:lnTo>
                      <a:pt x="372" y="350"/>
                    </a:lnTo>
                    <a:lnTo>
                      <a:pt x="370" y="350"/>
                    </a:lnTo>
                    <a:lnTo>
                      <a:pt x="370" y="349"/>
                    </a:lnTo>
                    <a:lnTo>
                      <a:pt x="369" y="349"/>
                    </a:lnTo>
                    <a:lnTo>
                      <a:pt x="369" y="348"/>
                    </a:lnTo>
                    <a:lnTo>
                      <a:pt x="368" y="348"/>
                    </a:lnTo>
                    <a:lnTo>
                      <a:pt x="368" y="346"/>
                    </a:lnTo>
                    <a:lnTo>
                      <a:pt x="366" y="346"/>
                    </a:lnTo>
                    <a:lnTo>
                      <a:pt x="365" y="346"/>
                    </a:lnTo>
                    <a:lnTo>
                      <a:pt x="363" y="346"/>
                    </a:lnTo>
                    <a:lnTo>
                      <a:pt x="362" y="346"/>
                    </a:lnTo>
                    <a:lnTo>
                      <a:pt x="360" y="346"/>
                    </a:lnTo>
                    <a:lnTo>
                      <a:pt x="360" y="345"/>
                    </a:lnTo>
                    <a:lnTo>
                      <a:pt x="356" y="343"/>
                    </a:lnTo>
                    <a:lnTo>
                      <a:pt x="356" y="342"/>
                    </a:lnTo>
                    <a:lnTo>
                      <a:pt x="355" y="340"/>
                    </a:lnTo>
                    <a:lnTo>
                      <a:pt x="355" y="339"/>
                    </a:lnTo>
                    <a:lnTo>
                      <a:pt x="355" y="338"/>
                    </a:lnTo>
                    <a:lnTo>
                      <a:pt x="355" y="336"/>
                    </a:lnTo>
                    <a:lnTo>
                      <a:pt x="355" y="335"/>
                    </a:lnTo>
                    <a:lnTo>
                      <a:pt x="355" y="333"/>
                    </a:lnTo>
                    <a:lnTo>
                      <a:pt x="356" y="332"/>
                    </a:lnTo>
                    <a:lnTo>
                      <a:pt x="355" y="332"/>
                    </a:lnTo>
                    <a:lnTo>
                      <a:pt x="356" y="330"/>
                    </a:lnTo>
                    <a:lnTo>
                      <a:pt x="356" y="329"/>
                    </a:lnTo>
                    <a:lnTo>
                      <a:pt x="356" y="328"/>
                    </a:lnTo>
                    <a:lnTo>
                      <a:pt x="356" y="326"/>
                    </a:lnTo>
                    <a:lnTo>
                      <a:pt x="355" y="325"/>
                    </a:lnTo>
                    <a:lnTo>
                      <a:pt x="355" y="323"/>
                    </a:lnTo>
                    <a:lnTo>
                      <a:pt x="355" y="322"/>
                    </a:lnTo>
                    <a:lnTo>
                      <a:pt x="355" y="320"/>
                    </a:lnTo>
                    <a:lnTo>
                      <a:pt x="355" y="319"/>
                    </a:lnTo>
                    <a:lnTo>
                      <a:pt x="355" y="318"/>
                    </a:lnTo>
                    <a:lnTo>
                      <a:pt x="355" y="316"/>
                    </a:lnTo>
                    <a:lnTo>
                      <a:pt x="356" y="315"/>
                    </a:lnTo>
                    <a:lnTo>
                      <a:pt x="356" y="313"/>
                    </a:lnTo>
                    <a:lnTo>
                      <a:pt x="356" y="312"/>
                    </a:lnTo>
                    <a:lnTo>
                      <a:pt x="356" y="310"/>
                    </a:lnTo>
                    <a:lnTo>
                      <a:pt x="355" y="310"/>
                    </a:lnTo>
                    <a:lnTo>
                      <a:pt x="355" y="309"/>
                    </a:lnTo>
                    <a:lnTo>
                      <a:pt x="353" y="308"/>
                    </a:lnTo>
                    <a:lnTo>
                      <a:pt x="353" y="306"/>
                    </a:lnTo>
                    <a:lnTo>
                      <a:pt x="352" y="306"/>
                    </a:lnTo>
                    <a:lnTo>
                      <a:pt x="352" y="305"/>
                    </a:lnTo>
                    <a:lnTo>
                      <a:pt x="352" y="303"/>
                    </a:lnTo>
                    <a:lnTo>
                      <a:pt x="350" y="303"/>
                    </a:lnTo>
                    <a:lnTo>
                      <a:pt x="349" y="302"/>
                    </a:lnTo>
                    <a:lnTo>
                      <a:pt x="348" y="300"/>
                    </a:lnTo>
                    <a:lnTo>
                      <a:pt x="346" y="300"/>
                    </a:lnTo>
                    <a:lnTo>
                      <a:pt x="345" y="300"/>
                    </a:lnTo>
                    <a:lnTo>
                      <a:pt x="343" y="303"/>
                    </a:lnTo>
                    <a:lnTo>
                      <a:pt x="342" y="305"/>
                    </a:lnTo>
                    <a:lnTo>
                      <a:pt x="342" y="306"/>
                    </a:lnTo>
                    <a:lnTo>
                      <a:pt x="340" y="308"/>
                    </a:lnTo>
                    <a:lnTo>
                      <a:pt x="339" y="309"/>
                    </a:lnTo>
                    <a:lnTo>
                      <a:pt x="337" y="310"/>
                    </a:lnTo>
                    <a:lnTo>
                      <a:pt x="336" y="310"/>
                    </a:lnTo>
                    <a:lnTo>
                      <a:pt x="335" y="310"/>
                    </a:lnTo>
                    <a:lnTo>
                      <a:pt x="333" y="312"/>
                    </a:lnTo>
                    <a:lnTo>
                      <a:pt x="332" y="310"/>
                    </a:lnTo>
                    <a:lnTo>
                      <a:pt x="330" y="310"/>
                    </a:lnTo>
                    <a:lnTo>
                      <a:pt x="329" y="310"/>
                    </a:lnTo>
                    <a:lnTo>
                      <a:pt x="327" y="309"/>
                    </a:lnTo>
                    <a:lnTo>
                      <a:pt x="327" y="308"/>
                    </a:lnTo>
                    <a:lnTo>
                      <a:pt x="326" y="308"/>
                    </a:lnTo>
                    <a:lnTo>
                      <a:pt x="326" y="306"/>
                    </a:lnTo>
                    <a:lnTo>
                      <a:pt x="326" y="305"/>
                    </a:lnTo>
                    <a:lnTo>
                      <a:pt x="326" y="303"/>
                    </a:lnTo>
                    <a:lnTo>
                      <a:pt x="326" y="302"/>
                    </a:lnTo>
                    <a:lnTo>
                      <a:pt x="326" y="300"/>
                    </a:lnTo>
                    <a:lnTo>
                      <a:pt x="326" y="299"/>
                    </a:lnTo>
                    <a:lnTo>
                      <a:pt x="326" y="298"/>
                    </a:lnTo>
                    <a:lnTo>
                      <a:pt x="325" y="298"/>
                    </a:lnTo>
                    <a:lnTo>
                      <a:pt x="325" y="296"/>
                    </a:lnTo>
                    <a:lnTo>
                      <a:pt x="325" y="295"/>
                    </a:lnTo>
                    <a:lnTo>
                      <a:pt x="325" y="293"/>
                    </a:lnTo>
                    <a:lnTo>
                      <a:pt x="323" y="292"/>
                    </a:lnTo>
                    <a:lnTo>
                      <a:pt x="323" y="290"/>
                    </a:lnTo>
                    <a:lnTo>
                      <a:pt x="323" y="289"/>
                    </a:lnTo>
                    <a:lnTo>
                      <a:pt x="325" y="288"/>
                    </a:lnTo>
                    <a:lnTo>
                      <a:pt x="326" y="286"/>
                    </a:lnTo>
                    <a:lnTo>
                      <a:pt x="327" y="285"/>
                    </a:lnTo>
                    <a:lnTo>
                      <a:pt x="329" y="285"/>
                    </a:lnTo>
                    <a:lnTo>
                      <a:pt x="329" y="283"/>
                    </a:lnTo>
                    <a:lnTo>
                      <a:pt x="332" y="283"/>
                    </a:lnTo>
                    <a:lnTo>
                      <a:pt x="332" y="282"/>
                    </a:lnTo>
                    <a:lnTo>
                      <a:pt x="333" y="282"/>
                    </a:lnTo>
                    <a:lnTo>
                      <a:pt x="335" y="280"/>
                    </a:lnTo>
                    <a:lnTo>
                      <a:pt x="335" y="279"/>
                    </a:lnTo>
                    <a:lnTo>
                      <a:pt x="336" y="279"/>
                    </a:lnTo>
                    <a:lnTo>
                      <a:pt x="336" y="278"/>
                    </a:lnTo>
                    <a:lnTo>
                      <a:pt x="336" y="276"/>
                    </a:lnTo>
                    <a:lnTo>
                      <a:pt x="336" y="275"/>
                    </a:lnTo>
                    <a:lnTo>
                      <a:pt x="336" y="273"/>
                    </a:lnTo>
                    <a:lnTo>
                      <a:pt x="336" y="272"/>
                    </a:lnTo>
                    <a:lnTo>
                      <a:pt x="336" y="270"/>
                    </a:lnTo>
                    <a:lnTo>
                      <a:pt x="335" y="269"/>
                    </a:lnTo>
                    <a:lnTo>
                      <a:pt x="335" y="268"/>
                    </a:lnTo>
                    <a:lnTo>
                      <a:pt x="336" y="266"/>
                    </a:lnTo>
                    <a:lnTo>
                      <a:pt x="337" y="265"/>
                    </a:lnTo>
                    <a:lnTo>
                      <a:pt x="337" y="263"/>
                    </a:lnTo>
                    <a:lnTo>
                      <a:pt x="337" y="262"/>
                    </a:lnTo>
                    <a:lnTo>
                      <a:pt x="339" y="260"/>
                    </a:lnTo>
                    <a:lnTo>
                      <a:pt x="339" y="259"/>
                    </a:lnTo>
                    <a:lnTo>
                      <a:pt x="339" y="258"/>
                    </a:lnTo>
                    <a:lnTo>
                      <a:pt x="339" y="256"/>
                    </a:lnTo>
                    <a:lnTo>
                      <a:pt x="339" y="253"/>
                    </a:lnTo>
                    <a:lnTo>
                      <a:pt x="337" y="253"/>
                    </a:lnTo>
                    <a:lnTo>
                      <a:pt x="337" y="252"/>
                    </a:lnTo>
                    <a:lnTo>
                      <a:pt x="337" y="250"/>
                    </a:lnTo>
                    <a:lnTo>
                      <a:pt x="337" y="249"/>
                    </a:lnTo>
                    <a:lnTo>
                      <a:pt x="337" y="248"/>
                    </a:lnTo>
                    <a:lnTo>
                      <a:pt x="337" y="246"/>
                    </a:lnTo>
                    <a:lnTo>
                      <a:pt x="336" y="245"/>
                    </a:lnTo>
                    <a:lnTo>
                      <a:pt x="336" y="243"/>
                    </a:lnTo>
                    <a:lnTo>
                      <a:pt x="336" y="242"/>
                    </a:lnTo>
                    <a:lnTo>
                      <a:pt x="337" y="240"/>
                    </a:lnTo>
                    <a:lnTo>
                      <a:pt x="337" y="239"/>
                    </a:lnTo>
                    <a:lnTo>
                      <a:pt x="337" y="238"/>
                    </a:lnTo>
                    <a:lnTo>
                      <a:pt x="336" y="236"/>
                    </a:lnTo>
                    <a:lnTo>
                      <a:pt x="336" y="235"/>
                    </a:lnTo>
                    <a:lnTo>
                      <a:pt x="336" y="233"/>
                    </a:lnTo>
                    <a:lnTo>
                      <a:pt x="336" y="232"/>
                    </a:lnTo>
                    <a:lnTo>
                      <a:pt x="336" y="230"/>
                    </a:lnTo>
                    <a:lnTo>
                      <a:pt x="336" y="229"/>
                    </a:lnTo>
                    <a:lnTo>
                      <a:pt x="335" y="228"/>
                    </a:lnTo>
                    <a:lnTo>
                      <a:pt x="335" y="226"/>
                    </a:lnTo>
                    <a:lnTo>
                      <a:pt x="333" y="225"/>
                    </a:lnTo>
                    <a:lnTo>
                      <a:pt x="332" y="225"/>
                    </a:lnTo>
                    <a:lnTo>
                      <a:pt x="332" y="223"/>
                    </a:lnTo>
                    <a:lnTo>
                      <a:pt x="330" y="223"/>
                    </a:lnTo>
                    <a:lnTo>
                      <a:pt x="329" y="223"/>
                    </a:lnTo>
                    <a:lnTo>
                      <a:pt x="326" y="222"/>
                    </a:lnTo>
                    <a:lnTo>
                      <a:pt x="320" y="223"/>
                    </a:lnTo>
                    <a:lnTo>
                      <a:pt x="319" y="223"/>
                    </a:lnTo>
                    <a:lnTo>
                      <a:pt x="317" y="223"/>
                    </a:lnTo>
                    <a:lnTo>
                      <a:pt x="316" y="223"/>
                    </a:lnTo>
                    <a:lnTo>
                      <a:pt x="315" y="225"/>
                    </a:lnTo>
                    <a:lnTo>
                      <a:pt x="313" y="225"/>
                    </a:lnTo>
                    <a:lnTo>
                      <a:pt x="310" y="225"/>
                    </a:lnTo>
                    <a:lnTo>
                      <a:pt x="309" y="225"/>
                    </a:lnTo>
                    <a:lnTo>
                      <a:pt x="309" y="226"/>
                    </a:lnTo>
                    <a:lnTo>
                      <a:pt x="306" y="226"/>
                    </a:lnTo>
                    <a:lnTo>
                      <a:pt x="305" y="226"/>
                    </a:lnTo>
                    <a:lnTo>
                      <a:pt x="305" y="228"/>
                    </a:lnTo>
                    <a:lnTo>
                      <a:pt x="303" y="228"/>
                    </a:lnTo>
                    <a:lnTo>
                      <a:pt x="302" y="228"/>
                    </a:lnTo>
                    <a:lnTo>
                      <a:pt x="300" y="228"/>
                    </a:lnTo>
                    <a:lnTo>
                      <a:pt x="299" y="228"/>
                    </a:lnTo>
                    <a:lnTo>
                      <a:pt x="297" y="228"/>
                    </a:lnTo>
                    <a:lnTo>
                      <a:pt x="296" y="229"/>
                    </a:lnTo>
                    <a:lnTo>
                      <a:pt x="295" y="229"/>
                    </a:lnTo>
                    <a:lnTo>
                      <a:pt x="293" y="229"/>
                    </a:lnTo>
                    <a:lnTo>
                      <a:pt x="292" y="229"/>
                    </a:lnTo>
                    <a:lnTo>
                      <a:pt x="290" y="229"/>
                    </a:lnTo>
                    <a:lnTo>
                      <a:pt x="289" y="229"/>
                    </a:lnTo>
                    <a:lnTo>
                      <a:pt x="287" y="229"/>
                    </a:lnTo>
                    <a:lnTo>
                      <a:pt x="286" y="228"/>
                    </a:lnTo>
                    <a:lnTo>
                      <a:pt x="285" y="228"/>
                    </a:lnTo>
                    <a:lnTo>
                      <a:pt x="283" y="228"/>
                    </a:lnTo>
                    <a:lnTo>
                      <a:pt x="282" y="228"/>
                    </a:lnTo>
                    <a:lnTo>
                      <a:pt x="282" y="226"/>
                    </a:lnTo>
                    <a:lnTo>
                      <a:pt x="280" y="226"/>
                    </a:lnTo>
                    <a:lnTo>
                      <a:pt x="280" y="225"/>
                    </a:lnTo>
                    <a:lnTo>
                      <a:pt x="279" y="225"/>
                    </a:lnTo>
                    <a:lnTo>
                      <a:pt x="277" y="223"/>
                    </a:lnTo>
                    <a:lnTo>
                      <a:pt x="277" y="222"/>
                    </a:lnTo>
                    <a:lnTo>
                      <a:pt x="277" y="220"/>
                    </a:lnTo>
                    <a:lnTo>
                      <a:pt x="277" y="219"/>
                    </a:lnTo>
                    <a:lnTo>
                      <a:pt x="277" y="218"/>
                    </a:lnTo>
                    <a:lnTo>
                      <a:pt x="279" y="215"/>
                    </a:lnTo>
                    <a:lnTo>
                      <a:pt x="279" y="213"/>
                    </a:lnTo>
                    <a:lnTo>
                      <a:pt x="280" y="212"/>
                    </a:lnTo>
                    <a:lnTo>
                      <a:pt x="282" y="210"/>
                    </a:lnTo>
                    <a:lnTo>
                      <a:pt x="283" y="209"/>
                    </a:lnTo>
                    <a:lnTo>
                      <a:pt x="285" y="209"/>
                    </a:lnTo>
                    <a:lnTo>
                      <a:pt x="286" y="209"/>
                    </a:lnTo>
                    <a:lnTo>
                      <a:pt x="287" y="208"/>
                    </a:lnTo>
                    <a:lnTo>
                      <a:pt x="289" y="206"/>
                    </a:lnTo>
                    <a:lnTo>
                      <a:pt x="289" y="205"/>
                    </a:lnTo>
                    <a:lnTo>
                      <a:pt x="289" y="203"/>
                    </a:lnTo>
                    <a:lnTo>
                      <a:pt x="289" y="202"/>
                    </a:lnTo>
                    <a:lnTo>
                      <a:pt x="289" y="200"/>
                    </a:lnTo>
                    <a:lnTo>
                      <a:pt x="289" y="199"/>
                    </a:lnTo>
                    <a:lnTo>
                      <a:pt x="289" y="197"/>
                    </a:lnTo>
                    <a:lnTo>
                      <a:pt x="290" y="196"/>
                    </a:lnTo>
                    <a:lnTo>
                      <a:pt x="290" y="195"/>
                    </a:lnTo>
                    <a:lnTo>
                      <a:pt x="292" y="195"/>
                    </a:lnTo>
                    <a:lnTo>
                      <a:pt x="292" y="193"/>
                    </a:lnTo>
                    <a:lnTo>
                      <a:pt x="292" y="192"/>
                    </a:lnTo>
                    <a:lnTo>
                      <a:pt x="292" y="190"/>
                    </a:lnTo>
                    <a:lnTo>
                      <a:pt x="292" y="189"/>
                    </a:lnTo>
                    <a:lnTo>
                      <a:pt x="292" y="187"/>
                    </a:lnTo>
                    <a:lnTo>
                      <a:pt x="292" y="186"/>
                    </a:lnTo>
                    <a:lnTo>
                      <a:pt x="292" y="185"/>
                    </a:lnTo>
                    <a:lnTo>
                      <a:pt x="292" y="183"/>
                    </a:lnTo>
                    <a:lnTo>
                      <a:pt x="293" y="182"/>
                    </a:lnTo>
                    <a:lnTo>
                      <a:pt x="293" y="180"/>
                    </a:lnTo>
                    <a:lnTo>
                      <a:pt x="295" y="180"/>
                    </a:lnTo>
                    <a:lnTo>
                      <a:pt x="296" y="179"/>
                    </a:lnTo>
                    <a:lnTo>
                      <a:pt x="297" y="179"/>
                    </a:lnTo>
                    <a:lnTo>
                      <a:pt x="299" y="179"/>
                    </a:lnTo>
                    <a:lnTo>
                      <a:pt x="300" y="180"/>
                    </a:lnTo>
                    <a:lnTo>
                      <a:pt x="302" y="182"/>
                    </a:lnTo>
                    <a:lnTo>
                      <a:pt x="303" y="182"/>
                    </a:lnTo>
                    <a:lnTo>
                      <a:pt x="305" y="183"/>
                    </a:lnTo>
                    <a:lnTo>
                      <a:pt x="306" y="183"/>
                    </a:lnTo>
                    <a:lnTo>
                      <a:pt x="307" y="182"/>
                    </a:lnTo>
                    <a:lnTo>
                      <a:pt x="309" y="182"/>
                    </a:lnTo>
                    <a:lnTo>
                      <a:pt x="310" y="182"/>
                    </a:lnTo>
                    <a:lnTo>
                      <a:pt x="312" y="180"/>
                    </a:lnTo>
                    <a:lnTo>
                      <a:pt x="313" y="179"/>
                    </a:lnTo>
                    <a:lnTo>
                      <a:pt x="315" y="179"/>
                    </a:lnTo>
                    <a:lnTo>
                      <a:pt x="316" y="179"/>
                    </a:lnTo>
                    <a:lnTo>
                      <a:pt x="317" y="179"/>
                    </a:lnTo>
                    <a:lnTo>
                      <a:pt x="319" y="179"/>
                    </a:lnTo>
                    <a:lnTo>
                      <a:pt x="320" y="179"/>
                    </a:lnTo>
                    <a:lnTo>
                      <a:pt x="322" y="177"/>
                    </a:lnTo>
                    <a:lnTo>
                      <a:pt x="325" y="177"/>
                    </a:lnTo>
                    <a:lnTo>
                      <a:pt x="325" y="176"/>
                    </a:lnTo>
                    <a:lnTo>
                      <a:pt x="326" y="176"/>
                    </a:lnTo>
                    <a:lnTo>
                      <a:pt x="327" y="176"/>
                    </a:lnTo>
                    <a:lnTo>
                      <a:pt x="329" y="175"/>
                    </a:lnTo>
                    <a:lnTo>
                      <a:pt x="330" y="175"/>
                    </a:lnTo>
                    <a:lnTo>
                      <a:pt x="332" y="175"/>
                    </a:lnTo>
                    <a:lnTo>
                      <a:pt x="333" y="175"/>
                    </a:lnTo>
                    <a:lnTo>
                      <a:pt x="335" y="173"/>
                    </a:lnTo>
                    <a:lnTo>
                      <a:pt x="336" y="172"/>
                    </a:lnTo>
                    <a:lnTo>
                      <a:pt x="337" y="170"/>
                    </a:lnTo>
                    <a:lnTo>
                      <a:pt x="339" y="170"/>
                    </a:lnTo>
                    <a:lnTo>
                      <a:pt x="340" y="169"/>
                    </a:lnTo>
                    <a:lnTo>
                      <a:pt x="342" y="167"/>
                    </a:lnTo>
                    <a:lnTo>
                      <a:pt x="343" y="166"/>
                    </a:lnTo>
                    <a:lnTo>
                      <a:pt x="345" y="165"/>
                    </a:lnTo>
                    <a:lnTo>
                      <a:pt x="346" y="163"/>
                    </a:lnTo>
                    <a:lnTo>
                      <a:pt x="348" y="163"/>
                    </a:lnTo>
                    <a:lnTo>
                      <a:pt x="349" y="163"/>
                    </a:lnTo>
                    <a:lnTo>
                      <a:pt x="350" y="162"/>
                    </a:lnTo>
                    <a:lnTo>
                      <a:pt x="352" y="162"/>
                    </a:lnTo>
                    <a:lnTo>
                      <a:pt x="353" y="162"/>
                    </a:lnTo>
                    <a:lnTo>
                      <a:pt x="355" y="160"/>
                    </a:lnTo>
                    <a:lnTo>
                      <a:pt x="356" y="160"/>
                    </a:lnTo>
                    <a:lnTo>
                      <a:pt x="358" y="160"/>
                    </a:lnTo>
                    <a:lnTo>
                      <a:pt x="359" y="160"/>
                    </a:lnTo>
                    <a:lnTo>
                      <a:pt x="360" y="160"/>
                    </a:lnTo>
                    <a:lnTo>
                      <a:pt x="362" y="160"/>
                    </a:lnTo>
                    <a:lnTo>
                      <a:pt x="363" y="159"/>
                    </a:lnTo>
                    <a:lnTo>
                      <a:pt x="365" y="159"/>
                    </a:lnTo>
                    <a:lnTo>
                      <a:pt x="366" y="159"/>
                    </a:lnTo>
                    <a:lnTo>
                      <a:pt x="368" y="157"/>
                    </a:lnTo>
                    <a:lnTo>
                      <a:pt x="369" y="157"/>
                    </a:lnTo>
                    <a:lnTo>
                      <a:pt x="370" y="157"/>
                    </a:lnTo>
                    <a:lnTo>
                      <a:pt x="372" y="156"/>
                    </a:lnTo>
                    <a:lnTo>
                      <a:pt x="373" y="156"/>
                    </a:lnTo>
                    <a:lnTo>
                      <a:pt x="375" y="156"/>
                    </a:lnTo>
                    <a:lnTo>
                      <a:pt x="376" y="155"/>
                    </a:lnTo>
                    <a:lnTo>
                      <a:pt x="378" y="155"/>
                    </a:lnTo>
                    <a:lnTo>
                      <a:pt x="379" y="156"/>
                    </a:lnTo>
                    <a:lnTo>
                      <a:pt x="380" y="156"/>
                    </a:lnTo>
                    <a:lnTo>
                      <a:pt x="382" y="156"/>
                    </a:lnTo>
                    <a:lnTo>
                      <a:pt x="383" y="156"/>
                    </a:lnTo>
                    <a:lnTo>
                      <a:pt x="383" y="155"/>
                    </a:lnTo>
                    <a:lnTo>
                      <a:pt x="385" y="153"/>
                    </a:lnTo>
                    <a:lnTo>
                      <a:pt x="386" y="153"/>
                    </a:lnTo>
                    <a:lnTo>
                      <a:pt x="389" y="153"/>
                    </a:lnTo>
                    <a:lnTo>
                      <a:pt x="390" y="153"/>
                    </a:lnTo>
                    <a:lnTo>
                      <a:pt x="393" y="152"/>
                    </a:lnTo>
                    <a:lnTo>
                      <a:pt x="395" y="152"/>
                    </a:lnTo>
                    <a:lnTo>
                      <a:pt x="396" y="150"/>
                    </a:lnTo>
                    <a:lnTo>
                      <a:pt x="398" y="150"/>
                    </a:lnTo>
                    <a:lnTo>
                      <a:pt x="399" y="150"/>
                    </a:lnTo>
                    <a:lnTo>
                      <a:pt x="400" y="149"/>
                    </a:lnTo>
                    <a:lnTo>
                      <a:pt x="403" y="149"/>
                    </a:lnTo>
                    <a:lnTo>
                      <a:pt x="405" y="149"/>
                    </a:lnTo>
                    <a:lnTo>
                      <a:pt x="406" y="147"/>
                    </a:lnTo>
                    <a:lnTo>
                      <a:pt x="408" y="147"/>
                    </a:lnTo>
                    <a:lnTo>
                      <a:pt x="409" y="147"/>
                    </a:lnTo>
                    <a:lnTo>
                      <a:pt x="410" y="146"/>
                    </a:lnTo>
                    <a:lnTo>
                      <a:pt x="412" y="146"/>
                    </a:lnTo>
                    <a:lnTo>
                      <a:pt x="413" y="146"/>
                    </a:lnTo>
                    <a:lnTo>
                      <a:pt x="413" y="145"/>
                    </a:lnTo>
                    <a:lnTo>
                      <a:pt x="416" y="145"/>
                    </a:lnTo>
                    <a:lnTo>
                      <a:pt x="418" y="143"/>
                    </a:lnTo>
                    <a:lnTo>
                      <a:pt x="419" y="143"/>
                    </a:lnTo>
                    <a:lnTo>
                      <a:pt x="420" y="143"/>
                    </a:lnTo>
                    <a:lnTo>
                      <a:pt x="422" y="142"/>
                    </a:lnTo>
                    <a:lnTo>
                      <a:pt x="422" y="140"/>
                    </a:lnTo>
                    <a:lnTo>
                      <a:pt x="422" y="137"/>
                    </a:lnTo>
                    <a:lnTo>
                      <a:pt x="422" y="136"/>
                    </a:lnTo>
                    <a:lnTo>
                      <a:pt x="423" y="136"/>
                    </a:lnTo>
                    <a:lnTo>
                      <a:pt x="425" y="136"/>
                    </a:lnTo>
                    <a:lnTo>
                      <a:pt x="426" y="136"/>
                    </a:lnTo>
                    <a:lnTo>
                      <a:pt x="428" y="136"/>
                    </a:lnTo>
                    <a:lnTo>
                      <a:pt x="429" y="136"/>
                    </a:lnTo>
                    <a:lnTo>
                      <a:pt x="430" y="136"/>
                    </a:lnTo>
                    <a:lnTo>
                      <a:pt x="430" y="135"/>
                    </a:lnTo>
                    <a:lnTo>
                      <a:pt x="432" y="133"/>
                    </a:lnTo>
                    <a:lnTo>
                      <a:pt x="433" y="133"/>
                    </a:lnTo>
                    <a:lnTo>
                      <a:pt x="435" y="133"/>
                    </a:lnTo>
                    <a:lnTo>
                      <a:pt x="436" y="135"/>
                    </a:lnTo>
                    <a:lnTo>
                      <a:pt x="438" y="133"/>
                    </a:lnTo>
                    <a:lnTo>
                      <a:pt x="439" y="133"/>
                    </a:lnTo>
                    <a:lnTo>
                      <a:pt x="440" y="132"/>
                    </a:lnTo>
                    <a:lnTo>
                      <a:pt x="442" y="130"/>
                    </a:lnTo>
                    <a:lnTo>
                      <a:pt x="443" y="130"/>
                    </a:lnTo>
                    <a:lnTo>
                      <a:pt x="445" y="129"/>
                    </a:lnTo>
                    <a:lnTo>
                      <a:pt x="446" y="127"/>
                    </a:lnTo>
                    <a:lnTo>
                      <a:pt x="446" y="126"/>
                    </a:lnTo>
                    <a:lnTo>
                      <a:pt x="446" y="125"/>
                    </a:lnTo>
                    <a:lnTo>
                      <a:pt x="446" y="123"/>
                    </a:lnTo>
                    <a:lnTo>
                      <a:pt x="446" y="122"/>
                    </a:lnTo>
                    <a:lnTo>
                      <a:pt x="445" y="122"/>
                    </a:lnTo>
                    <a:lnTo>
                      <a:pt x="445" y="120"/>
                    </a:lnTo>
                    <a:lnTo>
                      <a:pt x="445" y="119"/>
                    </a:lnTo>
                    <a:lnTo>
                      <a:pt x="445" y="117"/>
                    </a:lnTo>
                    <a:lnTo>
                      <a:pt x="443" y="117"/>
                    </a:lnTo>
                    <a:lnTo>
                      <a:pt x="443" y="115"/>
                    </a:lnTo>
                    <a:lnTo>
                      <a:pt x="442" y="113"/>
                    </a:lnTo>
                    <a:lnTo>
                      <a:pt x="442" y="112"/>
                    </a:lnTo>
                    <a:lnTo>
                      <a:pt x="442" y="110"/>
                    </a:lnTo>
                    <a:lnTo>
                      <a:pt x="442" y="109"/>
                    </a:lnTo>
                    <a:lnTo>
                      <a:pt x="442" y="107"/>
                    </a:lnTo>
                    <a:lnTo>
                      <a:pt x="442" y="106"/>
                    </a:lnTo>
                    <a:lnTo>
                      <a:pt x="442" y="105"/>
                    </a:lnTo>
                    <a:lnTo>
                      <a:pt x="442" y="103"/>
                    </a:lnTo>
                    <a:lnTo>
                      <a:pt x="442" y="102"/>
                    </a:lnTo>
                    <a:lnTo>
                      <a:pt x="443" y="100"/>
                    </a:lnTo>
                    <a:lnTo>
                      <a:pt x="443" y="99"/>
                    </a:lnTo>
                    <a:lnTo>
                      <a:pt x="443" y="97"/>
                    </a:lnTo>
                    <a:lnTo>
                      <a:pt x="443" y="96"/>
                    </a:lnTo>
                    <a:lnTo>
                      <a:pt x="445" y="96"/>
                    </a:lnTo>
                    <a:lnTo>
                      <a:pt x="445" y="95"/>
                    </a:lnTo>
                    <a:lnTo>
                      <a:pt x="445" y="93"/>
                    </a:lnTo>
                    <a:lnTo>
                      <a:pt x="445" y="92"/>
                    </a:lnTo>
                    <a:lnTo>
                      <a:pt x="446" y="92"/>
                    </a:lnTo>
                    <a:lnTo>
                      <a:pt x="446" y="90"/>
                    </a:lnTo>
                    <a:lnTo>
                      <a:pt x="446" y="89"/>
                    </a:lnTo>
                    <a:lnTo>
                      <a:pt x="448" y="87"/>
                    </a:lnTo>
                    <a:lnTo>
                      <a:pt x="449" y="85"/>
                    </a:lnTo>
                    <a:lnTo>
                      <a:pt x="449" y="83"/>
                    </a:lnTo>
                    <a:lnTo>
                      <a:pt x="449" y="82"/>
                    </a:lnTo>
                    <a:lnTo>
                      <a:pt x="449" y="80"/>
                    </a:lnTo>
                    <a:lnTo>
                      <a:pt x="450" y="80"/>
                    </a:lnTo>
                    <a:lnTo>
                      <a:pt x="450" y="79"/>
                    </a:lnTo>
                    <a:lnTo>
                      <a:pt x="450" y="77"/>
                    </a:lnTo>
                    <a:lnTo>
                      <a:pt x="450" y="76"/>
                    </a:lnTo>
                    <a:lnTo>
                      <a:pt x="452" y="75"/>
                    </a:lnTo>
                    <a:lnTo>
                      <a:pt x="452" y="73"/>
                    </a:lnTo>
                    <a:lnTo>
                      <a:pt x="453" y="72"/>
                    </a:lnTo>
                    <a:lnTo>
                      <a:pt x="453" y="70"/>
                    </a:lnTo>
                    <a:lnTo>
                      <a:pt x="455" y="69"/>
                    </a:lnTo>
                    <a:lnTo>
                      <a:pt x="455" y="67"/>
                    </a:lnTo>
                    <a:lnTo>
                      <a:pt x="456" y="67"/>
                    </a:lnTo>
                    <a:lnTo>
                      <a:pt x="456" y="66"/>
                    </a:lnTo>
                    <a:lnTo>
                      <a:pt x="458" y="65"/>
                    </a:lnTo>
                    <a:lnTo>
                      <a:pt x="458" y="63"/>
                    </a:lnTo>
                    <a:lnTo>
                      <a:pt x="458" y="62"/>
                    </a:lnTo>
                    <a:lnTo>
                      <a:pt x="459" y="62"/>
                    </a:lnTo>
                    <a:lnTo>
                      <a:pt x="460" y="60"/>
                    </a:lnTo>
                    <a:lnTo>
                      <a:pt x="460" y="59"/>
                    </a:lnTo>
                    <a:lnTo>
                      <a:pt x="462" y="56"/>
                    </a:lnTo>
                    <a:lnTo>
                      <a:pt x="463" y="55"/>
                    </a:lnTo>
                    <a:lnTo>
                      <a:pt x="463" y="53"/>
                    </a:lnTo>
                    <a:lnTo>
                      <a:pt x="465" y="50"/>
                    </a:lnTo>
                    <a:lnTo>
                      <a:pt x="466" y="49"/>
                    </a:lnTo>
                    <a:lnTo>
                      <a:pt x="466" y="47"/>
                    </a:lnTo>
                    <a:lnTo>
                      <a:pt x="466" y="46"/>
                    </a:lnTo>
                    <a:lnTo>
                      <a:pt x="466" y="45"/>
                    </a:lnTo>
                    <a:lnTo>
                      <a:pt x="466" y="43"/>
                    </a:lnTo>
                    <a:lnTo>
                      <a:pt x="466" y="42"/>
                    </a:lnTo>
                    <a:lnTo>
                      <a:pt x="466" y="40"/>
                    </a:lnTo>
                    <a:lnTo>
                      <a:pt x="466" y="39"/>
                    </a:lnTo>
                    <a:lnTo>
                      <a:pt x="466" y="37"/>
                    </a:lnTo>
                    <a:lnTo>
                      <a:pt x="466" y="36"/>
                    </a:lnTo>
                    <a:lnTo>
                      <a:pt x="466" y="35"/>
                    </a:lnTo>
                    <a:lnTo>
                      <a:pt x="466" y="33"/>
                    </a:lnTo>
                    <a:lnTo>
                      <a:pt x="466" y="32"/>
                    </a:lnTo>
                    <a:lnTo>
                      <a:pt x="468" y="30"/>
                    </a:lnTo>
                    <a:lnTo>
                      <a:pt x="466" y="30"/>
                    </a:lnTo>
                    <a:lnTo>
                      <a:pt x="466" y="29"/>
                    </a:lnTo>
                    <a:lnTo>
                      <a:pt x="468" y="27"/>
                    </a:lnTo>
                    <a:lnTo>
                      <a:pt x="468" y="26"/>
                    </a:lnTo>
                    <a:lnTo>
                      <a:pt x="468" y="24"/>
                    </a:lnTo>
                    <a:lnTo>
                      <a:pt x="468" y="23"/>
                    </a:lnTo>
                    <a:lnTo>
                      <a:pt x="469" y="22"/>
                    </a:lnTo>
                    <a:lnTo>
                      <a:pt x="469" y="20"/>
                    </a:lnTo>
                    <a:lnTo>
                      <a:pt x="470" y="19"/>
                    </a:lnTo>
                    <a:lnTo>
                      <a:pt x="470" y="17"/>
                    </a:lnTo>
                    <a:lnTo>
                      <a:pt x="470" y="16"/>
                    </a:lnTo>
                    <a:lnTo>
                      <a:pt x="472" y="14"/>
                    </a:lnTo>
                    <a:lnTo>
                      <a:pt x="473" y="13"/>
                    </a:lnTo>
                    <a:lnTo>
                      <a:pt x="473" y="12"/>
                    </a:lnTo>
                    <a:lnTo>
                      <a:pt x="475" y="12"/>
                    </a:lnTo>
                    <a:lnTo>
                      <a:pt x="476" y="10"/>
                    </a:lnTo>
                    <a:lnTo>
                      <a:pt x="478" y="9"/>
                    </a:lnTo>
                    <a:lnTo>
                      <a:pt x="479" y="7"/>
                    </a:lnTo>
                    <a:lnTo>
                      <a:pt x="480" y="7"/>
                    </a:lnTo>
                    <a:lnTo>
                      <a:pt x="480" y="6"/>
                    </a:lnTo>
                    <a:lnTo>
                      <a:pt x="483" y="6"/>
                    </a:lnTo>
                    <a:lnTo>
                      <a:pt x="485" y="4"/>
                    </a:lnTo>
                    <a:lnTo>
                      <a:pt x="486" y="4"/>
                    </a:lnTo>
                    <a:lnTo>
                      <a:pt x="488" y="4"/>
                    </a:lnTo>
                    <a:lnTo>
                      <a:pt x="489" y="4"/>
                    </a:lnTo>
                    <a:lnTo>
                      <a:pt x="491" y="3"/>
                    </a:lnTo>
                    <a:lnTo>
                      <a:pt x="492" y="3"/>
                    </a:lnTo>
                    <a:lnTo>
                      <a:pt x="493" y="3"/>
                    </a:lnTo>
                    <a:lnTo>
                      <a:pt x="495" y="2"/>
                    </a:lnTo>
                    <a:lnTo>
                      <a:pt x="496" y="2"/>
                    </a:lnTo>
                    <a:lnTo>
                      <a:pt x="498" y="2"/>
                    </a:lnTo>
                    <a:lnTo>
                      <a:pt x="499" y="2"/>
                    </a:lnTo>
                    <a:lnTo>
                      <a:pt x="501" y="2"/>
                    </a:lnTo>
                    <a:lnTo>
                      <a:pt x="502" y="2"/>
                    </a:lnTo>
                    <a:lnTo>
                      <a:pt x="503" y="0"/>
                    </a:lnTo>
                    <a:lnTo>
                      <a:pt x="506" y="0"/>
                    </a:lnTo>
                    <a:lnTo>
                      <a:pt x="508" y="0"/>
                    </a:lnTo>
                    <a:lnTo>
                      <a:pt x="509" y="0"/>
                    </a:lnTo>
                    <a:lnTo>
                      <a:pt x="512" y="0"/>
                    </a:lnTo>
                    <a:lnTo>
                      <a:pt x="513" y="0"/>
                    </a:lnTo>
                    <a:lnTo>
                      <a:pt x="515" y="0"/>
                    </a:lnTo>
                    <a:lnTo>
                      <a:pt x="516" y="0"/>
                    </a:lnTo>
                    <a:lnTo>
                      <a:pt x="518" y="0"/>
                    </a:lnTo>
                  </a:path>
                </a:pathLst>
              </a:custGeom>
              <a:noFill/>
              <a:ln w="3">
                <a:solidFill>
                  <a:srgbClr val="6E6E6E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5" name="Freeform 15"/>
              <p:cNvSpPr>
                <a:spLocks/>
              </p:cNvSpPr>
              <p:nvPr/>
            </p:nvSpPr>
            <p:spPr bwMode="auto">
              <a:xfrm>
                <a:off x="441" y="1109"/>
                <a:ext cx="2186" cy="1505"/>
              </a:xfrm>
              <a:custGeom>
                <a:avLst/>
                <a:gdLst/>
                <a:ahLst/>
                <a:cxnLst>
                  <a:cxn ang="0">
                    <a:pos x="1104" y="273"/>
                  </a:cxn>
                  <a:cxn ang="0">
                    <a:pos x="1230" y="231"/>
                  </a:cxn>
                  <a:cxn ang="0">
                    <a:pos x="1337" y="173"/>
                  </a:cxn>
                  <a:cxn ang="0">
                    <a:pos x="1464" y="213"/>
                  </a:cxn>
                  <a:cxn ang="0">
                    <a:pos x="1576" y="277"/>
                  </a:cxn>
                  <a:cxn ang="0">
                    <a:pos x="1796" y="331"/>
                  </a:cxn>
                  <a:cxn ang="0">
                    <a:pos x="1947" y="330"/>
                  </a:cxn>
                  <a:cxn ang="0">
                    <a:pos x="2009" y="280"/>
                  </a:cxn>
                  <a:cxn ang="0">
                    <a:pos x="2080" y="271"/>
                  </a:cxn>
                  <a:cxn ang="0">
                    <a:pos x="2103" y="319"/>
                  </a:cxn>
                  <a:cxn ang="0">
                    <a:pos x="2178" y="336"/>
                  </a:cxn>
                  <a:cxn ang="0">
                    <a:pos x="2183" y="411"/>
                  </a:cxn>
                  <a:cxn ang="0">
                    <a:pos x="2129" y="437"/>
                  </a:cxn>
                  <a:cxn ang="0">
                    <a:pos x="2076" y="477"/>
                  </a:cxn>
                  <a:cxn ang="0">
                    <a:pos x="2052" y="547"/>
                  </a:cxn>
                  <a:cxn ang="0">
                    <a:pos x="2006" y="587"/>
                  </a:cxn>
                  <a:cxn ang="0">
                    <a:pos x="1932" y="614"/>
                  </a:cxn>
                  <a:cxn ang="0">
                    <a:pos x="1887" y="659"/>
                  </a:cxn>
                  <a:cxn ang="0">
                    <a:pos x="1946" y="679"/>
                  </a:cxn>
                  <a:cxn ang="0">
                    <a:pos x="1936" y="745"/>
                  </a:cxn>
                  <a:cxn ang="0">
                    <a:pos x="1966" y="780"/>
                  </a:cxn>
                  <a:cxn ang="0">
                    <a:pos x="2028" y="810"/>
                  </a:cxn>
                  <a:cxn ang="0">
                    <a:pos x="2103" y="828"/>
                  </a:cxn>
                  <a:cxn ang="0">
                    <a:pos x="2069" y="858"/>
                  </a:cxn>
                  <a:cxn ang="0">
                    <a:pos x="2048" y="908"/>
                  </a:cxn>
                  <a:cxn ang="0">
                    <a:pos x="1966" y="893"/>
                  </a:cxn>
                  <a:cxn ang="0">
                    <a:pos x="1956" y="819"/>
                  </a:cxn>
                  <a:cxn ang="0">
                    <a:pos x="1885" y="812"/>
                  </a:cxn>
                  <a:cxn ang="0">
                    <a:pos x="1825" y="793"/>
                  </a:cxn>
                  <a:cxn ang="0">
                    <a:pos x="1699" y="820"/>
                  </a:cxn>
                  <a:cxn ang="0">
                    <a:pos x="1626" y="883"/>
                  </a:cxn>
                  <a:cxn ang="0">
                    <a:pos x="1634" y="1016"/>
                  </a:cxn>
                  <a:cxn ang="0">
                    <a:pos x="1624" y="1085"/>
                  </a:cxn>
                  <a:cxn ang="0">
                    <a:pos x="1584" y="1171"/>
                  </a:cxn>
                  <a:cxn ang="0">
                    <a:pos x="1579" y="1274"/>
                  </a:cxn>
                  <a:cxn ang="0">
                    <a:pos x="1574" y="1368"/>
                  </a:cxn>
                  <a:cxn ang="0">
                    <a:pos x="1583" y="1458"/>
                  </a:cxn>
                  <a:cxn ang="0">
                    <a:pos x="1506" y="1452"/>
                  </a:cxn>
                  <a:cxn ang="0">
                    <a:pos x="1416" y="1439"/>
                  </a:cxn>
                  <a:cxn ang="0">
                    <a:pos x="1311" y="1412"/>
                  </a:cxn>
                  <a:cxn ang="0">
                    <a:pos x="1161" y="1371"/>
                  </a:cxn>
                  <a:cxn ang="0">
                    <a:pos x="1174" y="1299"/>
                  </a:cxn>
                  <a:cxn ang="0">
                    <a:pos x="1165" y="1211"/>
                  </a:cxn>
                  <a:cxn ang="0">
                    <a:pos x="1048" y="1175"/>
                  </a:cxn>
                  <a:cxn ang="0">
                    <a:pos x="1077" y="1088"/>
                  </a:cxn>
                  <a:cxn ang="0">
                    <a:pos x="1028" y="1015"/>
                  </a:cxn>
                  <a:cxn ang="0">
                    <a:pos x="951" y="1022"/>
                  </a:cxn>
                  <a:cxn ang="0">
                    <a:pos x="858" y="1056"/>
                  </a:cxn>
                  <a:cxn ang="0">
                    <a:pos x="808" y="1005"/>
                  </a:cxn>
                  <a:cxn ang="0">
                    <a:pos x="814" y="936"/>
                  </a:cxn>
                  <a:cxn ang="0">
                    <a:pos x="732" y="872"/>
                  </a:cxn>
                  <a:cxn ang="0">
                    <a:pos x="573" y="820"/>
                  </a:cxn>
                  <a:cxn ang="0">
                    <a:pos x="509" y="783"/>
                  </a:cxn>
                  <a:cxn ang="0">
                    <a:pos x="459" y="802"/>
                  </a:cxn>
                  <a:cxn ang="0">
                    <a:pos x="413" y="855"/>
                  </a:cxn>
                  <a:cxn ang="0">
                    <a:pos x="466" y="970"/>
                  </a:cxn>
                  <a:cxn ang="0">
                    <a:pos x="406" y="1103"/>
                  </a:cxn>
                  <a:cxn ang="0">
                    <a:pos x="357" y="1006"/>
                  </a:cxn>
                  <a:cxn ang="0">
                    <a:pos x="224" y="885"/>
                  </a:cxn>
                  <a:cxn ang="0">
                    <a:pos x="50" y="593"/>
                  </a:cxn>
                  <a:cxn ang="0">
                    <a:pos x="194" y="178"/>
                  </a:cxn>
                  <a:cxn ang="0">
                    <a:pos x="459" y="47"/>
                  </a:cxn>
                </a:cxnLst>
                <a:rect l="0" t="0" r="r" b="b"/>
                <a:pathLst>
                  <a:path w="2186" h="1505">
                    <a:moveTo>
                      <a:pt x="738" y="45"/>
                    </a:moveTo>
                    <a:lnTo>
                      <a:pt x="746" y="47"/>
                    </a:lnTo>
                    <a:lnTo>
                      <a:pt x="756" y="51"/>
                    </a:lnTo>
                    <a:lnTo>
                      <a:pt x="766" y="55"/>
                    </a:lnTo>
                    <a:lnTo>
                      <a:pt x="772" y="57"/>
                    </a:lnTo>
                    <a:lnTo>
                      <a:pt x="775" y="57"/>
                    </a:lnTo>
                    <a:lnTo>
                      <a:pt x="783" y="60"/>
                    </a:lnTo>
                    <a:lnTo>
                      <a:pt x="791" y="63"/>
                    </a:lnTo>
                    <a:lnTo>
                      <a:pt x="798" y="65"/>
                    </a:lnTo>
                    <a:lnTo>
                      <a:pt x="809" y="73"/>
                    </a:lnTo>
                    <a:lnTo>
                      <a:pt x="816" y="77"/>
                    </a:lnTo>
                    <a:lnTo>
                      <a:pt x="822" y="75"/>
                    </a:lnTo>
                    <a:lnTo>
                      <a:pt x="834" y="71"/>
                    </a:lnTo>
                    <a:lnTo>
                      <a:pt x="842" y="70"/>
                    </a:lnTo>
                    <a:lnTo>
                      <a:pt x="854" y="70"/>
                    </a:lnTo>
                    <a:lnTo>
                      <a:pt x="864" y="71"/>
                    </a:lnTo>
                    <a:lnTo>
                      <a:pt x="872" y="75"/>
                    </a:lnTo>
                    <a:lnTo>
                      <a:pt x="888" y="83"/>
                    </a:lnTo>
                    <a:lnTo>
                      <a:pt x="896" y="90"/>
                    </a:lnTo>
                    <a:lnTo>
                      <a:pt x="902" y="90"/>
                    </a:lnTo>
                    <a:lnTo>
                      <a:pt x="908" y="97"/>
                    </a:lnTo>
                    <a:lnTo>
                      <a:pt x="932" y="120"/>
                    </a:lnTo>
                    <a:lnTo>
                      <a:pt x="968" y="154"/>
                    </a:lnTo>
                    <a:lnTo>
                      <a:pt x="978" y="166"/>
                    </a:lnTo>
                    <a:lnTo>
                      <a:pt x="981" y="168"/>
                    </a:lnTo>
                    <a:lnTo>
                      <a:pt x="984" y="174"/>
                    </a:lnTo>
                    <a:lnTo>
                      <a:pt x="988" y="181"/>
                    </a:lnTo>
                    <a:lnTo>
                      <a:pt x="992" y="188"/>
                    </a:lnTo>
                    <a:lnTo>
                      <a:pt x="997" y="194"/>
                    </a:lnTo>
                    <a:lnTo>
                      <a:pt x="1005" y="210"/>
                    </a:lnTo>
                    <a:lnTo>
                      <a:pt x="1008" y="216"/>
                    </a:lnTo>
                    <a:lnTo>
                      <a:pt x="1012" y="221"/>
                    </a:lnTo>
                    <a:lnTo>
                      <a:pt x="1014" y="226"/>
                    </a:lnTo>
                    <a:lnTo>
                      <a:pt x="1017" y="230"/>
                    </a:lnTo>
                    <a:lnTo>
                      <a:pt x="1024" y="238"/>
                    </a:lnTo>
                    <a:lnTo>
                      <a:pt x="1032" y="248"/>
                    </a:lnTo>
                    <a:lnTo>
                      <a:pt x="1039" y="258"/>
                    </a:lnTo>
                    <a:lnTo>
                      <a:pt x="1051" y="270"/>
                    </a:lnTo>
                    <a:lnTo>
                      <a:pt x="1057" y="277"/>
                    </a:lnTo>
                    <a:lnTo>
                      <a:pt x="1058" y="277"/>
                    </a:lnTo>
                    <a:lnTo>
                      <a:pt x="1072" y="277"/>
                    </a:lnTo>
                    <a:lnTo>
                      <a:pt x="1082" y="277"/>
                    </a:lnTo>
                    <a:lnTo>
                      <a:pt x="1088" y="276"/>
                    </a:lnTo>
                    <a:lnTo>
                      <a:pt x="1090" y="276"/>
                    </a:lnTo>
                    <a:lnTo>
                      <a:pt x="1094" y="274"/>
                    </a:lnTo>
                    <a:lnTo>
                      <a:pt x="1095" y="274"/>
                    </a:lnTo>
                    <a:lnTo>
                      <a:pt x="1097" y="274"/>
                    </a:lnTo>
                    <a:lnTo>
                      <a:pt x="1098" y="274"/>
                    </a:lnTo>
                    <a:lnTo>
                      <a:pt x="1100" y="274"/>
                    </a:lnTo>
                    <a:lnTo>
                      <a:pt x="1101" y="273"/>
                    </a:lnTo>
                    <a:lnTo>
                      <a:pt x="1104" y="273"/>
                    </a:lnTo>
                    <a:lnTo>
                      <a:pt x="1105" y="271"/>
                    </a:lnTo>
                    <a:lnTo>
                      <a:pt x="1108" y="271"/>
                    </a:lnTo>
                    <a:lnTo>
                      <a:pt x="1110" y="270"/>
                    </a:lnTo>
                    <a:lnTo>
                      <a:pt x="1112" y="268"/>
                    </a:lnTo>
                    <a:lnTo>
                      <a:pt x="1114" y="268"/>
                    </a:lnTo>
                    <a:lnTo>
                      <a:pt x="1117" y="267"/>
                    </a:lnTo>
                    <a:lnTo>
                      <a:pt x="1118" y="266"/>
                    </a:lnTo>
                    <a:lnTo>
                      <a:pt x="1120" y="264"/>
                    </a:lnTo>
                    <a:lnTo>
                      <a:pt x="1121" y="264"/>
                    </a:lnTo>
                    <a:lnTo>
                      <a:pt x="1122" y="263"/>
                    </a:lnTo>
                    <a:lnTo>
                      <a:pt x="1127" y="258"/>
                    </a:lnTo>
                    <a:lnTo>
                      <a:pt x="1128" y="257"/>
                    </a:lnTo>
                    <a:lnTo>
                      <a:pt x="1131" y="254"/>
                    </a:lnTo>
                    <a:lnTo>
                      <a:pt x="1132" y="251"/>
                    </a:lnTo>
                    <a:lnTo>
                      <a:pt x="1134" y="250"/>
                    </a:lnTo>
                    <a:lnTo>
                      <a:pt x="1135" y="247"/>
                    </a:lnTo>
                    <a:lnTo>
                      <a:pt x="1138" y="247"/>
                    </a:lnTo>
                    <a:lnTo>
                      <a:pt x="1138" y="246"/>
                    </a:lnTo>
                    <a:lnTo>
                      <a:pt x="1140" y="243"/>
                    </a:lnTo>
                    <a:lnTo>
                      <a:pt x="1141" y="241"/>
                    </a:lnTo>
                    <a:lnTo>
                      <a:pt x="1142" y="240"/>
                    </a:lnTo>
                    <a:lnTo>
                      <a:pt x="1144" y="238"/>
                    </a:lnTo>
                    <a:lnTo>
                      <a:pt x="1147" y="238"/>
                    </a:lnTo>
                    <a:lnTo>
                      <a:pt x="1150" y="238"/>
                    </a:lnTo>
                    <a:lnTo>
                      <a:pt x="1151" y="238"/>
                    </a:lnTo>
                    <a:lnTo>
                      <a:pt x="1152" y="238"/>
                    </a:lnTo>
                    <a:lnTo>
                      <a:pt x="1155" y="240"/>
                    </a:lnTo>
                    <a:lnTo>
                      <a:pt x="1160" y="241"/>
                    </a:lnTo>
                    <a:lnTo>
                      <a:pt x="1162" y="243"/>
                    </a:lnTo>
                    <a:lnTo>
                      <a:pt x="1165" y="243"/>
                    </a:lnTo>
                    <a:lnTo>
                      <a:pt x="1168" y="243"/>
                    </a:lnTo>
                    <a:lnTo>
                      <a:pt x="1172" y="243"/>
                    </a:lnTo>
                    <a:lnTo>
                      <a:pt x="1175" y="244"/>
                    </a:lnTo>
                    <a:lnTo>
                      <a:pt x="1177" y="244"/>
                    </a:lnTo>
                    <a:lnTo>
                      <a:pt x="1181" y="244"/>
                    </a:lnTo>
                    <a:lnTo>
                      <a:pt x="1184" y="246"/>
                    </a:lnTo>
                    <a:lnTo>
                      <a:pt x="1187" y="247"/>
                    </a:lnTo>
                    <a:lnTo>
                      <a:pt x="1188" y="247"/>
                    </a:lnTo>
                    <a:lnTo>
                      <a:pt x="1190" y="248"/>
                    </a:lnTo>
                    <a:lnTo>
                      <a:pt x="1192" y="248"/>
                    </a:lnTo>
                    <a:lnTo>
                      <a:pt x="1194" y="248"/>
                    </a:lnTo>
                    <a:lnTo>
                      <a:pt x="1197" y="248"/>
                    </a:lnTo>
                    <a:lnTo>
                      <a:pt x="1198" y="248"/>
                    </a:lnTo>
                    <a:lnTo>
                      <a:pt x="1204" y="246"/>
                    </a:lnTo>
                    <a:lnTo>
                      <a:pt x="1208" y="244"/>
                    </a:lnTo>
                    <a:lnTo>
                      <a:pt x="1211" y="243"/>
                    </a:lnTo>
                    <a:lnTo>
                      <a:pt x="1215" y="240"/>
                    </a:lnTo>
                    <a:lnTo>
                      <a:pt x="1218" y="238"/>
                    </a:lnTo>
                    <a:lnTo>
                      <a:pt x="1220" y="237"/>
                    </a:lnTo>
                    <a:lnTo>
                      <a:pt x="1227" y="234"/>
                    </a:lnTo>
                    <a:lnTo>
                      <a:pt x="1230" y="231"/>
                    </a:lnTo>
                    <a:lnTo>
                      <a:pt x="1233" y="230"/>
                    </a:lnTo>
                    <a:lnTo>
                      <a:pt x="1237" y="228"/>
                    </a:lnTo>
                    <a:lnTo>
                      <a:pt x="1238" y="227"/>
                    </a:lnTo>
                    <a:lnTo>
                      <a:pt x="1241" y="226"/>
                    </a:lnTo>
                    <a:lnTo>
                      <a:pt x="1243" y="224"/>
                    </a:lnTo>
                    <a:lnTo>
                      <a:pt x="1244" y="224"/>
                    </a:lnTo>
                    <a:lnTo>
                      <a:pt x="1248" y="221"/>
                    </a:lnTo>
                    <a:lnTo>
                      <a:pt x="1250" y="221"/>
                    </a:lnTo>
                    <a:lnTo>
                      <a:pt x="1253" y="218"/>
                    </a:lnTo>
                    <a:lnTo>
                      <a:pt x="1255" y="217"/>
                    </a:lnTo>
                    <a:lnTo>
                      <a:pt x="1257" y="216"/>
                    </a:lnTo>
                    <a:lnTo>
                      <a:pt x="1260" y="214"/>
                    </a:lnTo>
                    <a:lnTo>
                      <a:pt x="1263" y="213"/>
                    </a:lnTo>
                    <a:lnTo>
                      <a:pt x="1263" y="211"/>
                    </a:lnTo>
                    <a:lnTo>
                      <a:pt x="1264" y="211"/>
                    </a:lnTo>
                    <a:lnTo>
                      <a:pt x="1267" y="210"/>
                    </a:lnTo>
                    <a:lnTo>
                      <a:pt x="1268" y="208"/>
                    </a:lnTo>
                    <a:lnTo>
                      <a:pt x="1270" y="208"/>
                    </a:lnTo>
                    <a:lnTo>
                      <a:pt x="1271" y="207"/>
                    </a:lnTo>
                    <a:lnTo>
                      <a:pt x="1274" y="206"/>
                    </a:lnTo>
                    <a:lnTo>
                      <a:pt x="1275" y="206"/>
                    </a:lnTo>
                    <a:lnTo>
                      <a:pt x="1277" y="204"/>
                    </a:lnTo>
                    <a:lnTo>
                      <a:pt x="1280" y="203"/>
                    </a:lnTo>
                    <a:lnTo>
                      <a:pt x="1283" y="201"/>
                    </a:lnTo>
                    <a:lnTo>
                      <a:pt x="1285" y="200"/>
                    </a:lnTo>
                    <a:lnTo>
                      <a:pt x="1288" y="198"/>
                    </a:lnTo>
                    <a:lnTo>
                      <a:pt x="1290" y="197"/>
                    </a:lnTo>
                    <a:lnTo>
                      <a:pt x="1291" y="196"/>
                    </a:lnTo>
                    <a:lnTo>
                      <a:pt x="1293" y="196"/>
                    </a:lnTo>
                    <a:lnTo>
                      <a:pt x="1294" y="194"/>
                    </a:lnTo>
                    <a:lnTo>
                      <a:pt x="1297" y="193"/>
                    </a:lnTo>
                    <a:lnTo>
                      <a:pt x="1298" y="191"/>
                    </a:lnTo>
                    <a:lnTo>
                      <a:pt x="1303" y="188"/>
                    </a:lnTo>
                    <a:lnTo>
                      <a:pt x="1304" y="188"/>
                    </a:lnTo>
                    <a:lnTo>
                      <a:pt x="1305" y="187"/>
                    </a:lnTo>
                    <a:lnTo>
                      <a:pt x="1307" y="186"/>
                    </a:lnTo>
                    <a:lnTo>
                      <a:pt x="1310" y="184"/>
                    </a:lnTo>
                    <a:lnTo>
                      <a:pt x="1311" y="183"/>
                    </a:lnTo>
                    <a:lnTo>
                      <a:pt x="1314" y="181"/>
                    </a:lnTo>
                    <a:lnTo>
                      <a:pt x="1315" y="180"/>
                    </a:lnTo>
                    <a:lnTo>
                      <a:pt x="1317" y="178"/>
                    </a:lnTo>
                    <a:lnTo>
                      <a:pt x="1318" y="178"/>
                    </a:lnTo>
                    <a:lnTo>
                      <a:pt x="1320" y="177"/>
                    </a:lnTo>
                    <a:lnTo>
                      <a:pt x="1321" y="176"/>
                    </a:lnTo>
                    <a:lnTo>
                      <a:pt x="1323" y="174"/>
                    </a:lnTo>
                    <a:lnTo>
                      <a:pt x="1324" y="173"/>
                    </a:lnTo>
                    <a:lnTo>
                      <a:pt x="1325" y="173"/>
                    </a:lnTo>
                    <a:lnTo>
                      <a:pt x="1327" y="173"/>
                    </a:lnTo>
                    <a:lnTo>
                      <a:pt x="1328" y="173"/>
                    </a:lnTo>
                    <a:lnTo>
                      <a:pt x="1331" y="173"/>
                    </a:lnTo>
                    <a:lnTo>
                      <a:pt x="1337" y="173"/>
                    </a:lnTo>
                    <a:lnTo>
                      <a:pt x="1340" y="173"/>
                    </a:lnTo>
                    <a:lnTo>
                      <a:pt x="1341" y="173"/>
                    </a:lnTo>
                    <a:lnTo>
                      <a:pt x="1343" y="174"/>
                    </a:lnTo>
                    <a:lnTo>
                      <a:pt x="1345" y="174"/>
                    </a:lnTo>
                    <a:lnTo>
                      <a:pt x="1347" y="174"/>
                    </a:lnTo>
                    <a:lnTo>
                      <a:pt x="1350" y="174"/>
                    </a:lnTo>
                    <a:lnTo>
                      <a:pt x="1353" y="174"/>
                    </a:lnTo>
                    <a:lnTo>
                      <a:pt x="1357" y="176"/>
                    </a:lnTo>
                    <a:lnTo>
                      <a:pt x="1358" y="176"/>
                    </a:lnTo>
                    <a:lnTo>
                      <a:pt x="1361" y="176"/>
                    </a:lnTo>
                    <a:lnTo>
                      <a:pt x="1363" y="176"/>
                    </a:lnTo>
                    <a:lnTo>
                      <a:pt x="1367" y="177"/>
                    </a:lnTo>
                    <a:lnTo>
                      <a:pt x="1368" y="177"/>
                    </a:lnTo>
                    <a:lnTo>
                      <a:pt x="1374" y="177"/>
                    </a:lnTo>
                    <a:lnTo>
                      <a:pt x="1378" y="177"/>
                    </a:lnTo>
                    <a:lnTo>
                      <a:pt x="1381" y="177"/>
                    </a:lnTo>
                    <a:lnTo>
                      <a:pt x="1384" y="177"/>
                    </a:lnTo>
                    <a:lnTo>
                      <a:pt x="1387" y="177"/>
                    </a:lnTo>
                    <a:lnTo>
                      <a:pt x="1390" y="177"/>
                    </a:lnTo>
                    <a:lnTo>
                      <a:pt x="1391" y="177"/>
                    </a:lnTo>
                    <a:lnTo>
                      <a:pt x="1393" y="178"/>
                    </a:lnTo>
                    <a:lnTo>
                      <a:pt x="1394" y="178"/>
                    </a:lnTo>
                    <a:lnTo>
                      <a:pt x="1400" y="180"/>
                    </a:lnTo>
                    <a:lnTo>
                      <a:pt x="1401" y="180"/>
                    </a:lnTo>
                    <a:lnTo>
                      <a:pt x="1403" y="180"/>
                    </a:lnTo>
                    <a:lnTo>
                      <a:pt x="1404" y="180"/>
                    </a:lnTo>
                    <a:lnTo>
                      <a:pt x="1407" y="181"/>
                    </a:lnTo>
                    <a:lnTo>
                      <a:pt x="1408" y="181"/>
                    </a:lnTo>
                    <a:lnTo>
                      <a:pt x="1410" y="181"/>
                    </a:lnTo>
                    <a:lnTo>
                      <a:pt x="1411" y="183"/>
                    </a:lnTo>
                    <a:lnTo>
                      <a:pt x="1413" y="183"/>
                    </a:lnTo>
                    <a:lnTo>
                      <a:pt x="1420" y="187"/>
                    </a:lnTo>
                    <a:lnTo>
                      <a:pt x="1421" y="187"/>
                    </a:lnTo>
                    <a:lnTo>
                      <a:pt x="1423" y="188"/>
                    </a:lnTo>
                    <a:lnTo>
                      <a:pt x="1426" y="190"/>
                    </a:lnTo>
                    <a:lnTo>
                      <a:pt x="1427" y="190"/>
                    </a:lnTo>
                    <a:lnTo>
                      <a:pt x="1430" y="191"/>
                    </a:lnTo>
                    <a:lnTo>
                      <a:pt x="1431" y="191"/>
                    </a:lnTo>
                    <a:lnTo>
                      <a:pt x="1433" y="191"/>
                    </a:lnTo>
                    <a:lnTo>
                      <a:pt x="1436" y="194"/>
                    </a:lnTo>
                    <a:lnTo>
                      <a:pt x="1438" y="198"/>
                    </a:lnTo>
                    <a:lnTo>
                      <a:pt x="1441" y="201"/>
                    </a:lnTo>
                    <a:lnTo>
                      <a:pt x="1443" y="203"/>
                    </a:lnTo>
                    <a:lnTo>
                      <a:pt x="1444" y="203"/>
                    </a:lnTo>
                    <a:lnTo>
                      <a:pt x="1447" y="206"/>
                    </a:lnTo>
                    <a:lnTo>
                      <a:pt x="1448" y="206"/>
                    </a:lnTo>
                    <a:lnTo>
                      <a:pt x="1450" y="207"/>
                    </a:lnTo>
                    <a:lnTo>
                      <a:pt x="1453" y="208"/>
                    </a:lnTo>
                    <a:lnTo>
                      <a:pt x="1458" y="210"/>
                    </a:lnTo>
                    <a:lnTo>
                      <a:pt x="1460" y="210"/>
                    </a:lnTo>
                    <a:lnTo>
                      <a:pt x="1464" y="213"/>
                    </a:lnTo>
                    <a:lnTo>
                      <a:pt x="1466" y="214"/>
                    </a:lnTo>
                    <a:lnTo>
                      <a:pt x="1467" y="216"/>
                    </a:lnTo>
                    <a:lnTo>
                      <a:pt x="1470" y="218"/>
                    </a:lnTo>
                    <a:lnTo>
                      <a:pt x="1471" y="220"/>
                    </a:lnTo>
                    <a:lnTo>
                      <a:pt x="1473" y="220"/>
                    </a:lnTo>
                    <a:lnTo>
                      <a:pt x="1474" y="223"/>
                    </a:lnTo>
                    <a:lnTo>
                      <a:pt x="1476" y="223"/>
                    </a:lnTo>
                    <a:lnTo>
                      <a:pt x="1477" y="224"/>
                    </a:lnTo>
                    <a:lnTo>
                      <a:pt x="1480" y="227"/>
                    </a:lnTo>
                    <a:lnTo>
                      <a:pt x="1480" y="228"/>
                    </a:lnTo>
                    <a:lnTo>
                      <a:pt x="1481" y="230"/>
                    </a:lnTo>
                    <a:lnTo>
                      <a:pt x="1483" y="230"/>
                    </a:lnTo>
                    <a:lnTo>
                      <a:pt x="1484" y="231"/>
                    </a:lnTo>
                    <a:lnTo>
                      <a:pt x="1486" y="233"/>
                    </a:lnTo>
                    <a:lnTo>
                      <a:pt x="1487" y="234"/>
                    </a:lnTo>
                    <a:lnTo>
                      <a:pt x="1488" y="236"/>
                    </a:lnTo>
                    <a:lnTo>
                      <a:pt x="1491" y="238"/>
                    </a:lnTo>
                    <a:lnTo>
                      <a:pt x="1493" y="240"/>
                    </a:lnTo>
                    <a:lnTo>
                      <a:pt x="1494" y="240"/>
                    </a:lnTo>
                    <a:lnTo>
                      <a:pt x="1496" y="241"/>
                    </a:lnTo>
                    <a:lnTo>
                      <a:pt x="1500" y="244"/>
                    </a:lnTo>
                    <a:lnTo>
                      <a:pt x="1503" y="246"/>
                    </a:lnTo>
                    <a:lnTo>
                      <a:pt x="1503" y="247"/>
                    </a:lnTo>
                    <a:lnTo>
                      <a:pt x="1506" y="248"/>
                    </a:lnTo>
                    <a:lnTo>
                      <a:pt x="1507" y="250"/>
                    </a:lnTo>
                    <a:lnTo>
                      <a:pt x="1508" y="251"/>
                    </a:lnTo>
                    <a:lnTo>
                      <a:pt x="1510" y="253"/>
                    </a:lnTo>
                    <a:lnTo>
                      <a:pt x="1511" y="254"/>
                    </a:lnTo>
                    <a:lnTo>
                      <a:pt x="1511" y="256"/>
                    </a:lnTo>
                    <a:lnTo>
                      <a:pt x="1514" y="257"/>
                    </a:lnTo>
                    <a:lnTo>
                      <a:pt x="1514" y="258"/>
                    </a:lnTo>
                    <a:lnTo>
                      <a:pt x="1517" y="257"/>
                    </a:lnTo>
                    <a:lnTo>
                      <a:pt x="1526" y="254"/>
                    </a:lnTo>
                    <a:lnTo>
                      <a:pt x="1534" y="253"/>
                    </a:lnTo>
                    <a:lnTo>
                      <a:pt x="1540" y="254"/>
                    </a:lnTo>
                    <a:lnTo>
                      <a:pt x="1544" y="254"/>
                    </a:lnTo>
                    <a:lnTo>
                      <a:pt x="1547" y="256"/>
                    </a:lnTo>
                    <a:lnTo>
                      <a:pt x="1549" y="256"/>
                    </a:lnTo>
                    <a:lnTo>
                      <a:pt x="1551" y="257"/>
                    </a:lnTo>
                    <a:lnTo>
                      <a:pt x="1554" y="258"/>
                    </a:lnTo>
                    <a:lnTo>
                      <a:pt x="1556" y="260"/>
                    </a:lnTo>
                    <a:lnTo>
                      <a:pt x="1559" y="261"/>
                    </a:lnTo>
                    <a:lnTo>
                      <a:pt x="1563" y="266"/>
                    </a:lnTo>
                    <a:lnTo>
                      <a:pt x="1564" y="267"/>
                    </a:lnTo>
                    <a:lnTo>
                      <a:pt x="1564" y="268"/>
                    </a:lnTo>
                    <a:lnTo>
                      <a:pt x="1569" y="270"/>
                    </a:lnTo>
                    <a:lnTo>
                      <a:pt x="1569" y="271"/>
                    </a:lnTo>
                    <a:lnTo>
                      <a:pt x="1570" y="271"/>
                    </a:lnTo>
                    <a:lnTo>
                      <a:pt x="1571" y="273"/>
                    </a:lnTo>
                    <a:lnTo>
                      <a:pt x="1574" y="276"/>
                    </a:lnTo>
                    <a:lnTo>
                      <a:pt x="1576" y="277"/>
                    </a:lnTo>
                    <a:lnTo>
                      <a:pt x="1577" y="277"/>
                    </a:lnTo>
                    <a:lnTo>
                      <a:pt x="1581" y="281"/>
                    </a:lnTo>
                    <a:lnTo>
                      <a:pt x="1581" y="283"/>
                    </a:lnTo>
                    <a:lnTo>
                      <a:pt x="1583" y="286"/>
                    </a:lnTo>
                    <a:lnTo>
                      <a:pt x="1584" y="288"/>
                    </a:lnTo>
                    <a:lnTo>
                      <a:pt x="1584" y="290"/>
                    </a:lnTo>
                    <a:lnTo>
                      <a:pt x="1586" y="293"/>
                    </a:lnTo>
                    <a:lnTo>
                      <a:pt x="1590" y="296"/>
                    </a:lnTo>
                    <a:lnTo>
                      <a:pt x="1594" y="297"/>
                    </a:lnTo>
                    <a:lnTo>
                      <a:pt x="1601" y="301"/>
                    </a:lnTo>
                    <a:lnTo>
                      <a:pt x="1604" y="301"/>
                    </a:lnTo>
                    <a:lnTo>
                      <a:pt x="1609" y="301"/>
                    </a:lnTo>
                    <a:lnTo>
                      <a:pt x="1614" y="303"/>
                    </a:lnTo>
                    <a:lnTo>
                      <a:pt x="1619" y="306"/>
                    </a:lnTo>
                    <a:lnTo>
                      <a:pt x="1624" y="306"/>
                    </a:lnTo>
                    <a:lnTo>
                      <a:pt x="1627" y="307"/>
                    </a:lnTo>
                    <a:lnTo>
                      <a:pt x="1629" y="309"/>
                    </a:lnTo>
                    <a:lnTo>
                      <a:pt x="1634" y="309"/>
                    </a:lnTo>
                    <a:lnTo>
                      <a:pt x="1640" y="311"/>
                    </a:lnTo>
                    <a:lnTo>
                      <a:pt x="1644" y="313"/>
                    </a:lnTo>
                    <a:lnTo>
                      <a:pt x="1647" y="314"/>
                    </a:lnTo>
                    <a:lnTo>
                      <a:pt x="1653" y="314"/>
                    </a:lnTo>
                    <a:lnTo>
                      <a:pt x="1659" y="317"/>
                    </a:lnTo>
                    <a:lnTo>
                      <a:pt x="1670" y="320"/>
                    </a:lnTo>
                    <a:lnTo>
                      <a:pt x="1677" y="323"/>
                    </a:lnTo>
                    <a:lnTo>
                      <a:pt x="1684" y="326"/>
                    </a:lnTo>
                    <a:lnTo>
                      <a:pt x="1687" y="326"/>
                    </a:lnTo>
                    <a:lnTo>
                      <a:pt x="1692" y="324"/>
                    </a:lnTo>
                    <a:lnTo>
                      <a:pt x="1699" y="324"/>
                    </a:lnTo>
                    <a:lnTo>
                      <a:pt x="1706" y="324"/>
                    </a:lnTo>
                    <a:lnTo>
                      <a:pt x="1709" y="324"/>
                    </a:lnTo>
                    <a:lnTo>
                      <a:pt x="1713" y="324"/>
                    </a:lnTo>
                    <a:lnTo>
                      <a:pt x="1717" y="324"/>
                    </a:lnTo>
                    <a:lnTo>
                      <a:pt x="1719" y="326"/>
                    </a:lnTo>
                    <a:lnTo>
                      <a:pt x="1723" y="324"/>
                    </a:lnTo>
                    <a:lnTo>
                      <a:pt x="1729" y="326"/>
                    </a:lnTo>
                    <a:lnTo>
                      <a:pt x="1736" y="326"/>
                    </a:lnTo>
                    <a:lnTo>
                      <a:pt x="1737" y="326"/>
                    </a:lnTo>
                    <a:lnTo>
                      <a:pt x="1739" y="326"/>
                    </a:lnTo>
                    <a:lnTo>
                      <a:pt x="1743" y="326"/>
                    </a:lnTo>
                    <a:lnTo>
                      <a:pt x="1750" y="327"/>
                    </a:lnTo>
                    <a:lnTo>
                      <a:pt x="1757" y="327"/>
                    </a:lnTo>
                    <a:lnTo>
                      <a:pt x="1763" y="327"/>
                    </a:lnTo>
                    <a:lnTo>
                      <a:pt x="1764" y="329"/>
                    </a:lnTo>
                    <a:lnTo>
                      <a:pt x="1770" y="329"/>
                    </a:lnTo>
                    <a:lnTo>
                      <a:pt x="1774" y="330"/>
                    </a:lnTo>
                    <a:lnTo>
                      <a:pt x="1777" y="330"/>
                    </a:lnTo>
                    <a:lnTo>
                      <a:pt x="1783" y="333"/>
                    </a:lnTo>
                    <a:lnTo>
                      <a:pt x="1786" y="333"/>
                    </a:lnTo>
                    <a:lnTo>
                      <a:pt x="1790" y="333"/>
                    </a:lnTo>
                    <a:lnTo>
                      <a:pt x="1796" y="331"/>
                    </a:lnTo>
                    <a:lnTo>
                      <a:pt x="1803" y="331"/>
                    </a:lnTo>
                    <a:lnTo>
                      <a:pt x="1810" y="330"/>
                    </a:lnTo>
                    <a:lnTo>
                      <a:pt x="1812" y="330"/>
                    </a:lnTo>
                    <a:lnTo>
                      <a:pt x="1815" y="329"/>
                    </a:lnTo>
                    <a:lnTo>
                      <a:pt x="1822" y="330"/>
                    </a:lnTo>
                    <a:lnTo>
                      <a:pt x="1826" y="330"/>
                    </a:lnTo>
                    <a:lnTo>
                      <a:pt x="1829" y="330"/>
                    </a:lnTo>
                    <a:lnTo>
                      <a:pt x="1836" y="331"/>
                    </a:lnTo>
                    <a:lnTo>
                      <a:pt x="1846" y="333"/>
                    </a:lnTo>
                    <a:lnTo>
                      <a:pt x="1859" y="333"/>
                    </a:lnTo>
                    <a:lnTo>
                      <a:pt x="1863" y="334"/>
                    </a:lnTo>
                    <a:lnTo>
                      <a:pt x="1867" y="334"/>
                    </a:lnTo>
                    <a:lnTo>
                      <a:pt x="1870" y="334"/>
                    </a:lnTo>
                    <a:lnTo>
                      <a:pt x="1872" y="334"/>
                    </a:lnTo>
                    <a:lnTo>
                      <a:pt x="1873" y="334"/>
                    </a:lnTo>
                    <a:lnTo>
                      <a:pt x="1877" y="334"/>
                    </a:lnTo>
                    <a:lnTo>
                      <a:pt x="1879" y="334"/>
                    </a:lnTo>
                    <a:lnTo>
                      <a:pt x="1880" y="334"/>
                    </a:lnTo>
                    <a:lnTo>
                      <a:pt x="1885" y="334"/>
                    </a:lnTo>
                    <a:lnTo>
                      <a:pt x="1887" y="334"/>
                    </a:lnTo>
                    <a:lnTo>
                      <a:pt x="1893" y="334"/>
                    </a:lnTo>
                    <a:lnTo>
                      <a:pt x="1896" y="334"/>
                    </a:lnTo>
                    <a:lnTo>
                      <a:pt x="1896" y="333"/>
                    </a:lnTo>
                    <a:lnTo>
                      <a:pt x="1899" y="333"/>
                    </a:lnTo>
                    <a:lnTo>
                      <a:pt x="1900" y="333"/>
                    </a:lnTo>
                    <a:lnTo>
                      <a:pt x="1903" y="333"/>
                    </a:lnTo>
                    <a:lnTo>
                      <a:pt x="1905" y="333"/>
                    </a:lnTo>
                    <a:lnTo>
                      <a:pt x="1906" y="333"/>
                    </a:lnTo>
                    <a:lnTo>
                      <a:pt x="1907" y="333"/>
                    </a:lnTo>
                    <a:lnTo>
                      <a:pt x="1909" y="333"/>
                    </a:lnTo>
                    <a:lnTo>
                      <a:pt x="1910" y="333"/>
                    </a:lnTo>
                    <a:lnTo>
                      <a:pt x="1913" y="333"/>
                    </a:lnTo>
                    <a:lnTo>
                      <a:pt x="1915" y="333"/>
                    </a:lnTo>
                    <a:lnTo>
                      <a:pt x="1917" y="333"/>
                    </a:lnTo>
                    <a:lnTo>
                      <a:pt x="1920" y="333"/>
                    </a:lnTo>
                    <a:lnTo>
                      <a:pt x="1922" y="333"/>
                    </a:lnTo>
                    <a:lnTo>
                      <a:pt x="1923" y="333"/>
                    </a:lnTo>
                    <a:lnTo>
                      <a:pt x="1925" y="333"/>
                    </a:lnTo>
                    <a:lnTo>
                      <a:pt x="1926" y="333"/>
                    </a:lnTo>
                    <a:lnTo>
                      <a:pt x="1927" y="333"/>
                    </a:lnTo>
                    <a:lnTo>
                      <a:pt x="1929" y="333"/>
                    </a:lnTo>
                    <a:lnTo>
                      <a:pt x="1932" y="333"/>
                    </a:lnTo>
                    <a:lnTo>
                      <a:pt x="1935" y="333"/>
                    </a:lnTo>
                    <a:lnTo>
                      <a:pt x="1936" y="331"/>
                    </a:lnTo>
                    <a:lnTo>
                      <a:pt x="1937" y="331"/>
                    </a:lnTo>
                    <a:lnTo>
                      <a:pt x="1939" y="331"/>
                    </a:lnTo>
                    <a:lnTo>
                      <a:pt x="1940" y="331"/>
                    </a:lnTo>
                    <a:lnTo>
                      <a:pt x="1945" y="331"/>
                    </a:lnTo>
                    <a:lnTo>
                      <a:pt x="1945" y="330"/>
                    </a:lnTo>
                    <a:lnTo>
                      <a:pt x="1946" y="330"/>
                    </a:lnTo>
                    <a:lnTo>
                      <a:pt x="1947" y="330"/>
                    </a:lnTo>
                    <a:lnTo>
                      <a:pt x="1949" y="330"/>
                    </a:lnTo>
                    <a:lnTo>
                      <a:pt x="1950" y="330"/>
                    </a:lnTo>
                    <a:lnTo>
                      <a:pt x="1955" y="329"/>
                    </a:lnTo>
                    <a:lnTo>
                      <a:pt x="1956" y="327"/>
                    </a:lnTo>
                    <a:lnTo>
                      <a:pt x="1958" y="327"/>
                    </a:lnTo>
                    <a:lnTo>
                      <a:pt x="1959" y="327"/>
                    </a:lnTo>
                    <a:lnTo>
                      <a:pt x="1960" y="326"/>
                    </a:lnTo>
                    <a:lnTo>
                      <a:pt x="1962" y="326"/>
                    </a:lnTo>
                    <a:lnTo>
                      <a:pt x="1963" y="324"/>
                    </a:lnTo>
                    <a:lnTo>
                      <a:pt x="1966" y="323"/>
                    </a:lnTo>
                    <a:lnTo>
                      <a:pt x="1966" y="321"/>
                    </a:lnTo>
                    <a:lnTo>
                      <a:pt x="1968" y="321"/>
                    </a:lnTo>
                    <a:lnTo>
                      <a:pt x="1969" y="320"/>
                    </a:lnTo>
                    <a:lnTo>
                      <a:pt x="1969" y="319"/>
                    </a:lnTo>
                    <a:lnTo>
                      <a:pt x="1970" y="317"/>
                    </a:lnTo>
                    <a:lnTo>
                      <a:pt x="1972" y="316"/>
                    </a:lnTo>
                    <a:lnTo>
                      <a:pt x="1972" y="314"/>
                    </a:lnTo>
                    <a:lnTo>
                      <a:pt x="1973" y="313"/>
                    </a:lnTo>
                    <a:lnTo>
                      <a:pt x="1973" y="311"/>
                    </a:lnTo>
                    <a:lnTo>
                      <a:pt x="1975" y="311"/>
                    </a:lnTo>
                    <a:lnTo>
                      <a:pt x="1975" y="310"/>
                    </a:lnTo>
                    <a:lnTo>
                      <a:pt x="1976" y="309"/>
                    </a:lnTo>
                    <a:lnTo>
                      <a:pt x="1976" y="307"/>
                    </a:lnTo>
                    <a:lnTo>
                      <a:pt x="1978" y="306"/>
                    </a:lnTo>
                    <a:lnTo>
                      <a:pt x="1978" y="304"/>
                    </a:lnTo>
                    <a:lnTo>
                      <a:pt x="1978" y="303"/>
                    </a:lnTo>
                    <a:lnTo>
                      <a:pt x="1979" y="301"/>
                    </a:lnTo>
                    <a:lnTo>
                      <a:pt x="1979" y="300"/>
                    </a:lnTo>
                    <a:lnTo>
                      <a:pt x="1979" y="299"/>
                    </a:lnTo>
                    <a:lnTo>
                      <a:pt x="1980" y="297"/>
                    </a:lnTo>
                    <a:lnTo>
                      <a:pt x="1980" y="296"/>
                    </a:lnTo>
                    <a:lnTo>
                      <a:pt x="1982" y="294"/>
                    </a:lnTo>
                    <a:lnTo>
                      <a:pt x="1982" y="293"/>
                    </a:lnTo>
                    <a:lnTo>
                      <a:pt x="1983" y="291"/>
                    </a:lnTo>
                    <a:lnTo>
                      <a:pt x="1985" y="290"/>
                    </a:lnTo>
                    <a:lnTo>
                      <a:pt x="1986" y="288"/>
                    </a:lnTo>
                    <a:lnTo>
                      <a:pt x="1988" y="287"/>
                    </a:lnTo>
                    <a:lnTo>
                      <a:pt x="1989" y="287"/>
                    </a:lnTo>
                    <a:lnTo>
                      <a:pt x="1989" y="286"/>
                    </a:lnTo>
                    <a:lnTo>
                      <a:pt x="1990" y="286"/>
                    </a:lnTo>
                    <a:lnTo>
                      <a:pt x="1992" y="286"/>
                    </a:lnTo>
                    <a:lnTo>
                      <a:pt x="1993" y="284"/>
                    </a:lnTo>
                    <a:lnTo>
                      <a:pt x="1996" y="283"/>
                    </a:lnTo>
                    <a:lnTo>
                      <a:pt x="1999" y="283"/>
                    </a:lnTo>
                    <a:lnTo>
                      <a:pt x="2000" y="283"/>
                    </a:lnTo>
                    <a:lnTo>
                      <a:pt x="2002" y="283"/>
                    </a:lnTo>
                    <a:lnTo>
                      <a:pt x="2003" y="283"/>
                    </a:lnTo>
                    <a:lnTo>
                      <a:pt x="2003" y="281"/>
                    </a:lnTo>
                    <a:lnTo>
                      <a:pt x="2006" y="280"/>
                    </a:lnTo>
                    <a:lnTo>
                      <a:pt x="2008" y="280"/>
                    </a:lnTo>
                    <a:lnTo>
                      <a:pt x="2009" y="280"/>
                    </a:lnTo>
                    <a:lnTo>
                      <a:pt x="2010" y="280"/>
                    </a:lnTo>
                    <a:lnTo>
                      <a:pt x="2012" y="280"/>
                    </a:lnTo>
                    <a:lnTo>
                      <a:pt x="2013" y="280"/>
                    </a:lnTo>
                    <a:lnTo>
                      <a:pt x="2015" y="278"/>
                    </a:lnTo>
                    <a:lnTo>
                      <a:pt x="2016" y="278"/>
                    </a:lnTo>
                    <a:lnTo>
                      <a:pt x="2018" y="277"/>
                    </a:lnTo>
                    <a:lnTo>
                      <a:pt x="2019" y="277"/>
                    </a:lnTo>
                    <a:lnTo>
                      <a:pt x="2020" y="276"/>
                    </a:lnTo>
                    <a:lnTo>
                      <a:pt x="2022" y="276"/>
                    </a:lnTo>
                    <a:lnTo>
                      <a:pt x="2023" y="276"/>
                    </a:lnTo>
                    <a:lnTo>
                      <a:pt x="2025" y="274"/>
                    </a:lnTo>
                    <a:lnTo>
                      <a:pt x="2026" y="274"/>
                    </a:lnTo>
                    <a:lnTo>
                      <a:pt x="2028" y="274"/>
                    </a:lnTo>
                    <a:lnTo>
                      <a:pt x="2029" y="274"/>
                    </a:lnTo>
                    <a:lnTo>
                      <a:pt x="2032" y="273"/>
                    </a:lnTo>
                    <a:lnTo>
                      <a:pt x="2033" y="273"/>
                    </a:lnTo>
                    <a:lnTo>
                      <a:pt x="2035" y="274"/>
                    </a:lnTo>
                    <a:lnTo>
                      <a:pt x="2036" y="274"/>
                    </a:lnTo>
                    <a:lnTo>
                      <a:pt x="2038" y="274"/>
                    </a:lnTo>
                    <a:lnTo>
                      <a:pt x="2039" y="273"/>
                    </a:lnTo>
                    <a:lnTo>
                      <a:pt x="2040" y="273"/>
                    </a:lnTo>
                    <a:lnTo>
                      <a:pt x="2042" y="273"/>
                    </a:lnTo>
                    <a:lnTo>
                      <a:pt x="2043" y="273"/>
                    </a:lnTo>
                    <a:lnTo>
                      <a:pt x="2045" y="273"/>
                    </a:lnTo>
                    <a:lnTo>
                      <a:pt x="2046" y="271"/>
                    </a:lnTo>
                    <a:lnTo>
                      <a:pt x="2048" y="271"/>
                    </a:lnTo>
                    <a:lnTo>
                      <a:pt x="2050" y="270"/>
                    </a:lnTo>
                    <a:lnTo>
                      <a:pt x="2052" y="270"/>
                    </a:lnTo>
                    <a:lnTo>
                      <a:pt x="2053" y="268"/>
                    </a:lnTo>
                    <a:lnTo>
                      <a:pt x="2055" y="268"/>
                    </a:lnTo>
                    <a:lnTo>
                      <a:pt x="2056" y="268"/>
                    </a:lnTo>
                    <a:lnTo>
                      <a:pt x="2056" y="267"/>
                    </a:lnTo>
                    <a:lnTo>
                      <a:pt x="2058" y="267"/>
                    </a:lnTo>
                    <a:lnTo>
                      <a:pt x="2059" y="266"/>
                    </a:lnTo>
                    <a:lnTo>
                      <a:pt x="2060" y="266"/>
                    </a:lnTo>
                    <a:lnTo>
                      <a:pt x="2063" y="264"/>
                    </a:lnTo>
                    <a:lnTo>
                      <a:pt x="2065" y="263"/>
                    </a:lnTo>
                    <a:lnTo>
                      <a:pt x="2066" y="261"/>
                    </a:lnTo>
                    <a:lnTo>
                      <a:pt x="2069" y="261"/>
                    </a:lnTo>
                    <a:lnTo>
                      <a:pt x="2070" y="261"/>
                    </a:lnTo>
                    <a:lnTo>
                      <a:pt x="2072" y="261"/>
                    </a:lnTo>
                    <a:lnTo>
                      <a:pt x="2073" y="261"/>
                    </a:lnTo>
                    <a:lnTo>
                      <a:pt x="2075" y="261"/>
                    </a:lnTo>
                    <a:lnTo>
                      <a:pt x="2078" y="264"/>
                    </a:lnTo>
                    <a:lnTo>
                      <a:pt x="2078" y="266"/>
                    </a:lnTo>
                    <a:lnTo>
                      <a:pt x="2079" y="266"/>
                    </a:lnTo>
                    <a:lnTo>
                      <a:pt x="2079" y="267"/>
                    </a:lnTo>
                    <a:lnTo>
                      <a:pt x="2079" y="268"/>
                    </a:lnTo>
                    <a:lnTo>
                      <a:pt x="2080" y="268"/>
                    </a:lnTo>
                    <a:lnTo>
                      <a:pt x="2080" y="270"/>
                    </a:lnTo>
                    <a:lnTo>
                      <a:pt x="2080" y="271"/>
                    </a:lnTo>
                    <a:lnTo>
                      <a:pt x="2080" y="273"/>
                    </a:lnTo>
                    <a:lnTo>
                      <a:pt x="2082" y="273"/>
                    </a:lnTo>
                    <a:lnTo>
                      <a:pt x="2082" y="274"/>
                    </a:lnTo>
                    <a:lnTo>
                      <a:pt x="2083" y="277"/>
                    </a:lnTo>
                    <a:lnTo>
                      <a:pt x="2083" y="278"/>
                    </a:lnTo>
                    <a:lnTo>
                      <a:pt x="2083" y="280"/>
                    </a:lnTo>
                    <a:lnTo>
                      <a:pt x="2086" y="283"/>
                    </a:lnTo>
                    <a:lnTo>
                      <a:pt x="2088" y="284"/>
                    </a:lnTo>
                    <a:lnTo>
                      <a:pt x="2088" y="286"/>
                    </a:lnTo>
                    <a:lnTo>
                      <a:pt x="2088" y="287"/>
                    </a:lnTo>
                    <a:lnTo>
                      <a:pt x="2088" y="288"/>
                    </a:lnTo>
                    <a:lnTo>
                      <a:pt x="2089" y="290"/>
                    </a:lnTo>
                    <a:lnTo>
                      <a:pt x="2089" y="291"/>
                    </a:lnTo>
                    <a:lnTo>
                      <a:pt x="2089" y="293"/>
                    </a:lnTo>
                    <a:lnTo>
                      <a:pt x="2089" y="294"/>
                    </a:lnTo>
                    <a:lnTo>
                      <a:pt x="2089" y="296"/>
                    </a:lnTo>
                    <a:lnTo>
                      <a:pt x="2088" y="297"/>
                    </a:lnTo>
                    <a:lnTo>
                      <a:pt x="2088" y="299"/>
                    </a:lnTo>
                    <a:lnTo>
                      <a:pt x="2086" y="300"/>
                    </a:lnTo>
                    <a:lnTo>
                      <a:pt x="2086" y="303"/>
                    </a:lnTo>
                    <a:lnTo>
                      <a:pt x="2086" y="304"/>
                    </a:lnTo>
                    <a:lnTo>
                      <a:pt x="2086" y="306"/>
                    </a:lnTo>
                    <a:lnTo>
                      <a:pt x="2086" y="307"/>
                    </a:lnTo>
                    <a:lnTo>
                      <a:pt x="2086" y="309"/>
                    </a:lnTo>
                    <a:lnTo>
                      <a:pt x="2086" y="310"/>
                    </a:lnTo>
                    <a:lnTo>
                      <a:pt x="2085" y="310"/>
                    </a:lnTo>
                    <a:lnTo>
                      <a:pt x="2085" y="311"/>
                    </a:lnTo>
                    <a:lnTo>
                      <a:pt x="2085" y="313"/>
                    </a:lnTo>
                    <a:lnTo>
                      <a:pt x="2083" y="313"/>
                    </a:lnTo>
                    <a:lnTo>
                      <a:pt x="2083" y="314"/>
                    </a:lnTo>
                    <a:lnTo>
                      <a:pt x="2082" y="314"/>
                    </a:lnTo>
                    <a:lnTo>
                      <a:pt x="2082" y="316"/>
                    </a:lnTo>
                    <a:lnTo>
                      <a:pt x="2080" y="316"/>
                    </a:lnTo>
                    <a:lnTo>
                      <a:pt x="2079" y="317"/>
                    </a:lnTo>
                    <a:lnTo>
                      <a:pt x="2078" y="320"/>
                    </a:lnTo>
                    <a:lnTo>
                      <a:pt x="2079" y="321"/>
                    </a:lnTo>
                    <a:lnTo>
                      <a:pt x="2079" y="323"/>
                    </a:lnTo>
                    <a:lnTo>
                      <a:pt x="2080" y="323"/>
                    </a:lnTo>
                    <a:lnTo>
                      <a:pt x="2082" y="323"/>
                    </a:lnTo>
                    <a:lnTo>
                      <a:pt x="2085" y="323"/>
                    </a:lnTo>
                    <a:lnTo>
                      <a:pt x="2086" y="323"/>
                    </a:lnTo>
                    <a:lnTo>
                      <a:pt x="2088" y="323"/>
                    </a:lnTo>
                    <a:lnTo>
                      <a:pt x="2089" y="323"/>
                    </a:lnTo>
                    <a:lnTo>
                      <a:pt x="2090" y="323"/>
                    </a:lnTo>
                    <a:lnTo>
                      <a:pt x="2090" y="321"/>
                    </a:lnTo>
                    <a:lnTo>
                      <a:pt x="2092" y="321"/>
                    </a:lnTo>
                    <a:lnTo>
                      <a:pt x="2093" y="321"/>
                    </a:lnTo>
                    <a:lnTo>
                      <a:pt x="2096" y="321"/>
                    </a:lnTo>
                    <a:lnTo>
                      <a:pt x="2101" y="320"/>
                    </a:lnTo>
                    <a:lnTo>
                      <a:pt x="2102" y="319"/>
                    </a:lnTo>
                    <a:lnTo>
                      <a:pt x="2103" y="319"/>
                    </a:lnTo>
                    <a:lnTo>
                      <a:pt x="2105" y="319"/>
                    </a:lnTo>
                    <a:lnTo>
                      <a:pt x="2108" y="317"/>
                    </a:lnTo>
                    <a:lnTo>
                      <a:pt x="2109" y="317"/>
                    </a:lnTo>
                    <a:lnTo>
                      <a:pt x="2112" y="317"/>
                    </a:lnTo>
                    <a:lnTo>
                      <a:pt x="2113" y="317"/>
                    </a:lnTo>
                    <a:lnTo>
                      <a:pt x="2115" y="317"/>
                    </a:lnTo>
                    <a:lnTo>
                      <a:pt x="2118" y="319"/>
                    </a:lnTo>
                    <a:lnTo>
                      <a:pt x="2119" y="319"/>
                    </a:lnTo>
                    <a:lnTo>
                      <a:pt x="2122" y="320"/>
                    </a:lnTo>
                    <a:lnTo>
                      <a:pt x="2123" y="320"/>
                    </a:lnTo>
                    <a:lnTo>
                      <a:pt x="2125" y="321"/>
                    </a:lnTo>
                    <a:lnTo>
                      <a:pt x="2126" y="323"/>
                    </a:lnTo>
                    <a:lnTo>
                      <a:pt x="2128" y="324"/>
                    </a:lnTo>
                    <a:lnTo>
                      <a:pt x="2129" y="323"/>
                    </a:lnTo>
                    <a:lnTo>
                      <a:pt x="2131" y="323"/>
                    </a:lnTo>
                    <a:lnTo>
                      <a:pt x="2132" y="324"/>
                    </a:lnTo>
                    <a:lnTo>
                      <a:pt x="2133" y="324"/>
                    </a:lnTo>
                    <a:lnTo>
                      <a:pt x="2135" y="324"/>
                    </a:lnTo>
                    <a:lnTo>
                      <a:pt x="2136" y="324"/>
                    </a:lnTo>
                    <a:lnTo>
                      <a:pt x="2138" y="326"/>
                    </a:lnTo>
                    <a:lnTo>
                      <a:pt x="2139" y="326"/>
                    </a:lnTo>
                    <a:lnTo>
                      <a:pt x="2141" y="327"/>
                    </a:lnTo>
                    <a:lnTo>
                      <a:pt x="2142" y="329"/>
                    </a:lnTo>
                    <a:lnTo>
                      <a:pt x="2143" y="329"/>
                    </a:lnTo>
                    <a:lnTo>
                      <a:pt x="2143" y="330"/>
                    </a:lnTo>
                    <a:lnTo>
                      <a:pt x="2145" y="329"/>
                    </a:lnTo>
                    <a:lnTo>
                      <a:pt x="2146" y="329"/>
                    </a:lnTo>
                    <a:lnTo>
                      <a:pt x="2148" y="329"/>
                    </a:lnTo>
                    <a:lnTo>
                      <a:pt x="2149" y="330"/>
                    </a:lnTo>
                    <a:lnTo>
                      <a:pt x="2151" y="330"/>
                    </a:lnTo>
                    <a:lnTo>
                      <a:pt x="2152" y="330"/>
                    </a:lnTo>
                    <a:lnTo>
                      <a:pt x="2153" y="330"/>
                    </a:lnTo>
                    <a:lnTo>
                      <a:pt x="2155" y="329"/>
                    </a:lnTo>
                    <a:lnTo>
                      <a:pt x="2156" y="329"/>
                    </a:lnTo>
                    <a:lnTo>
                      <a:pt x="2158" y="329"/>
                    </a:lnTo>
                    <a:lnTo>
                      <a:pt x="2159" y="329"/>
                    </a:lnTo>
                    <a:lnTo>
                      <a:pt x="2161" y="327"/>
                    </a:lnTo>
                    <a:lnTo>
                      <a:pt x="2163" y="327"/>
                    </a:lnTo>
                    <a:lnTo>
                      <a:pt x="2165" y="327"/>
                    </a:lnTo>
                    <a:lnTo>
                      <a:pt x="2166" y="327"/>
                    </a:lnTo>
                    <a:lnTo>
                      <a:pt x="2168" y="327"/>
                    </a:lnTo>
                    <a:lnTo>
                      <a:pt x="2169" y="327"/>
                    </a:lnTo>
                    <a:lnTo>
                      <a:pt x="2172" y="329"/>
                    </a:lnTo>
                    <a:lnTo>
                      <a:pt x="2173" y="329"/>
                    </a:lnTo>
                    <a:lnTo>
                      <a:pt x="2175" y="329"/>
                    </a:lnTo>
                    <a:lnTo>
                      <a:pt x="2175" y="330"/>
                    </a:lnTo>
                    <a:lnTo>
                      <a:pt x="2176" y="330"/>
                    </a:lnTo>
                    <a:lnTo>
                      <a:pt x="2178" y="331"/>
                    </a:lnTo>
                    <a:lnTo>
                      <a:pt x="2179" y="333"/>
                    </a:lnTo>
                    <a:lnTo>
                      <a:pt x="2181" y="334"/>
                    </a:lnTo>
                    <a:lnTo>
                      <a:pt x="2178" y="336"/>
                    </a:lnTo>
                    <a:lnTo>
                      <a:pt x="2179" y="339"/>
                    </a:lnTo>
                    <a:lnTo>
                      <a:pt x="2179" y="340"/>
                    </a:lnTo>
                    <a:lnTo>
                      <a:pt x="2179" y="341"/>
                    </a:lnTo>
                    <a:lnTo>
                      <a:pt x="2179" y="343"/>
                    </a:lnTo>
                    <a:lnTo>
                      <a:pt x="2179" y="344"/>
                    </a:lnTo>
                    <a:lnTo>
                      <a:pt x="2179" y="346"/>
                    </a:lnTo>
                    <a:lnTo>
                      <a:pt x="2179" y="347"/>
                    </a:lnTo>
                    <a:lnTo>
                      <a:pt x="2179" y="349"/>
                    </a:lnTo>
                    <a:lnTo>
                      <a:pt x="2179" y="350"/>
                    </a:lnTo>
                    <a:lnTo>
                      <a:pt x="2179" y="351"/>
                    </a:lnTo>
                    <a:lnTo>
                      <a:pt x="2181" y="353"/>
                    </a:lnTo>
                    <a:lnTo>
                      <a:pt x="2181" y="354"/>
                    </a:lnTo>
                    <a:lnTo>
                      <a:pt x="2182" y="354"/>
                    </a:lnTo>
                    <a:lnTo>
                      <a:pt x="2182" y="356"/>
                    </a:lnTo>
                    <a:lnTo>
                      <a:pt x="2182" y="357"/>
                    </a:lnTo>
                    <a:lnTo>
                      <a:pt x="2183" y="357"/>
                    </a:lnTo>
                    <a:lnTo>
                      <a:pt x="2183" y="359"/>
                    </a:lnTo>
                    <a:lnTo>
                      <a:pt x="2185" y="360"/>
                    </a:lnTo>
                    <a:lnTo>
                      <a:pt x="2185" y="361"/>
                    </a:lnTo>
                    <a:lnTo>
                      <a:pt x="2186" y="363"/>
                    </a:lnTo>
                    <a:lnTo>
                      <a:pt x="2186" y="364"/>
                    </a:lnTo>
                    <a:lnTo>
                      <a:pt x="2186" y="366"/>
                    </a:lnTo>
                    <a:lnTo>
                      <a:pt x="2186" y="369"/>
                    </a:lnTo>
                    <a:lnTo>
                      <a:pt x="2186" y="370"/>
                    </a:lnTo>
                    <a:lnTo>
                      <a:pt x="2186" y="371"/>
                    </a:lnTo>
                    <a:lnTo>
                      <a:pt x="2185" y="374"/>
                    </a:lnTo>
                    <a:lnTo>
                      <a:pt x="2185" y="376"/>
                    </a:lnTo>
                    <a:lnTo>
                      <a:pt x="2185" y="379"/>
                    </a:lnTo>
                    <a:lnTo>
                      <a:pt x="2185" y="380"/>
                    </a:lnTo>
                    <a:lnTo>
                      <a:pt x="2185" y="381"/>
                    </a:lnTo>
                    <a:lnTo>
                      <a:pt x="2186" y="383"/>
                    </a:lnTo>
                    <a:lnTo>
                      <a:pt x="2186" y="384"/>
                    </a:lnTo>
                    <a:lnTo>
                      <a:pt x="2186" y="386"/>
                    </a:lnTo>
                    <a:lnTo>
                      <a:pt x="2186" y="387"/>
                    </a:lnTo>
                    <a:lnTo>
                      <a:pt x="2185" y="389"/>
                    </a:lnTo>
                    <a:lnTo>
                      <a:pt x="2185" y="390"/>
                    </a:lnTo>
                    <a:lnTo>
                      <a:pt x="2185" y="391"/>
                    </a:lnTo>
                    <a:lnTo>
                      <a:pt x="2186" y="393"/>
                    </a:lnTo>
                    <a:lnTo>
                      <a:pt x="2186" y="394"/>
                    </a:lnTo>
                    <a:lnTo>
                      <a:pt x="2186" y="397"/>
                    </a:lnTo>
                    <a:lnTo>
                      <a:pt x="2186" y="399"/>
                    </a:lnTo>
                    <a:lnTo>
                      <a:pt x="2186" y="400"/>
                    </a:lnTo>
                    <a:lnTo>
                      <a:pt x="2186" y="401"/>
                    </a:lnTo>
                    <a:lnTo>
                      <a:pt x="2186" y="403"/>
                    </a:lnTo>
                    <a:lnTo>
                      <a:pt x="2186" y="404"/>
                    </a:lnTo>
                    <a:lnTo>
                      <a:pt x="2185" y="406"/>
                    </a:lnTo>
                    <a:lnTo>
                      <a:pt x="2185" y="407"/>
                    </a:lnTo>
                    <a:lnTo>
                      <a:pt x="2185" y="409"/>
                    </a:lnTo>
                    <a:lnTo>
                      <a:pt x="2185" y="410"/>
                    </a:lnTo>
                    <a:lnTo>
                      <a:pt x="2183" y="410"/>
                    </a:lnTo>
                    <a:lnTo>
                      <a:pt x="2183" y="411"/>
                    </a:lnTo>
                    <a:lnTo>
                      <a:pt x="2183" y="413"/>
                    </a:lnTo>
                    <a:lnTo>
                      <a:pt x="2183" y="414"/>
                    </a:lnTo>
                    <a:lnTo>
                      <a:pt x="2185" y="416"/>
                    </a:lnTo>
                    <a:lnTo>
                      <a:pt x="2185" y="417"/>
                    </a:lnTo>
                    <a:lnTo>
                      <a:pt x="2183" y="419"/>
                    </a:lnTo>
                    <a:lnTo>
                      <a:pt x="2183" y="420"/>
                    </a:lnTo>
                    <a:lnTo>
                      <a:pt x="2183" y="421"/>
                    </a:lnTo>
                    <a:lnTo>
                      <a:pt x="2185" y="423"/>
                    </a:lnTo>
                    <a:lnTo>
                      <a:pt x="2183" y="424"/>
                    </a:lnTo>
                    <a:lnTo>
                      <a:pt x="2183" y="426"/>
                    </a:lnTo>
                    <a:lnTo>
                      <a:pt x="2182" y="426"/>
                    </a:lnTo>
                    <a:lnTo>
                      <a:pt x="2181" y="427"/>
                    </a:lnTo>
                    <a:lnTo>
                      <a:pt x="2179" y="429"/>
                    </a:lnTo>
                    <a:lnTo>
                      <a:pt x="2178" y="429"/>
                    </a:lnTo>
                    <a:lnTo>
                      <a:pt x="2176" y="430"/>
                    </a:lnTo>
                    <a:lnTo>
                      <a:pt x="2175" y="430"/>
                    </a:lnTo>
                    <a:lnTo>
                      <a:pt x="2172" y="430"/>
                    </a:lnTo>
                    <a:lnTo>
                      <a:pt x="2171" y="431"/>
                    </a:lnTo>
                    <a:lnTo>
                      <a:pt x="2169" y="431"/>
                    </a:lnTo>
                    <a:lnTo>
                      <a:pt x="2166" y="433"/>
                    </a:lnTo>
                    <a:lnTo>
                      <a:pt x="2163" y="434"/>
                    </a:lnTo>
                    <a:lnTo>
                      <a:pt x="2162" y="436"/>
                    </a:lnTo>
                    <a:lnTo>
                      <a:pt x="2161" y="437"/>
                    </a:lnTo>
                    <a:lnTo>
                      <a:pt x="2159" y="439"/>
                    </a:lnTo>
                    <a:lnTo>
                      <a:pt x="2158" y="441"/>
                    </a:lnTo>
                    <a:lnTo>
                      <a:pt x="2155" y="444"/>
                    </a:lnTo>
                    <a:lnTo>
                      <a:pt x="2153" y="446"/>
                    </a:lnTo>
                    <a:lnTo>
                      <a:pt x="2153" y="447"/>
                    </a:lnTo>
                    <a:lnTo>
                      <a:pt x="2152" y="449"/>
                    </a:lnTo>
                    <a:lnTo>
                      <a:pt x="2149" y="449"/>
                    </a:lnTo>
                    <a:lnTo>
                      <a:pt x="2148" y="450"/>
                    </a:lnTo>
                    <a:lnTo>
                      <a:pt x="2146" y="450"/>
                    </a:lnTo>
                    <a:lnTo>
                      <a:pt x="2145" y="450"/>
                    </a:lnTo>
                    <a:lnTo>
                      <a:pt x="2143" y="450"/>
                    </a:lnTo>
                    <a:lnTo>
                      <a:pt x="2143" y="451"/>
                    </a:lnTo>
                    <a:lnTo>
                      <a:pt x="2141" y="451"/>
                    </a:lnTo>
                    <a:lnTo>
                      <a:pt x="2139" y="451"/>
                    </a:lnTo>
                    <a:lnTo>
                      <a:pt x="2138" y="451"/>
                    </a:lnTo>
                    <a:lnTo>
                      <a:pt x="2136" y="450"/>
                    </a:lnTo>
                    <a:lnTo>
                      <a:pt x="2136" y="449"/>
                    </a:lnTo>
                    <a:lnTo>
                      <a:pt x="2135" y="447"/>
                    </a:lnTo>
                    <a:lnTo>
                      <a:pt x="2135" y="446"/>
                    </a:lnTo>
                    <a:lnTo>
                      <a:pt x="2135" y="444"/>
                    </a:lnTo>
                    <a:lnTo>
                      <a:pt x="2135" y="441"/>
                    </a:lnTo>
                    <a:lnTo>
                      <a:pt x="2135" y="440"/>
                    </a:lnTo>
                    <a:lnTo>
                      <a:pt x="2133" y="440"/>
                    </a:lnTo>
                    <a:lnTo>
                      <a:pt x="2133" y="439"/>
                    </a:lnTo>
                    <a:lnTo>
                      <a:pt x="2133" y="437"/>
                    </a:lnTo>
                    <a:lnTo>
                      <a:pt x="2132" y="437"/>
                    </a:lnTo>
                    <a:lnTo>
                      <a:pt x="2131" y="437"/>
                    </a:lnTo>
                    <a:lnTo>
                      <a:pt x="2129" y="437"/>
                    </a:lnTo>
                    <a:lnTo>
                      <a:pt x="2128" y="437"/>
                    </a:lnTo>
                    <a:lnTo>
                      <a:pt x="2126" y="437"/>
                    </a:lnTo>
                    <a:lnTo>
                      <a:pt x="2125" y="437"/>
                    </a:lnTo>
                    <a:lnTo>
                      <a:pt x="2123" y="437"/>
                    </a:lnTo>
                    <a:lnTo>
                      <a:pt x="2122" y="437"/>
                    </a:lnTo>
                    <a:lnTo>
                      <a:pt x="2119" y="437"/>
                    </a:lnTo>
                    <a:lnTo>
                      <a:pt x="2118" y="437"/>
                    </a:lnTo>
                    <a:lnTo>
                      <a:pt x="2116" y="437"/>
                    </a:lnTo>
                    <a:lnTo>
                      <a:pt x="2113" y="437"/>
                    </a:lnTo>
                    <a:lnTo>
                      <a:pt x="2112" y="439"/>
                    </a:lnTo>
                    <a:lnTo>
                      <a:pt x="2111" y="439"/>
                    </a:lnTo>
                    <a:lnTo>
                      <a:pt x="2109" y="439"/>
                    </a:lnTo>
                    <a:lnTo>
                      <a:pt x="2108" y="439"/>
                    </a:lnTo>
                    <a:lnTo>
                      <a:pt x="2106" y="439"/>
                    </a:lnTo>
                    <a:lnTo>
                      <a:pt x="2105" y="439"/>
                    </a:lnTo>
                    <a:lnTo>
                      <a:pt x="2103" y="440"/>
                    </a:lnTo>
                    <a:lnTo>
                      <a:pt x="2102" y="440"/>
                    </a:lnTo>
                    <a:lnTo>
                      <a:pt x="2101" y="440"/>
                    </a:lnTo>
                    <a:lnTo>
                      <a:pt x="2099" y="441"/>
                    </a:lnTo>
                    <a:lnTo>
                      <a:pt x="2098" y="441"/>
                    </a:lnTo>
                    <a:lnTo>
                      <a:pt x="2096" y="441"/>
                    </a:lnTo>
                    <a:lnTo>
                      <a:pt x="2095" y="441"/>
                    </a:lnTo>
                    <a:lnTo>
                      <a:pt x="2093" y="443"/>
                    </a:lnTo>
                    <a:lnTo>
                      <a:pt x="2090" y="443"/>
                    </a:lnTo>
                    <a:lnTo>
                      <a:pt x="2090" y="444"/>
                    </a:lnTo>
                    <a:lnTo>
                      <a:pt x="2089" y="444"/>
                    </a:lnTo>
                    <a:lnTo>
                      <a:pt x="2088" y="446"/>
                    </a:lnTo>
                    <a:lnTo>
                      <a:pt x="2086" y="447"/>
                    </a:lnTo>
                    <a:lnTo>
                      <a:pt x="2085" y="449"/>
                    </a:lnTo>
                    <a:lnTo>
                      <a:pt x="2083" y="449"/>
                    </a:lnTo>
                    <a:lnTo>
                      <a:pt x="2083" y="450"/>
                    </a:lnTo>
                    <a:lnTo>
                      <a:pt x="2082" y="451"/>
                    </a:lnTo>
                    <a:lnTo>
                      <a:pt x="2080" y="453"/>
                    </a:lnTo>
                    <a:lnTo>
                      <a:pt x="2080" y="454"/>
                    </a:lnTo>
                    <a:lnTo>
                      <a:pt x="2080" y="456"/>
                    </a:lnTo>
                    <a:lnTo>
                      <a:pt x="2079" y="457"/>
                    </a:lnTo>
                    <a:lnTo>
                      <a:pt x="2079" y="459"/>
                    </a:lnTo>
                    <a:lnTo>
                      <a:pt x="2078" y="460"/>
                    </a:lnTo>
                    <a:lnTo>
                      <a:pt x="2078" y="461"/>
                    </a:lnTo>
                    <a:lnTo>
                      <a:pt x="2078" y="463"/>
                    </a:lnTo>
                    <a:lnTo>
                      <a:pt x="2078" y="464"/>
                    </a:lnTo>
                    <a:lnTo>
                      <a:pt x="2076" y="466"/>
                    </a:lnTo>
                    <a:lnTo>
                      <a:pt x="2076" y="467"/>
                    </a:lnTo>
                    <a:lnTo>
                      <a:pt x="2078" y="467"/>
                    </a:lnTo>
                    <a:lnTo>
                      <a:pt x="2076" y="469"/>
                    </a:lnTo>
                    <a:lnTo>
                      <a:pt x="2076" y="470"/>
                    </a:lnTo>
                    <a:lnTo>
                      <a:pt x="2076" y="472"/>
                    </a:lnTo>
                    <a:lnTo>
                      <a:pt x="2076" y="473"/>
                    </a:lnTo>
                    <a:lnTo>
                      <a:pt x="2076" y="474"/>
                    </a:lnTo>
                    <a:lnTo>
                      <a:pt x="2076" y="476"/>
                    </a:lnTo>
                    <a:lnTo>
                      <a:pt x="2076" y="477"/>
                    </a:lnTo>
                    <a:lnTo>
                      <a:pt x="2076" y="479"/>
                    </a:lnTo>
                    <a:lnTo>
                      <a:pt x="2076" y="480"/>
                    </a:lnTo>
                    <a:lnTo>
                      <a:pt x="2076" y="482"/>
                    </a:lnTo>
                    <a:lnTo>
                      <a:pt x="2076" y="483"/>
                    </a:lnTo>
                    <a:lnTo>
                      <a:pt x="2076" y="484"/>
                    </a:lnTo>
                    <a:lnTo>
                      <a:pt x="2076" y="486"/>
                    </a:lnTo>
                    <a:lnTo>
                      <a:pt x="2075" y="487"/>
                    </a:lnTo>
                    <a:lnTo>
                      <a:pt x="2073" y="490"/>
                    </a:lnTo>
                    <a:lnTo>
                      <a:pt x="2073" y="492"/>
                    </a:lnTo>
                    <a:lnTo>
                      <a:pt x="2072" y="493"/>
                    </a:lnTo>
                    <a:lnTo>
                      <a:pt x="2070" y="496"/>
                    </a:lnTo>
                    <a:lnTo>
                      <a:pt x="2070" y="497"/>
                    </a:lnTo>
                    <a:lnTo>
                      <a:pt x="2069" y="499"/>
                    </a:lnTo>
                    <a:lnTo>
                      <a:pt x="2068" y="499"/>
                    </a:lnTo>
                    <a:lnTo>
                      <a:pt x="2068" y="500"/>
                    </a:lnTo>
                    <a:lnTo>
                      <a:pt x="2068" y="502"/>
                    </a:lnTo>
                    <a:lnTo>
                      <a:pt x="2066" y="503"/>
                    </a:lnTo>
                    <a:lnTo>
                      <a:pt x="2066" y="504"/>
                    </a:lnTo>
                    <a:lnTo>
                      <a:pt x="2065" y="504"/>
                    </a:lnTo>
                    <a:lnTo>
                      <a:pt x="2065" y="506"/>
                    </a:lnTo>
                    <a:lnTo>
                      <a:pt x="2063" y="507"/>
                    </a:lnTo>
                    <a:lnTo>
                      <a:pt x="2063" y="509"/>
                    </a:lnTo>
                    <a:lnTo>
                      <a:pt x="2062" y="510"/>
                    </a:lnTo>
                    <a:lnTo>
                      <a:pt x="2062" y="512"/>
                    </a:lnTo>
                    <a:lnTo>
                      <a:pt x="2060" y="513"/>
                    </a:lnTo>
                    <a:lnTo>
                      <a:pt x="2060" y="514"/>
                    </a:lnTo>
                    <a:lnTo>
                      <a:pt x="2060" y="516"/>
                    </a:lnTo>
                    <a:lnTo>
                      <a:pt x="2060" y="517"/>
                    </a:lnTo>
                    <a:lnTo>
                      <a:pt x="2059" y="517"/>
                    </a:lnTo>
                    <a:lnTo>
                      <a:pt x="2059" y="519"/>
                    </a:lnTo>
                    <a:lnTo>
                      <a:pt x="2059" y="520"/>
                    </a:lnTo>
                    <a:lnTo>
                      <a:pt x="2059" y="522"/>
                    </a:lnTo>
                    <a:lnTo>
                      <a:pt x="2058" y="524"/>
                    </a:lnTo>
                    <a:lnTo>
                      <a:pt x="2056" y="526"/>
                    </a:lnTo>
                    <a:lnTo>
                      <a:pt x="2056" y="527"/>
                    </a:lnTo>
                    <a:lnTo>
                      <a:pt x="2056" y="529"/>
                    </a:lnTo>
                    <a:lnTo>
                      <a:pt x="2055" y="529"/>
                    </a:lnTo>
                    <a:lnTo>
                      <a:pt x="2055" y="530"/>
                    </a:lnTo>
                    <a:lnTo>
                      <a:pt x="2055" y="532"/>
                    </a:lnTo>
                    <a:lnTo>
                      <a:pt x="2055" y="533"/>
                    </a:lnTo>
                    <a:lnTo>
                      <a:pt x="2053" y="533"/>
                    </a:lnTo>
                    <a:lnTo>
                      <a:pt x="2053" y="534"/>
                    </a:lnTo>
                    <a:lnTo>
                      <a:pt x="2053" y="536"/>
                    </a:lnTo>
                    <a:lnTo>
                      <a:pt x="2053" y="537"/>
                    </a:lnTo>
                    <a:lnTo>
                      <a:pt x="2052" y="539"/>
                    </a:lnTo>
                    <a:lnTo>
                      <a:pt x="2052" y="540"/>
                    </a:lnTo>
                    <a:lnTo>
                      <a:pt x="2052" y="542"/>
                    </a:lnTo>
                    <a:lnTo>
                      <a:pt x="2052" y="543"/>
                    </a:lnTo>
                    <a:lnTo>
                      <a:pt x="2052" y="544"/>
                    </a:lnTo>
                    <a:lnTo>
                      <a:pt x="2052" y="546"/>
                    </a:lnTo>
                    <a:lnTo>
                      <a:pt x="2052" y="547"/>
                    </a:lnTo>
                    <a:lnTo>
                      <a:pt x="2052" y="549"/>
                    </a:lnTo>
                    <a:lnTo>
                      <a:pt x="2052" y="550"/>
                    </a:lnTo>
                    <a:lnTo>
                      <a:pt x="2053" y="552"/>
                    </a:lnTo>
                    <a:lnTo>
                      <a:pt x="2053" y="554"/>
                    </a:lnTo>
                    <a:lnTo>
                      <a:pt x="2055" y="554"/>
                    </a:lnTo>
                    <a:lnTo>
                      <a:pt x="2055" y="556"/>
                    </a:lnTo>
                    <a:lnTo>
                      <a:pt x="2055" y="557"/>
                    </a:lnTo>
                    <a:lnTo>
                      <a:pt x="2055" y="559"/>
                    </a:lnTo>
                    <a:lnTo>
                      <a:pt x="2056" y="559"/>
                    </a:lnTo>
                    <a:lnTo>
                      <a:pt x="2056" y="560"/>
                    </a:lnTo>
                    <a:lnTo>
                      <a:pt x="2056" y="562"/>
                    </a:lnTo>
                    <a:lnTo>
                      <a:pt x="2056" y="563"/>
                    </a:lnTo>
                    <a:lnTo>
                      <a:pt x="2056" y="564"/>
                    </a:lnTo>
                    <a:lnTo>
                      <a:pt x="2055" y="566"/>
                    </a:lnTo>
                    <a:lnTo>
                      <a:pt x="2053" y="567"/>
                    </a:lnTo>
                    <a:lnTo>
                      <a:pt x="2052" y="567"/>
                    </a:lnTo>
                    <a:lnTo>
                      <a:pt x="2050" y="569"/>
                    </a:lnTo>
                    <a:lnTo>
                      <a:pt x="2049" y="570"/>
                    </a:lnTo>
                    <a:lnTo>
                      <a:pt x="2048" y="570"/>
                    </a:lnTo>
                    <a:lnTo>
                      <a:pt x="2046" y="572"/>
                    </a:lnTo>
                    <a:lnTo>
                      <a:pt x="2045" y="570"/>
                    </a:lnTo>
                    <a:lnTo>
                      <a:pt x="2043" y="570"/>
                    </a:lnTo>
                    <a:lnTo>
                      <a:pt x="2042" y="570"/>
                    </a:lnTo>
                    <a:lnTo>
                      <a:pt x="2040" y="572"/>
                    </a:lnTo>
                    <a:lnTo>
                      <a:pt x="2040" y="573"/>
                    </a:lnTo>
                    <a:lnTo>
                      <a:pt x="2039" y="573"/>
                    </a:lnTo>
                    <a:lnTo>
                      <a:pt x="2038" y="573"/>
                    </a:lnTo>
                    <a:lnTo>
                      <a:pt x="2036" y="573"/>
                    </a:lnTo>
                    <a:lnTo>
                      <a:pt x="2035" y="573"/>
                    </a:lnTo>
                    <a:lnTo>
                      <a:pt x="2033" y="573"/>
                    </a:lnTo>
                    <a:lnTo>
                      <a:pt x="2032" y="573"/>
                    </a:lnTo>
                    <a:lnTo>
                      <a:pt x="2032" y="574"/>
                    </a:lnTo>
                    <a:lnTo>
                      <a:pt x="2032" y="577"/>
                    </a:lnTo>
                    <a:lnTo>
                      <a:pt x="2032" y="579"/>
                    </a:lnTo>
                    <a:lnTo>
                      <a:pt x="2030" y="580"/>
                    </a:lnTo>
                    <a:lnTo>
                      <a:pt x="2029" y="580"/>
                    </a:lnTo>
                    <a:lnTo>
                      <a:pt x="2028" y="580"/>
                    </a:lnTo>
                    <a:lnTo>
                      <a:pt x="2026" y="582"/>
                    </a:lnTo>
                    <a:lnTo>
                      <a:pt x="2023" y="582"/>
                    </a:lnTo>
                    <a:lnTo>
                      <a:pt x="2023" y="583"/>
                    </a:lnTo>
                    <a:lnTo>
                      <a:pt x="2022" y="583"/>
                    </a:lnTo>
                    <a:lnTo>
                      <a:pt x="2020" y="583"/>
                    </a:lnTo>
                    <a:lnTo>
                      <a:pt x="2019" y="584"/>
                    </a:lnTo>
                    <a:lnTo>
                      <a:pt x="2018" y="584"/>
                    </a:lnTo>
                    <a:lnTo>
                      <a:pt x="2016" y="584"/>
                    </a:lnTo>
                    <a:lnTo>
                      <a:pt x="2015" y="586"/>
                    </a:lnTo>
                    <a:lnTo>
                      <a:pt x="2013" y="586"/>
                    </a:lnTo>
                    <a:lnTo>
                      <a:pt x="2010" y="586"/>
                    </a:lnTo>
                    <a:lnTo>
                      <a:pt x="2009" y="587"/>
                    </a:lnTo>
                    <a:lnTo>
                      <a:pt x="2008" y="587"/>
                    </a:lnTo>
                    <a:lnTo>
                      <a:pt x="2006" y="587"/>
                    </a:lnTo>
                    <a:lnTo>
                      <a:pt x="2005" y="589"/>
                    </a:lnTo>
                    <a:lnTo>
                      <a:pt x="2003" y="589"/>
                    </a:lnTo>
                    <a:lnTo>
                      <a:pt x="2000" y="590"/>
                    </a:lnTo>
                    <a:lnTo>
                      <a:pt x="1999" y="590"/>
                    </a:lnTo>
                    <a:lnTo>
                      <a:pt x="1996" y="590"/>
                    </a:lnTo>
                    <a:lnTo>
                      <a:pt x="1995" y="590"/>
                    </a:lnTo>
                    <a:lnTo>
                      <a:pt x="1993" y="592"/>
                    </a:lnTo>
                    <a:lnTo>
                      <a:pt x="1993" y="593"/>
                    </a:lnTo>
                    <a:lnTo>
                      <a:pt x="1992" y="593"/>
                    </a:lnTo>
                    <a:lnTo>
                      <a:pt x="1990" y="593"/>
                    </a:lnTo>
                    <a:lnTo>
                      <a:pt x="1989" y="593"/>
                    </a:lnTo>
                    <a:lnTo>
                      <a:pt x="1988" y="592"/>
                    </a:lnTo>
                    <a:lnTo>
                      <a:pt x="1986" y="592"/>
                    </a:lnTo>
                    <a:lnTo>
                      <a:pt x="1985" y="593"/>
                    </a:lnTo>
                    <a:lnTo>
                      <a:pt x="1983" y="593"/>
                    </a:lnTo>
                    <a:lnTo>
                      <a:pt x="1982" y="593"/>
                    </a:lnTo>
                    <a:lnTo>
                      <a:pt x="1980" y="594"/>
                    </a:lnTo>
                    <a:lnTo>
                      <a:pt x="1979" y="594"/>
                    </a:lnTo>
                    <a:lnTo>
                      <a:pt x="1978" y="594"/>
                    </a:lnTo>
                    <a:lnTo>
                      <a:pt x="1976" y="596"/>
                    </a:lnTo>
                    <a:lnTo>
                      <a:pt x="1975" y="596"/>
                    </a:lnTo>
                    <a:lnTo>
                      <a:pt x="1973" y="596"/>
                    </a:lnTo>
                    <a:lnTo>
                      <a:pt x="1972" y="597"/>
                    </a:lnTo>
                    <a:lnTo>
                      <a:pt x="1970" y="597"/>
                    </a:lnTo>
                    <a:lnTo>
                      <a:pt x="1969" y="597"/>
                    </a:lnTo>
                    <a:lnTo>
                      <a:pt x="1968" y="597"/>
                    </a:lnTo>
                    <a:lnTo>
                      <a:pt x="1966" y="597"/>
                    </a:lnTo>
                    <a:lnTo>
                      <a:pt x="1965" y="597"/>
                    </a:lnTo>
                    <a:lnTo>
                      <a:pt x="1963" y="599"/>
                    </a:lnTo>
                    <a:lnTo>
                      <a:pt x="1962" y="599"/>
                    </a:lnTo>
                    <a:lnTo>
                      <a:pt x="1960" y="599"/>
                    </a:lnTo>
                    <a:lnTo>
                      <a:pt x="1959" y="600"/>
                    </a:lnTo>
                    <a:lnTo>
                      <a:pt x="1958" y="600"/>
                    </a:lnTo>
                    <a:lnTo>
                      <a:pt x="1956" y="600"/>
                    </a:lnTo>
                    <a:lnTo>
                      <a:pt x="1955" y="602"/>
                    </a:lnTo>
                    <a:lnTo>
                      <a:pt x="1953" y="603"/>
                    </a:lnTo>
                    <a:lnTo>
                      <a:pt x="1952" y="604"/>
                    </a:lnTo>
                    <a:lnTo>
                      <a:pt x="1950" y="606"/>
                    </a:lnTo>
                    <a:lnTo>
                      <a:pt x="1949" y="607"/>
                    </a:lnTo>
                    <a:lnTo>
                      <a:pt x="1947" y="607"/>
                    </a:lnTo>
                    <a:lnTo>
                      <a:pt x="1946" y="609"/>
                    </a:lnTo>
                    <a:lnTo>
                      <a:pt x="1945" y="610"/>
                    </a:lnTo>
                    <a:lnTo>
                      <a:pt x="1943" y="612"/>
                    </a:lnTo>
                    <a:lnTo>
                      <a:pt x="1942" y="612"/>
                    </a:lnTo>
                    <a:lnTo>
                      <a:pt x="1940" y="612"/>
                    </a:lnTo>
                    <a:lnTo>
                      <a:pt x="1939" y="612"/>
                    </a:lnTo>
                    <a:lnTo>
                      <a:pt x="1937" y="613"/>
                    </a:lnTo>
                    <a:lnTo>
                      <a:pt x="1936" y="613"/>
                    </a:lnTo>
                    <a:lnTo>
                      <a:pt x="1935" y="613"/>
                    </a:lnTo>
                    <a:lnTo>
                      <a:pt x="1935" y="614"/>
                    </a:lnTo>
                    <a:lnTo>
                      <a:pt x="1932" y="614"/>
                    </a:lnTo>
                    <a:lnTo>
                      <a:pt x="1930" y="616"/>
                    </a:lnTo>
                    <a:lnTo>
                      <a:pt x="1929" y="616"/>
                    </a:lnTo>
                    <a:lnTo>
                      <a:pt x="1927" y="616"/>
                    </a:lnTo>
                    <a:lnTo>
                      <a:pt x="1926" y="616"/>
                    </a:lnTo>
                    <a:lnTo>
                      <a:pt x="1925" y="616"/>
                    </a:lnTo>
                    <a:lnTo>
                      <a:pt x="1923" y="616"/>
                    </a:lnTo>
                    <a:lnTo>
                      <a:pt x="1922" y="617"/>
                    </a:lnTo>
                    <a:lnTo>
                      <a:pt x="1920" y="619"/>
                    </a:lnTo>
                    <a:lnTo>
                      <a:pt x="1919" y="619"/>
                    </a:lnTo>
                    <a:lnTo>
                      <a:pt x="1917" y="619"/>
                    </a:lnTo>
                    <a:lnTo>
                      <a:pt x="1916" y="620"/>
                    </a:lnTo>
                    <a:lnTo>
                      <a:pt x="1915" y="620"/>
                    </a:lnTo>
                    <a:lnTo>
                      <a:pt x="1913" y="619"/>
                    </a:lnTo>
                    <a:lnTo>
                      <a:pt x="1912" y="619"/>
                    </a:lnTo>
                    <a:lnTo>
                      <a:pt x="1910" y="617"/>
                    </a:lnTo>
                    <a:lnTo>
                      <a:pt x="1909" y="616"/>
                    </a:lnTo>
                    <a:lnTo>
                      <a:pt x="1907" y="616"/>
                    </a:lnTo>
                    <a:lnTo>
                      <a:pt x="1906" y="616"/>
                    </a:lnTo>
                    <a:lnTo>
                      <a:pt x="1905" y="617"/>
                    </a:lnTo>
                    <a:lnTo>
                      <a:pt x="1903" y="617"/>
                    </a:lnTo>
                    <a:lnTo>
                      <a:pt x="1903" y="619"/>
                    </a:lnTo>
                    <a:lnTo>
                      <a:pt x="1902" y="620"/>
                    </a:lnTo>
                    <a:lnTo>
                      <a:pt x="1902" y="622"/>
                    </a:lnTo>
                    <a:lnTo>
                      <a:pt x="1902" y="623"/>
                    </a:lnTo>
                    <a:lnTo>
                      <a:pt x="1902" y="624"/>
                    </a:lnTo>
                    <a:lnTo>
                      <a:pt x="1902" y="626"/>
                    </a:lnTo>
                    <a:lnTo>
                      <a:pt x="1902" y="627"/>
                    </a:lnTo>
                    <a:lnTo>
                      <a:pt x="1902" y="629"/>
                    </a:lnTo>
                    <a:lnTo>
                      <a:pt x="1902" y="630"/>
                    </a:lnTo>
                    <a:lnTo>
                      <a:pt x="1902" y="632"/>
                    </a:lnTo>
                    <a:lnTo>
                      <a:pt x="1900" y="632"/>
                    </a:lnTo>
                    <a:lnTo>
                      <a:pt x="1900" y="633"/>
                    </a:lnTo>
                    <a:lnTo>
                      <a:pt x="1899" y="634"/>
                    </a:lnTo>
                    <a:lnTo>
                      <a:pt x="1899" y="636"/>
                    </a:lnTo>
                    <a:lnTo>
                      <a:pt x="1899" y="637"/>
                    </a:lnTo>
                    <a:lnTo>
                      <a:pt x="1899" y="639"/>
                    </a:lnTo>
                    <a:lnTo>
                      <a:pt x="1899" y="640"/>
                    </a:lnTo>
                    <a:lnTo>
                      <a:pt x="1899" y="642"/>
                    </a:lnTo>
                    <a:lnTo>
                      <a:pt x="1899" y="643"/>
                    </a:lnTo>
                    <a:lnTo>
                      <a:pt x="1897" y="645"/>
                    </a:lnTo>
                    <a:lnTo>
                      <a:pt x="1896" y="646"/>
                    </a:lnTo>
                    <a:lnTo>
                      <a:pt x="1895" y="646"/>
                    </a:lnTo>
                    <a:lnTo>
                      <a:pt x="1893" y="646"/>
                    </a:lnTo>
                    <a:lnTo>
                      <a:pt x="1892" y="647"/>
                    </a:lnTo>
                    <a:lnTo>
                      <a:pt x="1890" y="649"/>
                    </a:lnTo>
                    <a:lnTo>
                      <a:pt x="1889" y="650"/>
                    </a:lnTo>
                    <a:lnTo>
                      <a:pt x="1889" y="652"/>
                    </a:lnTo>
                    <a:lnTo>
                      <a:pt x="1887" y="655"/>
                    </a:lnTo>
                    <a:lnTo>
                      <a:pt x="1887" y="656"/>
                    </a:lnTo>
                    <a:lnTo>
                      <a:pt x="1887" y="657"/>
                    </a:lnTo>
                    <a:lnTo>
                      <a:pt x="1887" y="659"/>
                    </a:lnTo>
                    <a:lnTo>
                      <a:pt x="1887" y="660"/>
                    </a:lnTo>
                    <a:lnTo>
                      <a:pt x="1889" y="662"/>
                    </a:lnTo>
                    <a:lnTo>
                      <a:pt x="1890" y="662"/>
                    </a:lnTo>
                    <a:lnTo>
                      <a:pt x="1890" y="663"/>
                    </a:lnTo>
                    <a:lnTo>
                      <a:pt x="1892" y="663"/>
                    </a:lnTo>
                    <a:lnTo>
                      <a:pt x="1892" y="665"/>
                    </a:lnTo>
                    <a:lnTo>
                      <a:pt x="1893" y="665"/>
                    </a:lnTo>
                    <a:lnTo>
                      <a:pt x="1895" y="665"/>
                    </a:lnTo>
                    <a:lnTo>
                      <a:pt x="1896" y="665"/>
                    </a:lnTo>
                    <a:lnTo>
                      <a:pt x="1897" y="666"/>
                    </a:lnTo>
                    <a:lnTo>
                      <a:pt x="1899" y="666"/>
                    </a:lnTo>
                    <a:lnTo>
                      <a:pt x="1900" y="666"/>
                    </a:lnTo>
                    <a:lnTo>
                      <a:pt x="1902" y="666"/>
                    </a:lnTo>
                    <a:lnTo>
                      <a:pt x="1903" y="666"/>
                    </a:lnTo>
                    <a:lnTo>
                      <a:pt x="1905" y="666"/>
                    </a:lnTo>
                    <a:lnTo>
                      <a:pt x="1906" y="666"/>
                    </a:lnTo>
                    <a:lnTo>
                      <a:pt x="1907" y="665"/>
                    </a:lnTo>
                    <a:lnTo>
                      <a:pt x="1909" y="665"/>
                    </a:lnTo>
                    <a:lnTo>
                      <a:pt x="1910" y="665"/>
                    </a:lnTo>
                    <a:lnTo>
                      <a:pt x="1912" y="665"/>
                    </a:lnTo>
                    <a:lnTo>
                      <a:pt x="1913" y="665"/>
                    </a:lnTo>
                    <a:lnTo>
                      <a:pt x="1915" y="665"/>
                    </a:lnTo>
                    <a:lnTo>
                      <a:pt x="1915" y="663"/>
                    </a:lnTo>
                    <a:lnTo>
                      <a:pt x="1916" y="663"/>
                    </a:lnTo>
                    <a:lnTo>
                      <a:pt x="1919" y="663"/>
                    </a:lnTo>
                    <a:lnTo>
                      <a:pt x="1919" y="662"/>
                    </a:lnTo>
                    <a:lnTo>
                      <a:pt x="1920" y="662"/>
                    </a:lnTo>
                    <a:lnTo>
                      <a:pt x="1923" y="662"/>
                    </a:lnTo>
                    <a:lnTo>
                      <a:pt x="1925" y="662"/>
                    </a:lnTo>
                    <a:lnTo>
                      <a:pt x="1926" y="660"/>
                    </a:lnTo>
                    <a:lnTo>
                      <a:pt x="1927" y="660"/>
                    </a:lnTo>
                    <a:lnTo>
                      <a:pt x="1929" y="660"/>
                    </a:lnTo>
                    <a:lnTo>
                      <a:pt x="1930" y="660"/>
                    </a:lnTo>
                    <a:lnTo>
                      <a:pt x="1936" y="659"/>
                    </a:lnTo>
                    <a:lnTo>
                      <a:pt x="1939" y="660"/>
                    </a:lnTo>
                    <a:lnTo>
                      <a:pt x="1940" y="660"/>
                    </a:lnTo>
                    <a:lnTo>
                      <a:pt x="1942" y="660"/>
                    </a:lnTo>
                    <a:lnTo>
                      <a:pt x="1942" y="662"/>
                    </a:lnTo>
                    <a:lnTo>
                      <a:pt x="1943" y="662"/>
                    </a:lnTo>
                    <a:lnTo>
                      <a:pt x="1945" y="663"/>
                    </a:lnTo>
                    <a:lnTo>
                      <a:pt x="1945" y="665"/>
                    </a:lnTo>
                    <a:lnTo>
                      <a:pt x="1946" y="666"/>
                    </a:lnTo>
                    <a:lnTo>
                      <a:pt x="1946" y="667"/>
                    </a:lnTo>
                    <a:lnTo>
                      <a:pt x="1946" y="669"/>
                    </a:lnTo>
                    <a:lnTo>
                      <a:pt x="1946" y="670"/>
                    </a:lnTo>
                    <a:lnTo>
                      <a:pt x="1946" y="672"/>
                    </a:lnTo>
                    <a:lnTo>
                      <a:pt x="1946" y="673"/>
                    </a:lnTo>
                    <a:lnTo>
                      <a:pt x="1947" y="675"/>
                    </a:lnTo>
                    <a:lnTo>
                      <a:pt x="1947" y="676"/>
                    </a:lnTo>
                    <a:lnTo>
                      <a:pt x="1947" y="677"/>
                    </a:lnTo>
                    <a:lnTo>
                      <a:pt x="1946" y="679"/>
                    </a:lnTo>
                    <a:lnTo>
                      <a:pt x="1946" y="680"/>
                    </a:lnTo>
                    <a:lnTo>
                      <a:pt x="1946" y="682"/>
                    </a:lnTo>
                    <a:lnTo>
                      <a:pt x="1947" y="683"/>
                    </a:lnTo>
                    <a:lnTo>
                      <a:pt x="1947" y="685"/>
                    </a:lnTo>
                    <a:lnTo>
                      <a:pt x="1947" y="686"/>
                    </a:lnTo>
                    <a:lnTo>
                      <a:pt x="1947" y="687"/>
                    </a:lnTo>
                    <a:lnTo>
                      <a:pt x="1947" y="689"/>
                    </a:lnTo>
                    <a:lnTo>
                      <a:pt x="1947" y="690"/>
                    </a:lnTo>
                    <a:lnTo>
                      <a:pt x="1949" y="690"/>
                    </a:lnTo>
                    <a:lnTo>
                      <a:pt x="1949" y="693"/>
                    </a:lnTo>
                    <a:lnTo>
                      <a:pt x="1949" y="695"/>
                    </a:lnTo>
                    <a:lnTo>
                      <a:pt x="1949" y="696"/>
                    </a:lnTo>
                    <a:lnTo>
                      <a:pt x="1949" y="697"/>
                    </a:lnTo>
                    <a:lnTo>
                      <a:pt x="1947" y="699"/>
                    </a:lnTo>
                    <a:lnTo>
                      <a:pt x="1947" y="700"/>
                    </a:lnTo>
                    <a:lnTo>
                      <a:pt x="1947" y="702"/>
                    </a:lnTo>
                    <a:lnTo>
                      <a:pt x="1946" y="703"/>
                    </a:lnTo>
                    <a:lnTo>
                      <a:pt x="1945" y="705"/>
                    </a:lnTo>
                    <a:lnTo>
                      <a:pt x="1945" y="706"/>
                    </a:lnTo>
                    <a:lnTo>
                      <a:pt x="1946" y="707"/>
                    </a:lnTo>
                    <a:lnTo>
                      <a:pt x="1946" y="709"/>
                    </a:lnTo>
                    <a:lnTo>
                      <a:pt x="1946" y="710"/>
                    </a:lnTo>
                    <a:lnTo>
                      <a:pt x="1946" y="712"/>
                    </a:lnTo>
                    <a:lnTo>
                      <a:pt x="1946" y="713"/>
                    </a:lnTo>
                    <a:lnTo>
                      <a:pt x="1946" y="715"/>
                    </a:lnTo>
                    <a:lnTo>
                      <a:pt x="1946" y="716"/>
                    </a:lnTo>
                    <a:lnTo>
                      <a:pt x="1945" y="716"/>
                    </a:lnTo>
                    <a:lnTo>
                      <a:pt x="1945" y="717"/>
                    </a:lnTo>
                    <a:lnTo>
                      <a:pt x="1943" y="719"/>
                    </a:lnTo>
                    <a:lnTo>
                      <a:pt x="1942" y="719"/>
                    </a:lnTo>
                    <a:lnTo>
                      <a:pt x="1942" y="720"/>
                    </a:lnTo>
                    <a:lnTo>
                      <a:pt x="1939" y="720"/>
                    </a:lnTo>
                    <a:lnTo>
                      <a:pt x="1939" y="722"/>
                    </a:lnTo>
                    <a:lnTo>
                      <a:pt x="1937" y="722"/>
                    </a:lnTo>
                    <a:lnTo>
                      <a:pt x="1936" y="723"/>
                    </a:lnTo>
                    <a:lnTo>
                      <a:pt x="1935" y="725"/>
                    </a:lnTo>
                    <a:lnTo>
                      <a:pt x="1933" y="726"/>
                    </a:lnTo>
                    <a:lnTo>
                      <a:pt x="1933" y="727"/>
                    </a:lnTo>
                    <a:lnTo>
                      <a:pt x="1933" y="729"/>
                    </a:lnTo>
                    <a:lnTo>
                      <a:pt x="1935" y="730"/>
                    </a:lnTo>
                    <a:lnTo>
                      <a:pt x="1935" y="732"/>
                    </a:lnTo>
                    <a:lnTo>
                      <a:pt x="1935" y="733"/>
                    </a:lnTo>
                    <a:lnTo>
                      <a:pt x="1935" y="735"/>
                    </a:lnTo>
                    <a:lnTo>
                      <a:pt x="1936" y="735"/>
                    </a:lnTo>
                    <a:lnTo>
                      <a:pt x="1936" y="736"/>
                    </a:lnTo>
                    <a:lnTo>
                      <a:pt x="1936" y="737"/>
                    </a:lnTo>
                    <a:lnTo>
                      <a:pt x="1936" y="739"/>
                    </a:lnTo>
                    <a:lnTo>
                      <a:pt x="1936" y="740"/>
                    </a:lnTo>
                    <a:lnTo>
                      <a:pt x="1936" y="742"/>
                    </a:lnTo>
                    <a:lnTo>
                      <a:pt x="1936" y="743"/>
                    </a:lnTo>
                    <a:lnTo>
                      <a:pt x="1936" y="745"/>
                    </a:lnTo>
                    <a:lnTo>
                      <a:pt x="1937" y="745"/>
                    </a:lnTo>
                    <a:lnTo>
                      <a:pt x="1937" y="746"/>
                    </a:lnTo>
                    <a:lnTo>
                      <a:pt x="1939" y="747"/>
                    </a:lnTo>
                    <a:lnTo>
                      <a:pt x="1940" y="747"/>
                    </a:lnTo>
                    <a:lnTo>
                      <a:pt x="1942" y="747"/>
                    </a:lnTo>
                    <a:lnTo>
                      <a:pt x="1943" y="749"/>
                    </a:lnTo>
                    <a:lnTo>
                      <a:pt x="1945" y="747"/>
                    </a:lnTo>
                    <a:lnTo>
                      <a:pt x="1946" y="747"/>
                    </a:lnTo>
                    <a:lnTo>
                      <a:pt x="1947" y="747"/>
                    </a:lnTo>
                    <a:lnTo>
                      <a:pt x="1949" y="746"/>
                    </a:lnTo>
                    <a:lnTo>
                      <a:pt x="1950" y="745"/>
                    </a:lnTo>
                    <a:lnTo>
                      <a:pt x="1952" y="743"/>
                    </a:lnTo>
                    <a:lnTo>
                      <a:pt x="1952" y="742"/>
                    </a:lnTo>
                    <a:lnTo>
                      <a:pt x="1953" y="740"/>
                    </a:lnTo>
                    <a:lnTo>
                      <a:pt x="1955" y="737"/>
                    </a:lnTo>
                    <a:lnTo>
                      <a:pt x="1956" y="737"/>
                    </a:lnTo>
                    <a:lnTo>
                      <a:pt x="1958" y="737"/>
                    </a:lnTo>
                    <a:lnTo>
                      <a:pt x="1959" y="739"/>
                    </a:lnTo>
                    <a:lnTo>
                      <a:pt x="1960" y="740"/>
                    </a:lnTo>
                    <a:lnTo>
                      <a:pt x="1962" y="740"/>
                    </a:lnTo>
                    <a:lnTo>
                      <a:pt x="1962" y="742"/>
                    </a:lnTo>
                    <a:lnTo>
                      <a:pt x="1962" y="743"/>
                    </a:lnTo>
                    <a:lnTo>
                      <a:pt x="1963" y="743"/>
                    </a:lnTo>
                    <a:lnTo>
                      <a:pt x="1963" y="745"/>
                    </a:lnTo>
                    <a:lnTo>
                      <a:pt x="1965" y="746"/>
                    </a:lnTo>
                    <a:lnTo>
                      <a:pt x="1965" y="747"/>
                    </a:lnTo>
                    <a:lnTo>
                      <a:pt x="1966" y="747"/>
                    </a:lnTo>
                    <a:lnTo>
                      <a:pt x="1966" y="749"/>
                    </a:lnTo>
                    <a:lnTo>
                      <a:pt x="1966" y="750"/>
                    </a:lnTo>
                    <a:lnTo>
                      <a:pt x="1966" y="752"/>
                    </a:lnTo>
                    <a:lnTo>
                      <a:pt x="1965" y="753"/>
                    </a:lnTo>
                    <a:lnTo>
                      <a:pt x="1965" y="755"/>
                    </a:lnTo>
                    <a:lnTo>
                      <a:pt x="1965" y="756"/>
                    </a:lnTo>
                    <a:lnTo>
                      <a:pt x="1965" y="757"/>
                    </a:lnTo>
                    <a:lnTo>
                      <a:pt x="1965" y="759"/>
                    </a:lnTo>
                    <a:lnTo>
                      <a:pt x="1965" y="760"/>
                    </a:lnTo>
                    <a:lnTo>
                      <a:pt x="1965" y="762"/>
                    </a:lnTo>
                    <a:lnTo>
                      <a:pt x="1966" y="763"/>
                    </a:lnTo>
                    <a:lnTo>
                      <a:pt x="1966" y="765"/>
                    </a:lnTo>
                    <a:lnTo>
                      <a:pt x="1966" y="766"/>
                    </a:lnTo>
                    <a:lnTo>
                      <a:pt x="1966" y="767"/>
                    </a:lnTo>
                    <a:lnTo>
                      <a:pt x="1965" y="769"/>
                    </a:lnTo>
                    <a:lnTo>
                      <a:pt x="1966" y="769"/>
                    </a:lnTo>
                    <a:lnTo>
                      <a:pt x="1965" y="770"/>
                    </a:lnTo>
                    <a:lnTo>
                      <a:pt x="1965" y="772"/>
                    </a:lnTo>
                    <a:lnTo>
                      <a:pt x="1965" y="773"/>
                    </a:lnTo>
                    <a:lnTo>
                      <a:pt x="1965" y="775"/>
                    </a:lnTo>
                    <a:lnTo>
                      <a:pt x="1965" y="776"/>
                    </a:lnTo>
                    <a:lnTo>
                      <a:pt x="1965" y="777"/>
                    </a:lnTo>
                    <a:lnTo>
                      <a:pt x="1966" y="779"/>
                    </a:lnTo>
                    <a:lnTo>
                      <a:pt x="1966" y="780"/>
                    </a:lnTo>
                    <a:lnTo>
                      <a:pt x="1970" y="782"/>
                    </a:lnTo>
                    <a:lnTo>
                      <a:pt x="1970" y="783"/>
                    </a:lnTo>
                    <a:lnTo>
                      <a:pt x="1972" y="783"/>
                    </a:lnTo>
                    <a:lnTo>
                      <a:pt x="1973" y="783"/>
                    </a:lnTo>
                    <a:lnTo>
                      <a:pt x="1975" y="783"/>
                    </a:lnTo>
                    <a:lnTo>
                      <a:pt x="1976" y="783"/>
                    </a:lnTo>
                    <a:lnTo>
                      <a:pt x="1978" y="783"/>
                    </a:lnTo>
                    <a:lnTo>
                      <a:pt x="1978" y="785"/>
                    </a:lnTo>
                    <a:lnTo>
                      <a:pt x="1979" y="785"/>
                    </a:lnTo>
                    <a:lnTo>
                      <a:pt x="1979" y="786"/>
                    </a:lnTo>
                    <a:lnTo>
                      <a:pt x="1980" y="786"/>
                    </a:lnTo>
                    <a:lnTo>
                      <a:pt x="1980" y="787"/>
                    </a:lnTo>
                    <a:lnTo>
                      <a:pt x="1982" y="787"/>
                    </a:lnTo>
                    <a:lnTo>
                      <a:pt x="1983" y="789"/>
                    </a:lnTo>
                    <a:lnTo>
                      <a:pt x="1985" y="789"/>
                    </a:lnTo>
                    <a:lnTo>
                      <a:pt x="1985" y="790"/>
                    </a:lnTo>
                    <a:lnTo>
                      <a:pt x="1986" y="790"/>
                    </a:lnTo>
                    <a:lnTo>
                      <a:pt x="1988" y="792"/>
                    </a:lnTo>
                    <a:lnTo>
                      <a:pt x="1989" y="793"/>
                    </a:lnTo>
                    <a:lnTo>
                      <a:pt x="1989" y="795"/>
                    </a:lnTo>
                    <a:lnTo>
                      <a:pt x="1989" y="796"/>
                    </a:lnTo>
                    <a:lnTo>
                      <a:pt x="1990" y="797"/>
                    </a:lnTo>
                    <a:lnTo>
                      <a:pt x="1992" y="799"/>
                    </a:lnTo>
                    <a:lnTo>
                      <a:pt x="1993" y="802"/>
                    </a:lnTo>
                    <a:lnTo>
                      <a:pt x="1995" y="803"/>
                    </a:lnTo>
                    <a:lnTo>
                      <a:pt x="1995" y="805"/>
                    </a:lnTo>
                    <a:lnTo>
                      <a:pt x="1996" y="806"/>
                    </a:lnTo>
                    <a:lnTo>
                      <a:pt x="1996" y="807"/>
                    </a:lnTo>
                    <a:lnTo>
                      <a:pt x="1998" y="809"/>
                    </a:lnTo>
                    <a:lnTo>
                      <a:pt x="1998" y="810"/>
                    </a:lnTo>
                    <a:lnTo>
                      <a:pt x="1999" y="812"/>
                    </a:lnTo>
                    <a:lnTo>
                      <a:pt x="1999" y="813"/>
                    </a:lnTo>
                    <a:lnTo>
                      <a:pt x="2000" y="813"/>
                    </a:lnTo>
                    <a:lnTo>
                      <a:pt x="2002" y="815"/>
                    </a:lnTo>
                    <a:lnTo>
                      <a:pt x="2003" y="813"/>
                    </a:lnTo>
                    <a:lnTo>
                      <a:pt x="2005" y="813"/>
                    </a:lnTo>
                    <a:lnTo>
                      <a:pt x="2006" y="812"/>
                    </a:lnTo>
                    <a:lnTo>
                      <a:pt x="2008" y="812"/>
                    </a:lnTo>
                    <a:lnTo>
                      <a:pt x="2009" y="812"/>
                    </a:lnTo>
                    <a:lnTo>
                      <a:pt x="2010" y="810"/>
                    </a:lnTo>
                    <a:lnTo>
                      <a:pt x="2012" y="810"/>
                    </a:lnTo>
                    <a:lnTo>
                      <a:pt x="2013" y="809"/>
                    </a:lnTo>
                    <a:lnTo>
                      <a:pt x="2016" y="809"/>
                    </a:lnTo>
                    <a:lnTo>
                      <a:pt x="2018" y="809"/>
                    </a:lnTo>
                    <a:lnTo>
                      <a:pt x="2019" y="809"/>
                    </a:lnTo>
                    <a:lnTo>
                      <a:pt x="2020" y="810"/>
                    </a:lnTo>
                    <a:lnTo>
                      <a:pt x="2022" y="810"/>
                    </a:lnTo>
                    <a:lnTo>
                      <a:pt x="2023" y="810"/>
                    </a:lnTo>
                    <a:lnTo>
                      <a:pt x="2025" y="810"/>
                    </a:lnTo>
                    <a:lnTo>
                      <a:pt x="2026" y="810"/>
                    </a:lnTo>
                    <a:lnTo>
                      <a:pt x="2028" y="810"/>
                    </a:lnTo>
                    <a:lnTo>
                      <a:pt x="2029" y="810"/>
                    </a:lnTo>
                    <a:lnTo>
                      <a:pt x="2030" y="812"/>
                    </a:lnTo>
                    <a:lnTo>
                      <a:pt x="2032" y="812"/>
                    </a:lnTo>
                    <a:lnTo>
                      <a:pt x="2035" y="813"/>
                    </a:lnTo>
                    <a:lnTo>
                      <a:pt x="2036" y="813"/>
                    </a:lnTo>
                    <a:lnTo>
                      <a:pt x="2038" y="815"/>
                    </a:lnTo>
                    <a:lnTo>
                      <a:pt x="2040" y="815"/>
                    </a:lnTo>
                    <a:lnTo>
                      <a:pt x="2042" y="816"/>
                    </a:lnTo>
                    <a:lnTo>
                      <a:pt x="2043" y="816"/>
                    </a:lnTo>
                    <a:lnTo>
                      <a:pt x="2045" y="816"/>
                    </a:lnTo>
                    <a:lnTo>
                      <a:pt x="2046" y="816"/>
                    </a:lnTo>
                    <a:lnTo>
                      <a:pt x="2048" y="816"/>
                    </a:lnTo>
                    <a:lnTo>
                      <a:pt x="2049" y="817"/>
                    </a:lnTo>
                    <a:lnTo>
                      <a:pt x="2050" y="819"/>
                    </a:lnTo>
                    <a:lnTo>
                      <a:pt x="2053" y="820"/>
                    </a:lnTo>
                    <a:lnTo>
                      <a:pt x="2055" y="820"/>
                    </a:lnTo>
                    <a:lnTo>
                      <a:pt x="2056" y="822"/>
                    </a:lnTo>
                    <a:lnTo>
                      <a:pt x="2059" y="822"/>
                    </a:lnTo>
                    <a:lnTo>
                      <a:pt x="2060" y="822"/>
                    </a:lnTo>
                    <a:lnTo>
                      <a:pt x="2062" y="820"/>
                    </a:lnTo>
                    <a:lnTo>
                      <a:pt x="2063" y="820"/>
                    </a:lnTo>
                    <a:lnTo>
                      <a:pt x="2065" y="820"/>
                    </a:lnTo>
                    <a:lnTo>
                      <a:pt x="2066" y="820"/>
                    </a:lnTo>
                    <a:lnTo>
                      <a:pt x="2068" y="820"/>
                    </a:lnTo>
                    <a:lnTo>
                      <a:pt x="2069" y="820"/>
                    </a:lnTo>
                    <a:lnTo>
                      <a:pt x="2070" y="820"/>
                    </a:lnTo>
                    <a:lnTo>
                      <a:pt x="2072" y="820"/>
                    </a:lnTo>
                    <a:lnTo>
                      <a:pt x="2073" y="820"/>
                    </a:lnTo>
                    <a:lnTo>
                      <a:pt x="2073" y="822"/>
                    </a:lnTo>
                    <a:lnTo>
                      <a:pt x="2075" y="822"/>
                    </a:lnTo>
                    <a:lnTo>
                      <a:pt x="2076" y="822"/>
                    </a:lnTo>
                    <a:lnTo>
                      <a:pt x="2078" y="822"/>
                    </a:lnTo>
                    <a:lnTo>
                      <a:pt x="2079" y="823"/>
                    </a:lnTo>
                    <a:lnTo>
                      <a:pt x="2080" y="823"/>
                    </a:lnTo>
                    <a:lnTo>
                      <a:pt x="2082" y="825"/>
                    </a:lnTo>
                    <a:lnTo>
                      <a:pt x="2083" y="825"/>
                    </a:lnTo>
                    <a:lnTo>
                      <a:pt x="2085" y="825"/>
                    </a:lnTo>
                    <a:lnTo>
                      <a:pt x="2086" y="825"/>
                    </a:lnTo>
                    <a:lnTo>
                      <a:pt x="2088" y="825"/>
                    </a:lnTo>
                    <a:lnTo>
                      <a:pt x="2088" y="826"/>
                    </a:lnTo>
                    <a:lnTo>
                      <a:pt x="2089" y="826"/>
                    </a:lnTo>
                    <a:lnTo>
                      <a:pt x="2090" y="826"/>
                    </a:lnTo>
                    <a:lnTo>
                      <a:pt x="2092" y="826"/>
                    </a:lnTo>
                    <a:lnTo>
                      <a:pt x="2093" y="826"/>
                    </a:lnTo>
                    <a:lnTo>
                      <a:pt x="2093" y="828"/>
                    </a:lnTo>
                    <a:lnTo>
                      <a:pt x="2095" y="828"/>
                    </a:lnTo>
                    <a:lnTo>
                      <a:pt x="2096" y="828"/>
                    </a:lnTo>
                    <a:lnTo>
                      <a:pt x="2098" y="828"/>
                    </a:lnTo>
                    <a:lnTo>
                      <a:pt x="2099" y="828"/>
                    </a:lnTo>
                    <a:lnTo>
                      <a:pt x="2101" y="828"/>
                    </a:lnTo>
                    <a:lnTo>
                      <a:pt x="2103" y="828"/>
                    </a:lnTo>
                    <a:lnTo>
                      <a:pt x="2105" y="828"/>
                    </a:lnTo>
                    <a:lnTo>
                      <a:pt x="2106" y="826"/>
                    </a:lnTo>
                    <a:lnTo>
                      <a:pt x="2108" y="826"/>
                    </a:lnTo>
                    <a:lnTo>
                      <a:pt x="2109" y="826"/>
                    </a:lnTo>
                    <a:lnTo>
                      <a:pt x="2111" y="826"/>
                    </a:lnTo>
                    <a:lnTo>
                      <a:pt x="2112" y="826"/>
                    </a:lnTo>
                    <a:lnTo>
                      <a:pt x="2113" y="826"/>
                    </a:lnTo>
                    <a:lnTo>
                      <a:pt x="2115" y="828"/>
                    </a:lnTo>
                    <a:lnTo>
                      <a:pt x="2115" y="829"/>
                    </a:lnTo>
                    <a:lnTo>
                      <a:pt x="2115" y="830"/>
                    </a:lnTo>
                    <a:lnTo>
                      <a:pt x="2115" y="832"/>
                    </a:lnTo>
                    <a:lnTo>
                      <a:pt x="2113" y="832"/>
                    </a:lnTo>
                    <a:lnTo>
                      <a:pt x="2115" y="835"/>
                    </a:lnTo>
                    <a:lnTo>
                      <a:pt x="2113" y="836"/>
                    </a:lnTo>
                    <a:lnTo>
                      <a:pt x="2112" y="836"/>
                    </a:lnTo>
                    <a:lnTo>
                      <a:pt x="2111" y="838"/>
                    </a:lnTo>
                    <a:lnTo>
                      <a:pt x="2111" y="839"/>
                    </a:lnTo>
                    <a:lnTo>
                      <a:pt x="2109" y="840"/>
                    </a:lnTo>
                    <a:lnTo>
                      <a:pt x="2108" y="842"/>
                    </a:lnTo>
                    <a:lnTo>
                      <a:pt x="2106" y="843"/>
                    </a:lnTo>
                    <a:lnTo>
                      <a:pt x="2106" y="845"/>
                    </a:lnTo>
                    <a:lnTo>
                      <a:pt x="2105" y="846"/>
                    </a:lnTo>
                    <a:lnTo>
                      <a:pt x="2105" y="848"/>
                    </a:lnTo>
                    <a:lnTo>
                      <a:pt x="2105" y="849"/>
                    </a:lnTo>
                    <a:lnTo>
                      <a:pt x="2103" y="849"/>
                    </a:lnTo>
                    <a:lnTo>
                      <a:pt x="2103" y="850"/>
                    </a:lnTo>
                    <a:lnTo>
                      <a:pt x="2102" y="850"/>
                    </a:lnTo>
                    <a:lnTo>
                      <a:pt x="2101" y="849"/>
                    </a:lnTo>
                    <a:lnTo>
                      <a:pt x="2099" y="849"/>
                    </a:lnTo>
                    <a:lnTo>
                      <a:pt x="2099" y="848"/>
                    </a:lnTo>
                    <a:lnTo>
                      <a:pt x="2098" y="849"/>
                    </a:lnTo>
                    <a:lnTo>
                      <a:pt x="2096" y="849"/>
                    </a:lnTo>
                    <a:lnTo>
                      <a:pt x="2093" y="850"/>
                    </a:lnTo>
                    <a:lnTo>
                      <a:pt x="2092" y="852"/>
                    </a:lnTo>
                    <a:lnTo>
                      <a:pt x="2090" y="852"/>
                    </a:lnTo>
                    <a:lnTo>
                      <a:pt x="2089" y="853"/>
                    </a:lnTo>
                    <a:lnTo>
                      <a:pt x="2089" y="855"/>
                    </a:lnTo>
                    <a:lnTo>
                      <a:pt x="2088" y="855"/>
                    </a:lnTo>
                    <a:lnTo>
                      <a:pt x="2086" y="856"/>
                    </a:lnTo>
                    <a:lnTo>
                      <a:pt x="2085" y="856"/>
                    </a:lnTo>
                    <a:lnTo>
                      <a:pt x="2085" y="859"/>
                    </a:lnTo>
                    <a:lnTo>
                      <a:pt x="2083" y="860"/>
                    </a:lnTo>
                    <a:lnTo>
                      <a:pt x="2082" y="862"/>
                    </a:lnTo>
                    <a:lnTo>
                      <a:pt x="2080" y="862"/>
                    </a:lnTo>
                    <a:lnTo>
                      <a:pt x="2078" y="862"/>
                    </a:lnTo>
                    <a:lnTo>
                      <a:pt x="2076" y="862"/>
                    </a:lnTo>
                    <a:lnTo>
                      <a:pt x="2076" y="860"/>
                    </a:lnTo>
                    <a:lnTo>
                      <a:pt x="2075" y="860"/>
                    </a:lnTo>
                    <a:lnTo>
                      <a:pt x="2073" y="859"/>
                    </a:lnTo>
                    <a:lnTo>
                      <a:pt x="2072" y="859"/>
                    </a:lnTo>
                    <a:lnTo>
                      <a:pt x="2069" y="858"/>
                    </a:lnTo>
                    <a:lnTo>
                      <a:pt x="2066" y="859"/>
                    </a:lnTo>
                    <a:lnTo>
                      <a:pt x="2063" y="859"/>
                    </a:lnTo>
                    <a:lnTo>
                      <a:pt x="2062" y="862"/>
                    </a:lnTo>
                    <a:lnTo>
                      <a:pt x="2060" y="863"/>
                    </a:lnTo>
                    <a:lnTo>
                      <a:pt x="2059" y="863"/>
                    </a:lnTo>
                    <a:lnTo>
                      <a:pt x="2059" y="865"/>
                    </a:lnTo>
                    <a:lnTo>
                      <a:pt x="2058" y="866"/>
                    </a:lnTo>
                    <a:lnTo>
                      <a:pt x="2056" y="868"/>
                    </a:lnTo>
                    <a:lnTo>
                      <a:pt x="2055" y="869"/>
                    </a:lnTo>
                    <a:lnTo>
                      <a:pt x="2055" y="870"/>
                    </a:lnTo>
                    <a:lnTo>
                      <a:pt x="2053" y="870"/>
                    </a:lnTo>
                    <a:lnTo>
                      <a:pt x="2053" y="872"/>
                    </a:lnTo>
                    <a:lnTo>
                      <a:pt x="2052" y="873"/>
                    </a:lnTo>
                    <a:lnTo>
                      <a:pt x="2052" y="875"/>
                    </a:lnTo>
                    <a:lnTo>
                      <a:pt x="2050" y="876"/>
                    </a:lnTo>
                    <a:lnTo>
                      <a:pt x="2049" y="878"/>
                    </a:lnTo>
                    <a:lnTo>
                      <a:pt x="2049" y="879"/>
                    </a:lnTo>
                    <a:lnTo>
                      <a:pt x="2048" y="880"/>
                    </a:lnTo>
                    <a:lnTo>
                      <a:pt x="2046" y="882"/>
                    </a:lnTo>
                    <a:lnTo>
                      <a:pt x="2046" y="883"/>
                    </a:lnTo>
                    <a:lnTo>
                      <a:pt x="2046" y="885"/>
                    </a:lnTo>
                    <a:lnTo>
                      <a:pt x="2046" y="886"/>
                    </a:lnTo>
                    <a:lnTo>
                      <a:pt x="2046" y="888"/>
                    </a:lnTo>
                    <a:lnTo>
                      <a:pt x="2048" y="889"/>
                    </a:lnTo>
                    <a:lnTo>
                      <a:pt x="2048" y="890"/>
                    </a:lnTo>
                    <a:lnTo>
                      <a:pt x="2049" y="892"/>
                    </a:lnTo>
                    <a:lnTo>
                      <a:pt x="2049" y="893"/>
                    </a:lnTo>
                    <a:lnTo>
                      <a:pt x="2050" y="895"/>
                    </a:lnTo>
                    <a:lnTo>
                      <a:pt x="2052" y="895"/>
                    </a:lnTo>
                    <a:lnTo>
                      <a:pt x="2052" y="896"/>
                    </a:lnTo>
                    <a:lnTo>
                      <a:pt x="2053" y="896"/>
                    </a:lnTo>
                    <a:lnTo>
                      <a:pt x="2055" y="896"/>
                    </a:lnTo>
                    <a:lnTo>
                      <a:pt x="2056" y="898"/>
                    </a:lnTo>
                    <a:lnTo>
                      <a:pt x="2058" y="898"/>
                    </a:lnTo>
                    <a:lnTo>
                      <a:pt x="2059" y="898"/>
                    </a:lnTo>
                    <a:lnTo>
                      <a:pt x="2060" y="899"/>
                    </a:lnTo>
                    <a:lnTo>
                      <a:pt x="2062" y="900"/>
                    </a:lnTo>
                    <a:lnTo>
                      <a:pt x="2062" y="902"/>
                    </a:lnTo>
                    <a:lnTo>
                      <a:pt x="2062" y="903"/>
                    </a:lnTo>
                    <a:lnTo>
                      <a:pt x="2062" y="905"/>
                    </a:lnTo>
                    <a:lnTo>
                      <a:pt x="2062" y="906"/>
                    </a:lnTo>
                    <a:lnTo>
                      <a:pt x="2060" y="906"/>
                    </a:lnTo>
                    <a:lnTo>
                      <a:pt x="2059" y="908"/>
                    </a:lnTo>
                    <a:lnTo>
                      <a:pt x="2058" y="908"/>
                    </a:lnTo>
                    <a:lnTo>
                      <a:pt x="2056" y="908"/>
                    </a:lnTo>
                    <a:lnTo>
                      <a:pt x="2055" y="908"/>
                    </a:lnTo>
                    <a:lnTo>
                      <a:pt x="2053" y="908"/>
                    </a:lnTo>
                    <a:lnTo>
                      <a:pt x="2052" y="908"/>
                    </a:lnTo>
                    <a:lnTo>
                      <a:pt x="2050" y="908"/>
                    </a:lnTo>
                    <a:lnTo>
                      <a:pt x="2049" y="906"/>
                    </a:lnTo>
                    <a:lnTo>
                      <a:pt x="2048" y="908"/>
                    </a:lnTo>
                    <a:lnTo>
                      <a:pt x="2046" y="906"/>
                    </a:lnTo>
                    <a:lnTo>
                      <a:pt x="2043" y="906"/>
                    </a:lnTo>
                    <a:lnTo>
                      <a:pt x="2040" y="905"/>
                    </a:lnTo>
                    <a:lnTo>
                      <a:pt x="2039" y="905"/>
                    </a:lnTo>
                    <a:lnTo>
                      <a:pt x="2038" y="903"/>
                    </a:lnTo>
                    <a:lnTo>
                      <a:pt x="2038" y="902"/>
                    </a:lnTo>
                    <a:lnTo>
                      <a:pt x="2036" y="902"/>
                    </a:lnTo>
                    <a:lnTo>
                      <a:pt x="2035" y="900"/>
                    </a:lnTo>
                    <a:lnTo>
                      <a:pt x="2035" y="898"/>
                    </a:lnTo>
                    <a:lnTo>
                      <a:pt x="2033" y="896"/>
                    </a:lnTo>
                    <a:lnTo>
                      <a:pt x="2032" y="896"/>
                    </a:lnTo>
                    <a:lnTo>
                      <a:pt x="2030" y="895"/>
                    </a:lnTo>
                    <a:lnTo>
                      <a:pt x="2029" y="895"/>
                    </a:lnTo>
                    <a:lnTo>
                      <a:pt x="2026" y="893"/>
                    </a:lnTo>
                    <a:lnTo>
                      <a:pt x="2025" y="893"/>
                    </a:lnTo>
                    <a:lnTo>
                      <a:pt x="2023" y="895"/>
                    </a:lnTo>
                    <a:lnTo>
                      <a:pt x="2020" y="895"/>
                    </a:lnTo>
                    <a:lnTo>
                      <a:pt x="2019" y="893"/>
                    </a:lnTo>
                    <a:lnTo>
                      <a:pt x="2018" y="893"/>
                    </a:lnTo>
                    <a:lnTo>
                      <a:pt x="2016" y="895"/>
                    </a:lnTo>
                    <a:lnTo>
                      <a:pt x="2015" y="895"/>
                    </a:lnTo>
                    <a:lnTo>
                      <a:pt x="2013" y="895"/>
                    </a:lnTo>
                    <a:lnTo>
                      <a:pt x="2012" y="895"/>
                    </a:lnTo>
                    <a:lnTo>
                      <a:pt x="2010" y="896"/>
                    </a:lnTo>
                    <a:lnTo>
                      <a:pt x="2009" y="896"/>
                    </a:lnTo>
                    <a:lnTo>
                      <a:pt x="2008" y="898"/>
                    </a:lnTo>
                    <a:lnTo>
                      <a:pt x="2006" y="899"/>
                    </a:lnTo>
                    <a:lnTo>
                      <a:pt x="2005" y="900"/>
                    </a:lnTo>
                    <a:lnTo>
                      <a:pt x="2003" y="900"/>
                    </a:lnTo>
                    <a:lnTo>
                      <a:pt x="2002" y="900"/>
                    </a:lnTo>
                    <a:lnTo>
                      <a:pt x="2000" y="900"/>
                    </a:lnTo>
                    <a:lnTo>
                      <a:pt x="1999" y="900"/>
                    </a:lnTo>
                    <a:lnTo>
                      <a:pt x="1998" y="900"/>
                    </a:lnTo>
                    <a:lnTo>
                      <a:pt x="1996" y="902"/>
                    </a:lnTo>
                    <a:lnTo>
                      <a:pt x="1993" y="902"/>
                    </a:lnTo>
                    <a:lnTo>
                      <a:pt x="1992" y="902"/>
                    </a:lnTo>
                    <a:lnTo>
                      <a:pt x="1989" y="902"/>
                    </a:lnTo>
                    <a:lnTo>
                      <a:pt x="1988" y="902"/>
                    </a:lnTo>
                    <a:lnTo>
                      <a:pt x="1986" y="902"/>
                    </a:lnTo>
                    <a:lnTo>
                      <a:pt x="1985" y="900"/>
                    </a:lnTo>
                    <a:lnTo>
                      <a:pt x="1983" y="900"/>
                    </a:lnTo>
                    <a:lnTo>
                      <a:pt x="1982" y="899"/>
                    </a:lnTo>
                    <a:lnTo>
                      <a:pt x="1980" y="899"/>
                    </a:lnTo>
                    <a:lnTo>
                      <a:pt x="1978" y="898"/>
                    </a:lnTo>
                    <a:lnTo>
                      <a:pt x="1976" y="898"/>
                    </a:lnTo>
                    <a:lnTo>
                      <a:pt x="1975" y="896"/>
                    </a:lnTo>
                    <a:lnTo>
                      <a:pt x="1973" y="896"/>
                    </a:lnTo>
                    <a:lnTo>
                      <a:pt x="1972" y="895"/>
                    </a:lnTo>
                    <a:lnTo>
                      <a:pt x="1969" y="893"/>
                    </a:lnTo>
                    <a:lnTo>
                      <a:pt x="1968" y="893"/>
                    </a:lnTo>
                    <a:lnTo>
                      <a:pt x="1966" y="893"/>
                    </a:lnTo>
                    <a:lnTo>
                      <a:pt x="1963" y="890"/>
                    </a:lnTo>
                    <a:lnTo>
                      <a:pt x="1962" y="890"/>
                    </a:lnTo>
                    <a:lnTo>
                      <a:pt x="1960" y="890"/>
                    </a:lnTo>
                    <a:lnTo>
                      <a:pt x="1960" y="888"/>
                    </a:lnTo>
                    <a:lnTo>
                      <a:pt x="1959" y="886"/>
                    </a:lnTo>
                    <a:lnTo>
                      <a:pt x="1959" y="885"/>
                    </a:lnTo>
                    <a:lnTo>
                      <a:pt x="1959" y="883"/>
                    </a:lnTo>
                    <a:lnTo>
                      <a:pt x="1958" y="882"/>
                    </a:lnTo>
                    <a:lnTo>
                      <a:pt x="1958" y="880"/>
                    </a:lnTo>
                    <a:lnTo>
                      <a:pt x="1958" y="879"/>
                    </a:lnTo>
                    <a:lnTo>
                      <a:pt x="1958" y="878"/>
                    </a:lnTo>
                    <a:lnTo>
                      <a:pt x="1958" y="876"/>
                    </a:lnTo>
                    <a:lnTo>
                      <a:pt x="1958" y="875"/>
                    </a:lnTo>
                    <a:lnTo>
                      <a:pt x="1958" y="873"/>
                    </a:lnTo>
                    <a:lnTo>
                      <a:pt x="1956" y="870"/>
                    </a:lnTo>
                    <a:lnTo>
                      <a:pt x="1958" y="868"/>
                    </a:lnTo>
                    <a:lnTo>
                      <a:pt x="1958" y="866"/>
                    </a:lnTo>
                    <a:lnTo>
                      <a:pt x="1958" y="865"/>
                    </a:lnTo>
                    <a:lnTo>
                      <a:pt x="1958" y="863"/>
                    </a:lnTo>
                    <a:lnTo>
                      <a:pt x="1958" y="862"/>
                    </a:lnTo>
                    <a:lnTo>
                      <a:pt x="1958" y="859"/>
                    </a:lnTo>
                    <a:lnTo>
                      <a:pt x="1958" y="856"/>
                    </a:lnTo>
                    <a:lnTo>
                      <a:pt x="1958" y="855"/>
                    </a:lnTo>
                    <a:lnTo>
                      <a:pt x="1958" y="853"/>
                    </a:lnTo>
                    <a:lnTo>
                      <a:pt x="1959" y="853"/>
                    </a:lnTo>
                    <a:lnTo>
                      <a:pt x="1959" y="852"/>
                    </a:lnTo>
                    <a:lnTo>
                      <a:pt x="1960" y="850"/>
                    </a:lnTo>
                    <a:lnTo>
                      <a:pt x="1962" y="849"/>
                    </a:lnTo>
                    <a:lnTo>
                      <a:pt x="1963" y="849"/>
                    </a:lnTo>
                    <a:lnTo>
                      <a:pt x="1965" y="846"/>
                    </a:lnTo>
                    <a:lnTo>
                      <a:pt x="1966" y="846"/>
                    </a:lnTo>
                    <a:lnTo>
                      <a:pt x="1966" y="845"/>
                    </a:lnTo>
                    <a:lnTo>
                      <a:pt x="1968" y="843"/>
                    </a:lnTo>
                    <a:lnTo>
                      <a:pt x="1969" y="842"/>
                    </a:lnTo>
                    <a:lnTo>
                      <a:pt x="1969" y="840"/>
                    </a:lnTo>
                    <a:lnTo>
                      <a:pt x="1968" y="839"/>
                    </a:lnTo>
                    <a:lnTo>
                      <a:pt x="1966" y="838"/>
                    </a:lnTo>
                    <a:lnTo>
                      <a:pt x="1965" y="838"/>
                    </a:lnTo>
                    <a:lnTo>
                      <a:pt x="1963" y="836"/>
                    </a:lnTo>
                    <a:lnTo>
                      <a:pt x="1962" y="836"/>
                    </a:lnTo>
                    <a:lnTo>
                      <a:pt x="1962" y="835"/>
                    </a:lnTo>
                    <a:lnTo>
                      <a:pt x="1960" y="833"/>
                    </a:lnTo>
                    <a:lnTo>
                      <a:pt x="1960" y="832"/>
                    </a:lnTo>
                    <a:lnTo>
                      <a:pt x="1959" y="830"/>
                    </a:lnTo>
                    <a:lnTo>
                      <a:pt x="1959" y="829"/>
                    </a:lnTo>
                    <a:lnTo>
                      <a:pt x="1959" y="828"/>
                    </a:lnTo>
                    <a:lnTo>
                      <a:pt x="1958" y="825"/>
                    </a:lnTo>
                    <a:lnTo>
                      <a:pt x="1956" y="823"/>
                    </a:lnTo>
                    <a:lnTo>
                      <a:pt x="1956" y="822"/>
                    </a:lnTo>
                    <a:lnTo>
                      <a:pt x="1956" y="820"/>
                    </a:lnTo>
                    <a:lnTo>
                      <a:pt x="1956" y="819"/>
                    </a:lnTo>
                    <a:lnTo>
                      <a:pt x="1955" y="817"/>
                    </a:lnTo>
                    <a:lnTo>
                      <a:pt x="1953" y="816"/>
                    </a:lnTo>
                    <a:lnTo>
                      <a:pt x="1953" y="815"/>
                    </a:lnTo>
                    <a:lnTo>
                      <a:pt x="1952" y="815"/>
                    </a:lnTo>
                    <a:lnTo>
                      <a:pt x="1950" y="813"/>
                    </a:lnTo>
                    <a:lnTo>
                      <a:pt x="1950" y="810"/>
                    </a:lnTo>
                    <a:lnTo>
                      <a:pt x="1949" y="809"/>
                    </a:lnTo>
                    <a:lnTo>
                      <a:pt x="1949" y="807"/>
                    </a:lnTo>
                    <a:lnTo>
                      <a:pt x="1949" y="806"/>
                    </a:lnTo>
                    <a:lnTo>
                      <a:pt x="1949" y="805"/>
                    </a:lnTo>
                    <a:lnTo>
                      <a:pt x="1947" y="805"/>
                    </a:lnTo>
                    <a:lnTo>
                      <a:pt x="1947" y="803"/>
                    </a:lnTo>
                    <a:lnTo>
                      <a:pt x="1946" y="803"/>
                    </a:lnTo>
                    <a:lnTo>
                      <a:pt x="1945" y="803"/>
                    </a:lnTo>
                    <a:lnTo>
                      <a:pt x="1943" y="802"/>
                    </a:lnTo>
                    <a:lnTo>
                      <a:pt x="1942" y="802"/>
                    </a:lnTo>
                    <a:lnTo>
                      <a:pt x="1940" y="802"/>
                    </a:lnTo>
                    <a:lnTo>
                      <a:pt x="1939" y="803"/>
                    </a:lnTo>
                    <a:lnTo>
                      <a:pt x="1937" y="805"/>
                    </a:lnTo>
                    <a:lnTo>
                      <a:pt x="1936" y="805"/>
                    </a:lnTo>
                    <a:lnTo>
                      <a:pt x="1935" y="806"/>
                    </a:lnTo>
                    <a:lnTo>
                      <a:pt x="1933" y="806"/>
                    </a:lnTo>
                    <a:lnTo>
                      <a:pt x="1932" y="806"/>
                    </a:lnTo>
                    <a:lnTo>
                      <a:pt x="1932" y="807"/>
                    </a:lnTo>
                    <a:lnTo>
                      <a:pt x="1930" y="807"/>
                    </a:lnTo>
                    <a:lnTo>
                      <a:pt x="1929" y="807"/>
                    </a:lnTo>
                    <a:lnTo>
                      <a:pt x="1927" y="809"/>
                    </a:lnTo>
                    <a:lnTo>
                      <a:pt x="1926" y="809"/>
                    </a:lnTo>
                    <a:lnTo>
                      <a:pt x="1925" y="809"/>
                    </a:lnTo>
                    <a:lnTo>
                      <a:pt x="1922" y="809"/>
                    </a:lnTo>
                    <a:lnTo>
                      <a:pt x="1919" y="810"/>
                    </a:lnTo>
                    <a:lnTo>
                      <a:pt x="1917" y="809"/>
                    </a:lnTo>
                    <a:lnTo>
                      <a:pt x="1916" y="809"/>
                    </a:lnTo>
                    <a:lnTo>
                      <a:pt x="1915" y="809"/>
                    </a:lnTo>
                    <a:lnTo>
                      <a:pt x="1913" y="810"/>
                    </a:lnTo>
                    <a:lnTo>
                      <a:pt x="1912" y="810"/>
                    </a:lnTo>
                    <a:lnTo>
                      <a:pt x="1909" y="810"/>
                    </a:lnTo>
                    <a:lnTo>
                      <a:pt x="1907" y="810"/>
                    </a:lnTo>
                    <a:lnTo>
                      <a:pt x="1906" y="810"/>
                    </a:lnTo>
                    <a:lnTo>
                      <a:pt x="1905" y="810"/>
                    </a:lnTo>
                    <a:lnTo>
                      <a:pt x="1903" y="812"/>
                    </a:lnTo>
                    <a:lnTo>
                      <a:pt x="1900" y="812"/>
                    </a:lnTo>
                    <a:lnTo>
                      <a:pt x="1899" y="812"/>
                    </a:lnTo>
                    <a:lnTo>
                      <a:pt x="1896" y="812"/>
                    </a:lnTo>
                    <a:lnTo>
                      <a:pt x="1895" y="812"/>
                    </a:lnTo>
                    <a:lnTo>
                      <a:pt x="1893" y="812"/>
                    </a:lnTo>
                    <a:lnTo>
                      <a:pt x="1892" y="813"/>
                    </a:lnTo>
                    <a:lnTo>
                      <a:pt x="1890" y="812"/>
                    </a:lnTo>
                    <a:lnTo>
                      <a:pt x="1887" y="813"/>
                    </a:lnTo>
                    <a:lnTo>
                      <a:pt x="1886" y="812"/>
                    </a:lnTo>
                    <a:lnTo>
                      <a:pt x="1885" y="812"/>
                    </a:lnTo>
                    <a:lnTo>
                      <a:pt x="1883" y="812"/>
                    </a:lnTo>
                    <a:lnTo>
                      <a:pt x="1880" y="810"/>
                    </a:lnTo>
                    <a:lnTo>
                      <a:pt x="1877" y="810"/>
                    </a:lnTo>
                    <a:lnTo>
                      <a:pt x="1876" y="810"/>
                    </a:lnTo>
                    <a:lnTo>
                      <a:pt x="1875" y="810"/>
                    </a:lnTo>
                    <a:lnTo>
                      <a:pt x="1873" y="810"/>
                    </a:lnTo>
                    <a:lnTo>
                      <a:pt x="1873" y="809"/>
                    </a:lnTo>
                    <a:lnTo>
                      <a:pt x="1872" y="806"/>
                    </a:lnTo>
                    <a:lnTo>
                      <a:pt x="1872" y="805"/>
                    </a:lnTo>
                    <a:lnTo>
                      <a:pt x="1872" y="803"/>
                    </a:lnTo>
                    <a:lnTo>
                      <a:pt x="1872" y="802"/>
                    </a:lnTo>
                    <a:lnTo>
                      <a:pt x="1872" y="799"/>
                    </a:lnTo>
                    <a:lnTo>
                      <a:pt x="1872" y="797"/>
                    </a:lnTo>
                    <a:lnTo>
                      <a:pt x="1872" y="795"/>
                    </a:lnTo>
                    <a:lnTo>
                      <a:pt x="1870" y="793"/>
                    </a:lnTo>
                    <a:lnTo>
                      <a:pt x="1870" y="792"/>
                    </a:lnTo>
                    <a:lnTo>
                      <a:pt x="1870" y="790"/>
                    </a:lnTo>
                    <a:lnTo>
                      <a:pt x="1869" y="789"/>
                    </a:lnTo>
                    <a:lnTo>
                      <a:pt x="1867" y="789"/>
                    </a:lnTo>
                    <a:lnTo>
                      <a:pt x="1866" y="787"/>
                    </a:lnTo>
                    <a:lnTo>
                      <a:pt x="1865" y="787"/>
                    </a:lnTo>
                    <a:lnTo>
                      <a:pt x="1863" y="786"/>
                    </a:lnTo>
                    <a:lnTo>
                      <a:pt x="1860" y="786"/>
                    </a:lnTo>
                    <a:lnTo>
                      <a:pt x="1859" y="786"/>
                    </a:lnTo>
                    <a:lnTo>
                      <a:pt x="1859" y="785"/>
                    </a:lnTo>
                    <a:lnTo>
                      <a:pt x="1857" y="785"/>
                    </a:lnTo>
                    <a:lnTo>
                      <a:pt x="1856" y="785"/>
                    </a:lnTo>
                    <a:lnTo>
                      <a:pt x="1855" y="786"/>
                    </a:lnTo>
                    <a:lnTo>
                      <a:pt x="1853" y="786"/>
                    </a:lnTo>
                    <a:lnTo>
                      <a:pt x="1852" y="786"/>
                    </a:lnTo>
                    <a:lnTo>
                      <a:pt x="1850" y="787"/>
                    </a:lnTo>
                    <a:lnTo>
                      <a:pt x="1847" y="787"/>
                    </a:lnTo>
                    <a:lnTo>
                      <a:pt x="1846" y="789"/>
                    </a:lnTo>
                    <a:lnTo>
                      <a:pt x="1845" y="790"/>
                    </a:lnTo>
                    <a:lnTo>
                      <a:pt x="1843" y="792"/>
                    </a:lnTo>
                    <a:lnTo>
                      <a:pt x="1842" y="792"/>
                    </a:lnTo>
                    <a:lnTo>
                      <a:pt x="1842" y="793"/>
                    </a:lnTo>
                    <a:lnTo>
                      <a:pt x="1842" y="795"/>
                    </a:lnTo>
                    <a:lnTo>
                      <a:pt x="1840" y="795"/>
                    </a:lnTo>
                    <a:lnTo>
                      <a:pt x="1839" y="795"/>
                    </a:lnTo>
                    <a:lnTo>
                      <a:pt x="1837" y="796"/>
                    </a:lnTo>
                    <a:lnTo>
                      <a:pt x="1836" y="795"/>
                    </a:lnTo>
                    <a:lnTo>
                      <a:pt x="1835" y="796"/>
                    </a:lnTo>
                    <a:lnTo>
                      <a:pt x="1833" y="795"/>
                    </a:lnTo>
                    <a:lnTo>
                      <a:pt x="1832" y="796"/>
                    </a:lnTo>
                    <a:lnTo>
                      <a:pt x="1830" y="795"/>
                    </a:lnTo>
                    <a:lnTo>
                      <a:pt x="1829" y="795"/>
                    </a:lnTo>
                    <a:lnTo>
                      <a:pt x="1827" y="795"/>
                    </a:lnTo>
                    <a:lnTo>
                      <a:pt x="1826" y="795"/>
                    </a:lnTo>
                    <a:lnTo>
                      <a:pt x="1826" y="793"/>
                    </a:lnTo>
                    <a:lnTo>
                      <a:pt x="1825" y="793"/>
                    </a:lnTo>
                    <a:lnTo>
                      <a:pt x="1822" y="793"/>
                    </a:lnTo>
                    <a:lnTo>
                      <a:pt x="1822" y="792"/>
                    </a:lnTo>
                    <a:lnTo>
                      <a:pt x="1820" y="792"/>
                    </a:lnTo>
                    <a:lnTo>
                      <a:pt x="1819" y="790"/>
                    </a:lnTo>
                    <a:lnTo>
                      <a:pt x="1817" y="790"/>
                    </a:lnTo>
                    <a:lnTo>
                      <a:pt x="1816" y="789"/>
                    </a:lnTo>
                    <a:lnTo>
                      <a:pt x="1815" y="789"/>
                    </a:lnTo>
                    <a:lnTo>
                      <a:pt x="1813" y="787"/>
                    </a:lnTo>
                    <a:lnTo>
                      <a:pt x="1812" y="787"/>
                    </a:lnTo>
                    <a:lnTo>
                      <a:pt x="1809" y="786"/>
                    </a:lnTo>
                    <a:lnTo>
                      <a:pt x="1807" y="785"/>
                    </a:lnTo>
                    <a:lnTo>
                      <a:pt x="1806" y="785"/>
                    </a:lnTo>
                    <a:lnTo>
                      <a:pt x="1802" y="782"/>
                    </a:lnTo>
                    <a:lnTo>
                      <a:pt x="1797" y="780"/>
                    </a:lnTo>
                    <a:lnTo>
                      <a:pt x="1796" y="779"/>
                    </a:lnTo>
                    <a:lnTo>
                      <a:pt x="1790" y="776"/>
                    </a:lnTo>
                    <a:lnTo>
                      <a:pt x="1786" y="776"/>
                    </a:lnTo>
                    <a:lnTo>
                      <a:pt x="1780" y="776"/>
                    </a:lnTo>
                    <a:lnTo>
                      <a:pt x="1779" y="776"/>
                    </a:lnTo>
                    <a:lnTo>
                      <a:pt x="1767" y="776"/>
                    </a:lnTo>
                    <a:lnTo>
                      <a:pt x="1763" y="777"/>
                    </a:lnTo>
                    <a:lnTo>
                      <a:pt x="1759" y="780"/>
                    </a:lnTo>
                    <a:lnTo>
                      <a:pt x="1753" y="782"/>
                    </a:lnTo>
                    <a:lnTo>
                      <a:pt x="1743" y="787"/>
                    </a:lnTo>
                    <a:lnTo>
                      <a:pt x="1743" y="789"/>
                    </a:lnTo>
                    <a:lnTo>
                      <a:pt x="1740" y="789"/>
                    </a:lnTo>
                    <a:lnTo>
                      <a:pt x="1739" y="789"/>
                    </a:lnTo>
                    <a:lnTo>
                      <a:pt x="1739" y="787"/>
                    </a:lnTo>
                    <a:lnTo>
                      <a:pt x="1737" y="789"/>
                    </a:lnTo>
                    <a:lnTo>
                      <a:pt x="1734" y="792"/>
                    </a:lnTo>
                    <a:lnTo>
                      <a:pt x="1733" y="793"/>
                    </a:lnTo>
                    <a:lnTo>
                      <a:pt x="1732" y="795"/>
                    </a:lnTo>
                    <a:lnTo>
                      <a:pt x="1729" y="796"/>
                    </a:lnTo>
                    <a:lnTo>
                      <a:pt x="1727" y="797"/>
                    </a:lnTo>
                    <a:lnTo>
                      <a:pt x="1727" y="799"/>
                    </a:lnTo>
                    <a:lnTo>
                      <a:pt x="1726" y="799"/>
                    </a:lnTo>
                    <a:lnTo>
                      <a:pt x="1724" y="800"/>
                    </a:lnTo>
                    <a:lnTo>
                      <a:pt x="1722" y="802"/>
                    </a:lnTo>
                    <a:lnTo>
                      <a:pt x="1717" y="803"/>
                    </a:lnTo>
                    <a:lnTo>
                      <a:pt x="1714" y="805"/>
                    </a:lnTo>
                    <a:lnTo>
                      <a:pt x="1713" y="805"/>
                    </a:lnTo>
                    <a:lnTo>
                      <a:pt x="1712" y="807"/>
                    </a:lnTo>
                    <a:lnTo>
                      <a:pt x="1709" y="809"/>
                    </a:lnTo>
                    <a:lnTo>
                      <a:pt x="1706" y="810"/>
                    </a:lnTo>
                    <a:lnTo>
                      <a:pt x="1704" y="812"/>
                    </a:lnTo>
                    <a:lnTo>
                      <a:pt x="1703" y="813"/>
                    </a:lnTo>
                    <a:lnTo>
                      <a:pt x="1702" y="815"/>
                    </a:lnTo>
                    <a:lnTo>
                      <a:pt x="1702" y="816"/>
                    </a:lnTo>
                    <a:lnTo>
                      <a:pt x="1700" y="817"/>
                    </a:lnTo>
                    <a:lnTo>
                      <a:pt x="1700" y="819"/>
                    </a:lnTo>
                    <a:lnTo>
                      <a:pt x="1699" y="820"/>
                    </a:lnTo>
                    <a:lnTo>
                      <a:pt x="1697" y="820"/>
                    </a:lnTo>
                    <a:lnTo>
                      <a:pt x="1696" y="822"/>
                    </a:lnTo>
                    <a:lnTo>
                      <a:pt x="1696" y="823"/>
                    </a:lnTo>
                    <a:lnTo>
                      <a:pt x="1694" y="823"/>
                    </a:lnTo>
                    <a:lnTo>
                      <a:pt x="1694" y="825"/>
                    </a:lnTo>
                    <a:lnTo>
                      <a:pt x="1693" y="826"/>
                    </a:lnTo>
                    <a:lnTo>
                      <a:pt x="1692" y="828"/>
                    </a:lnTo>
                    <a:lnTo>
                      <a:pt x="1690" y="829"/>
                    </a:lnTo>
                    <a:lnTo>
                      <a:pt x="1689" y="830"/>
                    </a:lnTo>
                    <a:lnTo>
                      <a:pt x="1687" y="832"/>
                    </a:lnTo>
                    <a:lnTo>
                      <a:pt x="1684" y="832"/>
                    </a:lnTo>
                    <a:lnTo>
                      <a:pt x="1683" y="833"/>
                    </a:lnTo>
                    <a:lnTo>
                      <a:pt x="1680" y="836"/>
                    </a:lnTo>
                    <a:lnTo>
                      <a:pt x="1679" y="836"/>
                    </a:lnTo>
                    <a:lnTo>
                      <a:pt x="1677" y="838"/>
                    </a:lnTo>
                    <a:lnTo>
                      <a:pt x="1677" y="839"/>
                    </a:lnTo>
                    <a:lnTo>
                      <a:pt x="1676" y="840"/>
                    </a:lnTo>
                    <a:lnTo>
                      <a:pt x="1674" y="840"/>
                    </a:lnTo>
                    <a:lnTo>
                      <a:pt x="1674" y="842"/>
                    </a:lnTo>
                    <a:lnTo>
                      <a:pt x="1674" y="843"/>
                    </a:lnTo>
                    <a:lnTo>
                      <a:pt x="1673" y="845"/>
                    </a:lnTo>
                    <a:lnTo>
                      <a:pt x="1672" y="845"/>
                    </a:lnTo>
                    <a:lnTo>
                      <a:pt x="1672" y="846"/>
                    </a:lnTo>
                    <a:lnTo>
                      <a:pt x="1670" y="848"/>
                    </a:lnTo>
                    <a:lnTo>
                      <a:pt x="1669" y="849"/>
                    </a:lnTo>
                    <a:lnTo>
                      <a:pt x="1667" y="850"/>
                    </a:lnTo>
                    <a:lnTo>
                      <a:pt x="1667" y="853"/>
                    </a:lnTo>
                    <a:lnTo>
                      <a:pt x="1666" y="855"/>
                    </a:lnTo>
                    <a:lnTo>
                      <a:pt x="1666" y="856"/>
                    </a:lnTo>
                    <a:lnTo>
                      <a:pt x="1663" y="858"/>
                    </a:lnTo>
                    <a:lnTo>
                      <a:pt x="1662" y="859"/>
                    </a:lnTo>
                    <a:lnTo>
                      <a:pt x="1660" y="860"/>
                    </a:lnTo>
                    <a:lnTo>
                      <a:pt x="1659" y="860"/>
                    </a:lnTo>
                    <a:lnTo>
                      <a:pt x="1656" y="863"/>
                    </a:lnTo>
                    <a:lnTo>
                      <a:pt x="1653" y="862"/>
                    </a:lnTo>
                    <a:lnTo>
                      <a:pt x="1650" y="862"/>
                    </a:lnTo>
                    <a:lnTo>
                      <a:pt x="1647" y="862"/>
                    </a:lnTo>
                    <a:lnTo>
                      <a:pt x="1646" y="860"/>
                    </a:lnTo>
                    <a:lnTo>
                      <a:pt x="1644" y="860"/>
                    </a:lnTo>
                    <a:lnTo>
                      <a:pt x="1641" y="859"/>
                    </a:lnTo>
                    <a:lnTo>
                      <a:pt x="1640" y="859"/>
                    </a:lnTo>
                    <a:lnTo>
                      <a:pt x="1639" y="860"/>
                    </a:lnTo>
                    <a:lnTo>
                      <a:pt x="1637" y="860"/>
                    </a:lnTo>
                    <a:lnTo>
                      <a:pt x="1636" y="862"/>
                    </a:lnTo>
                    <a:lnTo>
                      <a:pt x="1634" y="865"/>
                    </a:lnTo>
                    <a:lnTo>
                      <a:pt x="1633" y="866"/>
                    </a:lnTo>
                    <a:lnTo>
                      <a:pt x="1631" y="869"/>
                    </a:lnTo>
                    <a:lnTo>
                      <a:pt x="1630" y="872"/>
                    </a:lnTo>
                    <a:lnTo>
                      <a:pt x="1629" y="875"/>
                    </a:lnTo>
                    <a:lnTo>
                      <a:pt x="1627" y="879"/>
                    </a:lnTo>
                    <a:lnTo>
                      <a:pt x="1626" y="883"/>
                    </a:lnTo>
                    <a:lnTo>
                      <a:pt x="1626" y="886"/>
                    </a:lnTo>
                    <a:lnTo>
                      <a:pt x="1626" y="889"/>
                    </a:lnTo>
                    <a:lnTo>
                      <a:pt x="1626" y="895"/>
                    </a:lnTo>
                    <a:lnTo>
                      <a:pt x="1627" y="898"/>
                    </a:lnTo>
                    <a:lnTo>
                      <a:pt x="1629" y="902"/>
                    </a:lnTo>
                    <a:lnTo>
                      <a:pt x="1629" y="903"/>
                    </a:lnTo>
                    <a:lnTo>
                      <a:pt x="1629" y="906"/>
                    </a:lnTo>
                    <a:lnTo>
                      <a:pt x="1629" y="908"/>
                    </a:lnTo>
                    <a:lnTo>
                      <a:pt x="1629" y="909"/>
                    </a:lnTo>
                    <a:lnTo>
                      <a:pt x="1629" y="912"/>
                    </a:lnTo>
                    <a:lnTo>
                      <a:pt x="1627" y="913"/>
                    </a:lnTo>
                    <a:lnTo>
                      <a:pt x="1627" y="915"/>
                    </a:lnTo>
                    <a:lnTo>
                      <a:pt x="1626" y="918"/>
                    </a:lnTo>
                    <a:lnTo>
                      <a:pt x="1624" y="920"/>
                    </a:lnTo>
                    <a:lnTo>
                      <a:pt x="1624" y="922"/>
                    </a:lnTo>
                    <a:lnTo>
                      <a:pt x="1623" y="926"/>
                    </a:lnTo>
                    <a:lnTo>
                      <a:pt x="1623" y="929"/>
                    </a:lnTo>
                    <a:lnTo>
                      <a:pt x="1621" y="932"/>
                    </a:lnTo>
                    <a:lnTo>
                      <a:pt x="1621" y="933"/>
                    </a:lnTo>
                    <a:lnTo>
                      <a:pt x="1621" y="936"/>
                    </a:lnTo>
                    <a:lnTo>
                      <a:pt x="1623" y="940"/>
                    </a:lnTo>
                    <a:lnTo>
                      <a:pt x="1623" y="943"/>
                    </a:lnTo>
                    <a:lnTo>
                      <a:pt x="1624" y="946"/>
                    </a:lnTo>
                    <a:lnTo>
                      <a:pt x="1626" y="948"/>
                    </a:lnTo>
                    <a:lnTo>
                      <a:pt x="1626" y="949"/>
                    </a:lnTo>
                    <a:lnTo>
                      <a:pt x="1629" y="953"/>
                    </a:lnTo>
                    <a:lnTo>
                      <a:pt x="1630" y="953"/>
                    </a:lnTo>
                    <a:lnTo>
                      <a:pt x="1630" y="955"/>
                    </a:lnTo>
                    <a:lnTo>
                      <a:pt x="1631" y="956"/>
                    </a:lnTo>
                    <a:lnTo>
                      <a:pt x="1634" y="958"/>
                    </a:lnTo>
                    <a:lnTo>
                      <a:pt x="1637" y="960"/>
                    </a:lnTo>
                    <a:lnTo>
                      <a:pt x="1639" y="962"/>
                    </a:lnTo>
                    <a:lnTo>
                      <a:pt x="1641" y="965"/>
                    </a:lnTo>
                    <a:lnTo>
                      <a:pt x="1641" y="966"/>
                    </a:lnTo>
                    <a:lnTo>
                      <a:pt x="1643" y="969"/>
                    </a:lnTo>
                    <a:lnTo>
                      <a:pt x="1644" y="972"/>
                    </a:lnTo>
                    <a:lnTo>
                      <a:pt x="1647" y="975"/>
                    </a:lnTo>
                    <a:lnTo>
                      <a:pt x="1649" y="976"/>
                    </a:lnTo>
                    <a:lnTo>
                      <a:pt x="1650" y="980"/>
                    </a:lnTo>
                    <a:lnTo>
                      <a:pt x="1649" y="983"/>
                    </a:lnTo>
                    <a:lnTo>
                      <a:pt x="1649" y="986"/>
                    </a:lnTo>
                    <a:lnTo>
                      <a:pt x="1647" y="990"/>
                    </a:lnTo>
                    <a:lnTo>
                      <a:pt x="1647" y="992"/>
                    </a:lnTo>
                    <a:lnTo>
                      <a:pt x="1644" y="996"/>
                    </a:lnTo>
                    <a:lnTo>
                      <a:pt x="1644" y="998"/>
                    </a:lnTo>
                    <a:lnTo>
                      <a:pt x="1643" y="1001"/>
                    </a:lnTo>
                    <a:lnTo>
                      <a:pt x="1641" y="1003"/>
                    </a:lnTo>
                    <a:lnTo>
                      <a:pt x="1641" y="1006"/>
                    </a:lnTo>
                    <a:lnTo>
                      <a:pt x="1640" y="1009"/>
                    </a:lnTo>
                    <a:lnTo>
                      <a:pt x="1637" y="1012"/>
                    </a:lnTo>
                    <a:lnTo>
                      <a:pt x="1634" y="1016"/>
                    </a:lnTo>
                    <a:lnTo>
                      <a:pt x="1633" y="1019"/>
                    </a:lnTo>
                    <a:lnTo>
                      <a:pt x="1630" y="1022"/>
                    </a:lnTo>
                    <a:lnTo>
                      <a:pt x="1627" y="1023"/>
                    </a:lnTo>
                    <a:lnTo>
                      <a:pt x="1626" y="1025"/>
                    </a:lnTo>
                    <a:lnTo>
                      <a:pt x="1626" y="1028"/>
                    </a:lnTo>
                    <a:lnTo>
                      <a:pt x="1624" y="1031"/>
                    </a:lnTo>
                    <a:lnTo>
                      <a:pt x="1624" y="1032"/>
                    </a:lnTo>
                    <a:lnTo>
                      <a:pt x="1623" y="1036"/>
                    </a:lnTo>
                    <a:lnTo>
                      <a:pt x="1623" y="1039"/>
                    </a:lnTo>
                    <a:lnTo>
                      <a:pt x="1621" y="1042"/>
                    </a:lnTo>
                    <a:lnTo>
                      <a:pt x="1621" y="1045"/>
                    </a:lnTo>
                    <a:lnTo>
                      <a:pt x="1621" y="1046"/>
                    </a:lnTo>
                    <a:lnTo>
                      <a:pt x="1620" y="1048"/>
                    </a:lnTo>
                    <a:lnTo>
                      <a:pt x="1619" y="1051"/>
                    </a:lnTo>
                    <a:lnTo>
                      <a:pt x="1616" y="1052"/>
                    </a:lnTo>
                    <a:lnTo>
                      <a:pt x="1614" y="1053"/>
                    </a:lnTo>
                    <a:lnTo>
                      <a:pt x="1613" y="1055"/>
                    </a:lnTo>
                    <a:lnTo>
                      <a:pt x="1611" y="1056"/>
                    </a:lnTo>
                    <a:lnTo>
                      <a:pt x="1610" y="1058"/>
                    </a:lnTo>
                    <a:lnTo>
                      <a:pt x="1610" y="1059"/>
                    </a:lnTo>
                    <a:lnTo>
                      <a:pt x="1611" y="1062"/>
                    </a:lnTo>
                    <a:lnTo>
                      <a:pt x="1611" y="1063"/>
                    </a:lnTo>
                    <a:lnTo>
                      <a:pt x="1614" y="1066"/>
                    </a:lnTo>
                    <a:lnTo>
                      <a:pt x="1616" y="1066"/>
                    </a:lnTo>
                    <a:lnTo>
                      <a:pt x="1619" y="1066"/>
                    </a:lnTo>
                    <a:lnTo>
                      <a:pt x="1621" y="1068"/>
                    </a:lnTo>
                    <a:lnTo>
                      <a:pt x="1624" y="1068"/>
                    </a:lnTo>
                    <a:lnTo>
                      <a:pt x="1627" y="1068"/>
                    </a:lnTo>
                    <a:lnTo>
                      <a:pt x="1629" y="1069"/>
                    </a:lnTo>
                    <a:lnTo>
                      <a:pt x="1631" y="1069"/>
                    </a:lnTo>
                    <a:lnTo>
                      <a:pt x="1634" y="1072"/>
                    </a:lnTo>
                    <a:lnTo>
                      <a:pt x="1636" y="1075"/>
                    </a:lnTo>
                    <a:lnTo>
                      <a:pt x="1637" y="1076"/>
                    </a:lnTo>
                    <a:lnTo>
                      <a:pt x="1639" y="1078"/>
                    </a:lnTo>
                    <a:lnTo>
                      <a:pt x="1640" y="1081"/>
                    </a:lnTo>
                    <a:lnTo>
                      <a:pt x="1639" y="1081"/>
                    </a:lnTo>
                    <a:lnTo>
                      <a:pt x="1637" y="1079"/>
                    </a:lnTo>
                    <a:lnTo>
                      <a:pt x="1636" y="1081"/>
                    </a:lnTo>
                    <a:lnTo>
                      <a:pt x="1634" y="1081"/>
                    </a:lnTo>
                    <a:lnTo>
                      <a:pt x="1633" y="1081"/>
                    </a:lnTo>
                    <a:lnTo>
                      <a:pt x="1630" y="1079"/>
                    </a:lnTo>
                    <a:lnTo>
                      <a:pt x="1629" y="1079"/>
                    </a:lnTo>
                    <a:lnTo>
                      <a:pt x="1629" y="1078"/>
                    </a:lnTo>
                    <a:lnTo>
                      <a:pt x="1627" y="1078"/>
                    </a:lnTo>
                    <a:lnTo>
                      <a:pt x="1626" y="1076"/>
                    </a:lnTo>
                    <a:lnTo>
                      <a:pt x="1624" y="1076"/>
                    </a:lnTo>
                    <a:lnTo>
                      <a:pt x="1624" y="1078"/>
                    </a:lnTo>
                    <a:lnTo>
                      <a:pt x="1624" y="1081"/>
                    </a:lnTo>
                    <a:lnTo>
                      <a:pt x="1626" y="1081"/>
                    </a:lnTo>
                    <a:lnTo>
                      <a:pt x="1626" y="1083"/>
                    </a:lnTo>
                    <a:lnTo>
                      <a:pt x="1624" y="1085"/>
                    </a:lnTo>
                    <a:lnTo>
                      <a:pt x="1624" y="1086"/>
                    </a:lnTo>
                    <a:lnTo>
                      <a:pt x="1624" y="1088"/>
                    </a:lnTo>
                    <a:lnTo>
                      <a:pt x="1623" y="1088"/>
                    </a:lnTo>
                    <a:lnTo>
                      <a:pt x="1623" y="1091"/>
                    </a:lnTo>
                    <a:lnTo>
                      <a:pt x="1621" y="1092"/>
                    </a:lnTo>
                    <a:lnTo>
                      <a:pt x="1621" y="1095"/>
                    </a:lnTo>
                    <a:lnTo>
                      <a:pt x="1621" y="1096"/>
                    </a:lnTo>
                    <a:lnTo>
                      <a:pt x="1623" y="1098"/>
                    </a:lnTo>
                    <a:lnTo>
                      <a:pt x="1623" y="1101"/>
                    </a:lnTo>
                    <a:lnTo>
                      <a:pt x="1624" y="1102"/>
                    </a:lnTo>
                    <a:lnTo>
                      <a:pt x="1623" y="1103"/>
                    </a:lnTo>
                    <a:lnTo>
                      <a:pt x="1623" y="1105"/>
                    </a:lnTo>
                    <a:lnTo>
                      <a:pt x="1621" y="1106"/>
                    </a:lnTo>
                    <a:lnTo>
                      <a:pt x="1620" y="1106"/>
                    </a:lnTo>
                    <a:lnTo>
                      <a:pt x="1620" y="1108"/>
                    </a:lnTo>
                    <a:lnTo>
                      <a:pt x="1619" y="1109"/>
                    </a:lnTo>
                    <a:lnTo>
                      <a:pt x="1617" y="1111"/>
                    </a:lnTo>
                    <a:lnTo>
                      <a:pt x="1616" y="1111"/>
                    </a:lnTo>
                    <a:lnTo>
                      <a:pt x="1614" y="1112"/>
                    </a:lnTo>
                    <a:lnTo>
                      <a:pt x="1613" y="1112"/>
                    </a:lnTo>
                    <a:lnTo>
                      <a:pt x="1610" y="1115"/>
                    </a:lnTo>
                    <a:lnTo>
                      <a:pt x="1610" y="1116"/>
                    </a:lnTo>
                    <a:lnTo>
                      <a:pt x="1607" y="1116"/>
                    </a:lnTo>
                    <a:lnTo>
                      <a:pt x="1604" y="1118"/>
                    </a:lnTo>
                    <a:lnTo>
                      <a:pt x="1603" y="1119"/>
                    </a:lnTo>
                    <a:lnTo>
                      <a:pt x="1601" y="1122"/>
                    </a:lnTo>
                    <a:lnTo>
                      <a:pt x="1600" y="1122"/>
                    </a:lnTo>
                    <a:lnTo>
                      <a:pt x="1599" y="1123"/>
                    </a:lnTo>
                    <a:lnTo>
                      <a:pt x="1597" y="1125"/>
                    </a:lnTo>
                    <a:lnTo>
                      <a:pt x="1596" y="1126"/>
                    </a:lnTo>
                    <a:lnTo>
                      <a:pt x="1593" y="1128"/>
                    </a:lnTo>
                    <a:lnTo>
                      <a:pt x="1593" y="1129"/>
                    </a:lnTo>
                    <a:lnTo>
                      <a:pt x="1590" y="1131"/>
                    </a:lnTo>
                    <a:lnTo>
                      <a:pt x="1587" y="1132"/>
                    </a:lnTo>
                    <a:lnTo>
                      <a:pt x="1586" y="1135"/>
                    </a:lnTo>
                    <a:lnTo>
                      <a:pt x="1586" y="1138"/>
                    </a:lnTo>
                    <a:lnTo>
                      <a:pt x="1586" y="1139"/>
                    </a:lnTo>
                    <a:lnTo>
                      <a:pt x="1586" y="1142"/>
                    </a:lnTo>
                    <a:lnTo>
                      <a:pt x="1586" y="1146"/>
                    </a:lnTo>
                    <a:lnTo>
                      <a:pt x="1584" y="1148"/>
                    </a:lnTo>
                    <a:lnTo>
                      <a:pt x="1584" y="1149"/>
                    </a:lnTo>
                    <a:lnTo>
                      <a:pt x="1583" y="1151"/>
                    </a:lnTo>
                    <a:lnTo>
                      <a:pt x="1581" y="1153"/>
                    </a:lnTo>
                    <a:lnTo>
                      <a:pt x="1580" y="1156"/>
                    </a:lnTo>
                    <a:lnTo>
                      <a:pt x="1580" y="1159"/>
                    </a:lnTo>
                    <a:lnTo>
                      <a:pt x="1580" y="1161"/>
                    </a:lnTo>
                    <a:lnTo>
                      <a:pt x="1580" y="1163"/>
                    </a:lnTo>
                    <a:lnTo>
                      <a:pt x="1580" y="1166"/>
                    </a:lnTo>
                    <a:lnTo>
                      <a:pt x="1581" y="1168"/>
                    </a:lnTo>
                    <a:lnTo>
                      <a:pt x="1583" y="1169"/>
                    </a:lnTo>
                    <a:lnTo>
                      <a:pt x="1584" y="1171"/>
                    </a:lnTo>
                    <a:lnTo>
                      <a:pt x="1586" y="1174"/>
                    </a:lnTo>
                    <a:lnTo>
                      <a:pt x="1586" y="1175"/>
                    </a:lnTo>
                    <a:lnTo>
                      <a:pt x="1587" y="1178"/>
                    </a:lnTo>
                    <a:lnTo>
                      <a:pt x="1590" y="1181"/>
                    </a:lnTo>
                    <a:lnTo>
                      <a:pt x="1591" y="1184"/>
                    </a:lnTo>
                    <a:lnTo>
                      <a:pt x="1593" y="1186"/>
                    </a:lnTo>
                    <a:lnTo>
                      <a:pt x="1594" y="1188"/>
                    </a:lnTo>
                    <a:lnTo>
                      <a:pt x="1594" y="1191"/>
                    </a:lnTo>
                    <a:lnTo>
                      <a:pt x="1596" y="1194"/>
                    </a:lnTo>
                    <a:lnTo>
                      <a:pt x="1596" y="1196"/>
                    </a:lnTo>
                    <a:lnTo>
                      <a:pt x="1594" y="1201"/>
                    </a:lnTo>
                    <a:lnTo>
                      <a:pt x="1593" y="1202"/>
                    </a:lnTo>
                    <a:lnTo>
                      <a:pt x="1591" y="1202"/>
                    </a:lnTo>
                    <a:lnTo>
                      <a:pt x="1590" y="1204"/>
                    </a:lnTo>
                    <a:lnTo>
                      <a:pt x="1587" y="1205"/>
                    </a:lnTo>
                    <a:lnTo>
                      <a:pt x="1583" y="1205"/>
                    </a:lnTo>
                    <a:lnTo>
                      <a:pt x="1581" y="1205"/>
                    </a:lnTo>
                    <a:lnTo>
                      <a:pt x="1580" y="1205"/>
                    </a:lnTo>
                    <a:lnTo>
                      <a:pt x="1579" y="1205"/>
                    </a:lnTo>
                    <a:lnTo>
                      <a:pt x="1576" y="1206"/>
                    </a:lnTo>
                    <a:lnTo>
                      <a:pt x="1576" y="1208"/>
                    </a:lnTo>
                    <a:lnTo>
                      <a:pt x="1574" y="1209"/>
                    </a:lnTo>
                    <a:lnTo>
                      <a:pt x="1574" y="1211"/>
                    </a:lnTo>
                    <a:lnTo>
                      <a:pt x="1576" y="1214"/>
                    </a:lnTo>
                    <a:lnTo>
                      <a:pt x="1579" y="1215"/>
                    </a:lnTo>
                    <a:lnTo>
                      <a:pt x="1580" y="1218"/>
                    </a:lnTo>
                    <a:lnTo>
                      <a:pt x="1581" y="1219"/>
                    </a:lnTo>
                    <a:lnTo>
                      <a:pt x="1581" y="1222"/>
                    </a:lnTo>
                    <a:lnTo>
                      <a:pt x="1581" y="1224"/>
                    </a:lnTo>
                    <a:lnTo>
                      <a:pt x="1580" y="1226"/>
                    </a:lnTo>
                    <a:lnTo>
                      <a:pt x="1579" y="1228"/>
                    </a:lnTo>
                    <a:lnTo>
                      <a:pt x="1579" y="1229"/>
                    </a:lnTo>
                    <a:lnTo>
                      <a:pt x="1577" y="1231"/>
                    </a:lnTo>
                    <a:lnTo>
                      <a:pt x="1577" y="1234"/>
                    </a:lnTo>
                    <a:lnTo>
                      <a:pt x="1577" y="1236"/>
                    </a:lnTo>
                    <a:lnTo>
                      <a:pt x="1579" y="1239"/>
                    </a:lnTo>
                    <a:lnTo>
                      <a:pt x="1580" y="1241"/>
                    </a:lnTo>
                    <a:lnTo>
                      <a:pt x="1580" y="1244"/>
                    </a:lnTo>
                    <a:lnTo>
                      <a:pt x="1580" y="1246"/>
                    </a:lnTo>
                    <a:lnTo>
                      <a:pt x="1580" y="1249"/>
                    </a:lnTo>
                    <a:lnTo>
                      <a:pt x="1580" y="1251"/>
                    </a:lnTo>
                    <a:lnTo>
                      <a:pt x="1580" y="1252"/>
                    </a:lnTo>
                    <a:lnTo>
                      <a:pt x="1580" y="1255"/>
                    </a:lnTo>
                    <a:lnTo>
                      <a:pt x="1580" y="1259"/>
                    </a:lnTo>
                    <a:lnTo>
                      <a:pt x="1580" y="1261"/>
                    </a:lnTo>
                    <a:lnTo>
                      <a:pt x="1579" y="1264"/>
                    </a:lnTo>
                    <a:lnTo>
                      <a:pt x="1580" y="1265"/>
                    </a:lnTo>
                    <a:lnTo>
                      <a:pt x="1580" y="1266"/>
                    </a:lnTo>
                    <a:lnTo>
                      <a:pt x="1580" y="1268"/>
                    </a:lnTo>
                    <a:lnTo>
                      <a:pt x="1580" y="1272"/>
                    </a:lnTo>
                    <a:lnTo>
                      <a:pt x="1579" y="1274"/>
                    </a:lnTo>
                    <a:lnTo>
                      <a:pt x="1577" y="1275"/>
                    </a:lnTo>
                    <a:lnTo>
                      <a:pt x="1576" y="1278"/>
                    </a:lnTo>
                    <a:lnTo>
                      <a:pt x="1574" y="1278"/>
                    </a:lnTo>
                    <a:lnTo>
                      <a:pt x="1571" y="1278"/>
                    </a:lnTo>
                    <a:lnTo>
                      <a:pt x="1571" y="1279"/>
                    </a:lnTo>
                    <a:lnTo>
                      <a:pt x="1569" y="1281"/>
                    </a:lnTo>
                    <a:lnTo>
                      <a:pt x="1569" y="1284"/>
                    </a:lnTo>
                    <a:lnTo>
                      <a:pt x="1570" y="1288"/>
                    </a:lnTo>
                    <a:lnTo>
                      <a:pt x="1570" y="1289"/>
                    </a:lnTo>
                    <a:lnTo>
                      <a:pt x="1570" y="1291"/>
                    </a:lnTo>
                    <a:lnTo>
                      <a:pt x="1570" y="1294"/>
                    </a:lnTo>
                    <a:lnTo>
                      <a:pt x="1570" y="1295"/>
                    </a:lnTo>
                    <a:lnTo>
                      <a:pt x="1570" y="1296"/>
                    </a:lnTo>
                    <a:lnTo>
                      <a:pt x="1569" y="1298"/>
                    </a:lnTo>
                    <a:lnTo>
                      <a:pt x="1567" y="1301"/>
                    </a:lnTo>
                    <a:lnTo>
                      <a:pt x="1566" y="1301"/>
                    </a:lnTo>
                    <a:lnTo>
                      <a:pt x="1563" y="1301"/>
                    </a:lnTo>
                    <a:lnTo>
                      <a:pt x="1560" y="1299"/>
                    </a:lnTo>
                    <a:lnTo>
                      <a:pt x="1557" y="1302"/>
                    </a:lnTo>
                    <a:lnTo>
                      <a:pt x="1557" y="1305"/>
                    </a:lnTo>
                    <a:lnTo>
                      <a:pt x="1559" y="1309"/>
                    </a:lnTo>
                    <a:lnTo>
                      <a:pt x="1559" y="1311"/>
                    </a:lnTo>
                    <a:lnTo>
                      <a:pt x="1560" y="1312"/>
                    </a:lnTo>
                    <a:lnTo>
                      <a:pt x="1560" y="1315"/>
                    </a:lnTo>
                    <a:lnTo>
                      <a:pt x="1561" y="1316"/>
                    </a:lnTo>
                    <a:lnTo>
                      <a:pt x="1561" y="1319"/>
                    </a:lnTo>
                    <a:lnTo>
                      <a:pt x="1560" y="1322"/>
                    </a:lnTo>
                    <a:lnTo>
                      <a:pt x="1560" y="1324"/>
                    </a:lnTo>
                    <a:lnTo>
                      <a:pt x="1559" y="1325"/>
                    </a:lnTo>
                    <a:lnTo>
                      <a:pt x="1557" y="1326"/>
                    </a:lnTo>
                    <a:lnTo>
                      <a:pt x="1557" y="1331"/>
                    </a:lnTo>
                    <a:lnTo>
                      <a:pt x="1557" y="1335"/>
                    </a:lnTo>
                    <a:lnTo>
                      <a:pt x="1557" y="1336"/>
                    </a:lnTo>
                    <a:lnTo>
                      <a:pt x="1557" y="1338"/>
                    </a:lnTo>
                    <a:lnTo>
                      <a:pt x="1559" y="1339"/>
                    </a:lnTo>
                    <a:lnTo>
                      <a:pt x="1559" y="1341"/>
                    </a:lnTo>
                    <a:lnTo>
                      <a:pt x="1559" y="1344"/>
                    </a:lnTo>
                    <a:lnTo>
                      <a:pt x="1560" y="1345"/>
                    </a:lnTo>
                    <a:lnTo>
                      <a:pt x="1560" y="1348"/>
                    </a:lnTo>
                    <a:lnTo>
                      <a:pt x="1561" y="1351"/>
                    </a:lnTo>
                    <a:lnTo>
                      <a:pt x="1561" y="1352"/>
                    </a:lnTo>
                    <a:lnTo>
                      <a:pt x="1563" y="1354"/>
                    </a:lnTo>
                    <a:lnTo>
                      <a:pt x="1564" y="1357"/>
                    </a:lnTo>
                    <a:lnTo>
                      <a:pt x="1567" y="1358"/>
                    </a:lnTo>
                    <a:lnTo>
                      <a:pt x="1569" y="1358"/>
                    </a:lnTo>
                    <a:lnTo>
                      <a:pt x="1571" y="1359"/>
                    </a:lnTo>
                    <a:lnTo>
                      <a:pt x="1571" y="1361"/>
                    </a:lnTo>
                    <a:lnTo>
                      <a:pt x="1573" y="1362"/>
                    </a:lnTo>
                    <a:lnTo>
                      <a:pt x="1573" y="1364"/>
                    </a:lnTo>
                    <a:lnTo>
                      <a:pt x="1574" y="1365"/>
                    </a:lnTo>
                    <a:lnTo>
                      <a:pt x="1574" y="1368"/>
                    </a:lnTo>
                    <a:lnTo>
                      <a:pt x="1576" y="1372"/>
                    </a:lnTo>
                    <a:lnTo>
                      <a:pt x="1577" y="1372"/>
                    </a:lnTo>
                    <a:lnTo>
                      <a:pt x="1579" y="1374"/>
                    </a:lnTo>
                    <a:lnTo>
                      <a:pt x="1580" y="1377"/>
                    </a:lnTo>
                    <a:lnTo>
                      <a:pt x="1581" y="1379"/>
                    </a:lnTo>
                    <a:lnTo>
                      <a:pt x="1583" y="1381"/>
                    </a:lnTo>
                    <a:lnTo>
                      <a:pt x="1584" y="1382"/>
                    </a:lnTo>
                    <a:lnTo>
                      <a:pt x="1586" y="1384"/>
                    </a:lnTo>
                    <a:lnTo>
                      <a:pt x="1589" y="1385"/>
                    </a:lnTo>
                    <a:lnTo>
                      <a:pt x="1591" y="1385"/>
                    </a:lnTo>
                    <a:lnTo>
                      <a:pt x="1593" y="1384"/>
                    </a:lnTo>
                    <a:lnTo>
                      <a:pt x="1596" y="1385"/>
                    </a:lnTo>
                    <a:lnTo>
                      <a:pt x="1597" y="1387"/>
                    </a:lnTo>
                    <a:lnTo>
                      <a:pt x="1599" y="1388"/>
                    </a:lnTo>
                    <a:lnTo>
                      <a:pt x="1600" y="1389"/>
                    </a:lnTo>
                    <a:lnTo>
                      <a:pt x="1600" y="1391"/>
                    </a:lnTo>
                    <a:lnTo>
                      <a:pt x="1600" y="1392"/>
                    </a:lnTo>
                    <a:lnTo>
                      <a:pt x="1600" y="1395"/>
                    </a:lnTo>
                    <a:lnTo>
                      <a:pt x="1599" y="1397"/>
                    </a:lnTo>
                    <a:lnTo>
                      <a:pt x="1599" y="1401"/>
                    </a:lnTo>
                    <a:lnTo>
                      <a:pt x="1600" y="1405"/>
                    </a:lnTo>
                    <a:lnTo>
                      <a:pt x="1600" y="1407"/>
                    </a:lnTo>
                    <a:lnTo>
                      <a:pt x="1601" y="1407"/>
                    </a:lnTo>
                    <a:lnTo>
                      <a:pt x="1600" y="1409"/>
                    </a:lnTo>
                    <a:lnTo>
                      <a:pt x="1599" y="1412"/>
                    </a:lnTo>
                    <a:lnTo>
                      <a:pt x="1597" y="1414"/>
                    </a:lnTo>
                    <a:lnTo>
                      <a:pt x="1597" y="1419"/>
                    </a:lnTo>
                    <a:lnTo>
                      <a:pt x="1596" y="1421"/>
                    </a:lnTo>
                    <a:lnTo>
                      <a:pt x="1593" y="1424"/>
                    </a:lnTo>
                    <a:lnTo>
                      <a:pt x="1591" y="1424"/>
                    </a:lnTo>
                    <a:lnTo>
                      <a:pt x="1589" y="1424"/>
                    </a:lnTo>
                    <a:lnTo>
                      <a:pt x="1586" y="1425"/>
                    </a:lnTo>
                    <a:lnTo>
                      <a:pt x="1584" y="1425"/>
                    </a:lnTo>
                    <a:lnTo>
                      <a:pt x="1584" y="1427"/>
                    </a:lnTo>
                    <a:lnTo>
                      <a:pt x="1583" y="1428"/>
                    </a:lnTo>
                    <a:lnTo>
                      <a:pt x="1581" y="1429"/>
                    </a:lnTo>
                    <a:lnTo>
                      <a:pt x="1583" y="1432"/>
                    </a:lnTo>
                    <a:lnTo>
                      <a:pt x="1584" y="1432"/>
                    </a:lnTo>
                    <a:lnTo>
                      <a:pt x="1586" y="1432"/>
                    </a:lnTo>
                    <a:lnTo>
                      <a:pt x="1587" y="1434"/>
                    </a:lnTo>
                    <a:lnTo>
                      <a:pt x="1589" y="1435"/>
                    </a:lnTo>
                    <a:lnTo>
                      <a:pt x="1589" y="1437"/>
                    </a:lnTo>
                    <a:lnTo>
                      <a:pt x="1589" y="1439"/>
                    </a:lnTo>
                    <a:lnTo>
                      <a:pt x="1589" y="1441"/>
                    </a:lnTo>
                    <a:lnTo>
                      <a:pt x="1589" y="1442"/>
                    </a:lnTo>
                    <a:lnTo>
                      <a:pt x="1589" y="1445"/>
                    </a:lnTo>
                    <a:lnTo>
                      <a:pt x="1587" y="1448"/>
                    </a:lnTo>
                    <a:lnTo>
                      <a:pt x="1587" y="1449"/>
                    </a:lnTo>
                    <a:lnTo>
                      <a:pt x="1586" y="1454"/>
                    </a:lnTo>
                    <a:lnTo>
                      <a:pt x="1584" y="1455"/>
                    </a:lnTo>
                    <a:lnTo>
                      <a:pt x="1583" y="1458"/>
                    </a:lnTo>
                    <a:lnTo>
                      <a:pt x="1581" y="1461"/>
                    </a:lnTo>
                    <a:lnTo>
                      <a:pt x="1580" y="1464"/>
                    </a:lnTo>
                    <a:lnTo>
                      <a:pt x="1580" y="1465"/>
                    </a:lnTo>
                    <a:lnTo>
                      <a:pt x="1579" y="1467"/>
                    </a:lnTo>
                    <a:lnTo>
                      <a:pt x="1579" y="1468"/>
                    </a:lnTo>
                    <a:lnTo>
                      <a:pt x="1577" y="1471"/>
                    </a:lnTo>
                    <a:lnTo>
                      <a:pt x="1576" y="1472"/>
                    </a:lnTo>
                    <a:lnTo>
                      <a:pt x="1574" y="1474"/>
                    </a:lnTo>
                    <a:lnTo>
                      <a:pt x="1573" y="1475"/>
                    </a:lnTo>
                    <a:lnTo>
                      <a:pt x="1569" y="1478"/>
                    </a:lnTo>
                    <a:lnTo>
                      <a:pt x="1567" y="1481"/>
                    </a:lnTo>
                    <a:lnTo>
                      <a:pt x="1564" y="1484"/>
                    </a:lnTo>
                    <a:lnTo>
                      <a:pt x="1563" y="1484"/>
                    </a:lnTo>
                    <a:lnTo>
                      <a:pt x="1561" y="1487"/>
                    </a:lnTo>
                    <a:lnTo>
                      <a:pt x="1560" y="1487"/>
                    </a:lnTo>
                    <a:lnTo>
                      <a:pt x="1560" y="1489"/>
                    </a:lnTo>
                    <a:lnTo>
                      <a:pt x="1560" y="1492"/>
                    </a:lnTo>
                    <a:lnTo>
                      <a:pt x="1559" y="1495"/>
                    </a:lnTo>
                    <a:lnTo>
                      <a:pt x="1559" y="1497"/>
                    </a:lnTo>
                    <a:lnTo>
                      <a:pt x="1557" y="1499"/>
                    </a:lnTo>
                    <a:lnTo>
                      <a:pt x="1554" y="1501"/>
                    </a:lnTo>
                    <a:lnTo>
                      <a:pt x="1553" y="1502"/>
                    </a:lnTo>
                    <a:lnTo>
                      <a:pt x="1550" y="1505"/>
                    </a:lnTo>
                    <a:lnTo>
                      <a:pt x="1547" y="1505"/>
                    </a:lnTo>
                    <a:lnTo>
                      <a:pt x="1544" y="1505"/>
                    </a:lnTo>
                    <a:lnTo>
                      <a:pt x="1543" y="1505"/>
                    </a:lnTo>
                    <a:lnTo>
                      <a:pt x="1541" y="1505"/>
                    </a:lnTo>
                    <a:lnTo>
                      <a:pt x="1540" y="1502"/>
                    </a:lnTo>
                    <a:lnTo>
                      <a:pt x="1539" y="1498"/>
                    </a:lnTo>
                    <a:lnTo>
                      <a:pt x="1537" y="1494"/>
                    </a:lnTo>
                    <a:lnTo>
                      <a:pt x="1536" y="1492"/>
                    </a:lnTo>
                    <a:lnTo>
                      <a:pt x="1534" y="1489"/>
                    </a:lnTo>
                    <a:lnTo>
                      <a:pt x="1533" y="1489"/>
                    </a:lnTo>
                    <a:lnTo>
                      <a:pt x="1533" y="1484"/>
                    </a:lnTo>
                    <a:lnTo>
                      <a:pt x="1531" y="1484"/>
                    </a:lnTo>
                    <a:lnTo>
                      <a:pt x="1531" y="1482"/>
                    </a:lnTo>
                    <a:lnTo>
                      <a:pt x="1530" y="1481"/>
                    </a:lnTo>
                    <a:lnTo>
                      <a:pt x="1529" y="1478"/>
                    </a:lnTo>
                    <a:lnTo>
                      <a:pt x="1527" y="1475"/>
                    </a:lnTo>
                    <a:lnTo>
                      <a:pt x="1526" y="1475"/>
                    </a:lnTo>
                    <a:lnTo>
                      <a:pt x="1524" y="1471"/>
                    </a:lnTo>
                    <a:lnTo>
                      <a:pt x="1523" y="1469"/>
                    </a:lnTo>
                    <a:lnTo>
                      <a:pt x="1521" y="1469"/>
                    </a:lnTo>
                    <a:lnTo>
                      <a:pt x="1519" y="1467"/>
                    </a:lnTo>
                    <a:lnTo>
                      <a:pt x="1517" y="1465"/>
                    </a:lnTo>
                    <a:lnTo>
                      <a:pt x="1516" y="1462"/>
                    </a:lnTo>
                    <a:lnTo>
                      <a:pt x="1513" y="1461"/>
                    </a:lnTo>
                    <a:lnTo>
                      <a:pt x="1510" y="1458"/>
                    </a:lnTo>
                    <a:lnTo>
                      <a:pt x="1508" y="1457"/>
                    </a:lnTo>
                    <a:lnTo>
                      <a:pt x="1507" y="1454"/>
                    </a:lnTo>
                    <a:lnTo>
                      <a:pt x="1506" y="1452"/>
                    </a:lnTo>
                    <a:lnTo>
                      <a:pt x="1504" y="1451"/>
                    </a:lnTo>
                    <a:lnTo>
                      <a:pt x="1496" y="1451"/>
                    </a:lnTo>
                    <a:lnTo>
                      <a:pt x="1493" y="1451"/>
                    </a:lnTo>
                    <a:lnTo>
                      <a:pt x="1490" y="1451"/>
                    </a:lnTo>
                    <a:lnTo>
                      <a:pt x="1488" y="1451"/>
                    </a:lnTo>
                    <a:lnTo>
                      <a:pt x="1487" y="1449"/>
                    </a:lnTo>
                    <a:lnTo>
                      <a:pt x="1484" y="1448"/>
                    </a:lnTo>
                    <a:lnTo>
                      <a:pt x="1483" y="1448"/>
                    </a:lnTo>
                    <a:lnTo>
                      <a:pt x="1480" y="1447"/>
                    </a:lnTo>
                    <a:lnTo>
                      <a:pt x="1478" y="1447"/>
                    </a:lnTo>
                    <a:lnTo>
                      <a:pt x="1476" y="1445"/>
                    </a:lnTo>
                    <a:lnTo>
                      <a:pt x="1473" y="1445"/>
                    </a:lnTo>
                    <a:lnTo>
                      <a:pt x="1468" y="1445"/>
                    </a:lnTo>
                    <a:lnTo>
                      <a:pt x="1463" y="1447"/>
                    </a:lnTo>
                    <a:lnTo>
                      <a:pt x="1463" y="1449"/>
                    </a:lnTo>
                    <a:lnTo>
                      <a:pt x="1466" y="1451"/>
                    </a:lnTo>
                    <a:lnTo>
                      <a:pt x="1464" y="1452"/>
                    </a:lnTo>
                    <a:lnTo>
                      <a:pt x="1464" y="1455"/>
                    </a:lnTo>
                    <a:lnTo>
                      <a:pt x="1461" y="1458"/>
                    </a:lnTo>
                    <a:lnTo>
                      <a:pt x="1460" y="1461"/>
                    </a:lnTo>
                    <a:lnTo>
                      <a:pt x="1460" y="1462"/>
                    </a:lnTo>
                    <a:lnTo>
                      <a:pt x="1457" y="1465"/>
                    </a:lnTo>
                    <a:lnTo>
                      <a:pt x="1456" y="1467"/>
                    </a:lnTo>
                    <a:lnTo>
                      <a:pt x="1453" y="1469"/>
                    </a:lnTo>
                    <a:lnTo>
                      <a:pt x="1450" y="1472"/>
                    </a:lnTo>
                    <a:lnTo>
                      <a:pt x="1448" y="1474"/>
                    </a:lnTo>
                    <a:lnTo>
                      <a:pt x="1444" y="1478"/>
                    </a:lnTo>
                    <a:lnTo>
                      <a:pt x="1443" y="1479"/>
                    </a:lnTo>
                    <a:lnTo>
                      <a:pt x="1440" y="1481"/>
                    </a:lnTo>
                    <a:lnTo>
                      <a:pt x="1436" y="1485"/>
                    </a:lnTo>
                    <a:lnTo>
                      <a:pt x="1434" y="1487"/>
                    </a:lnTo>
                    <a:lnTo>
                      <a:pt x="1433" y="1488"/>
                    </a:lnTo>
                    <a:lnTo>
                      <a:pt x="1430" y="1489"/>
                    </a:lnTo>
                    <a:lnTo>
                      <a:pt x="1428" y="1489"/>
                    </a:lnTo>
                    <a:lnTo>
                      <a:pt x="1426" y="1491"/>
                    </a:lnTo>
                    <a:lnTo>
                      <a:pt x="1420" y="1489"/>
                    </a:lnTo>
                    <a:lnTo>
                      <a:pt x="1418" y="1487"/>
                    </a:lnTo>
                    <a:lnTo>
                      <a:pt x="1417" y="1482"/>
                    </a:lnTo>
                    <a:lnTo>
                      <a:pt x="1417" y="1481"/>
                    </a:lnTo>
                    <a:lnTo>
                      <a:pt x="1417" y="1479"/>
                    </a:lnTo>
                    <a:lnTo>
                      <a:pt x="1417" y="1477"/>
                    </a:lnTo>
                    <a:lnTo>
                      <a:pt x="1417" y="1471"/>
                    </a:lnTo>
                    <a:lnTo>
                      <a:pt x="1417" y="1468"/>
                    </a:lnTo>
                    <a:lnTo>
                      <a:pt x="1417" y="1461"/>
                    </a:lnTo>
                    <a:lnTo>
                      <a:pt x="1417" y="1459"/>
                    </a:lnTo>
                    <a:lnTo>
                      <a:pt x="1417" y="1455"/>
                    </a:lnTo>
                    <a:lnTo>
                      <a:pt x="1418" y="1454"/>
                    </a:lnTo>
                    <a:lnTo>
                      <a:pt x="1418" y="1452"/>
                    </a:lnTo>
                    <a:lnTo>
                      <a:pt x="1417" y="1445"/>
                    </a:lnTo>
                    <a:lnTo>
                      <a:pt x="1416" y="1441"/>
                    </a:lnTo>
                    <a:lnTo>
                      <a:pt x="1416" y="1439"/>
                    </a:lnTo>
                    <a:lnTo>
                      <a:pt x="1414" y="1435"/>
                    </a:lnTo>
                    <a:lnTo>
                      <a:pt x="1411" y="1434"/>
                    </a:lnTo>
                    <a:lnTo>
                      <a:pt x="1410" y="1431"/>
                    </a:lnTo>
                    <a:lnTo>
                      <a:pt x="1410" y="1428"/>
                    </a:lnTo>
                    <a:lnTo>
                      <a:pt x="1408" y="1427"/>
                    </a:lnTo>
                    <a:lnTo>
                      <a:pt x="1406" y="1422"/>
                    </a:lnTo>
                    <a:lnTo>
                      <a:pt x="1404" y="1422"/>
                    </a:lnTo>
                    <a:lnTo>
                      <a:pt x="1400" y="1421"/>
                    </a:lnTo>
                    <a:lnTo>
                      <a:pt x="1398" y="1419"/>
                    </a:lnTo>
                    <a:lnTo>
                      <a:pt x="1396" y="1418"/>
                    </a:lnTo>
                    <a:lnTo>
                      <a:pt x="1394" y="1417"/>
                    </a:lnTo>
                    <a:lnTo>
                      <a:pt x="1393" y="1417"/>
                    </a:lnTo>
                    <a:lnTo>
                      <a:pt x="1391" y="1415"/>
                    </a:lnTo>
                    <a:lnTo>
                      <a:pt x="1388" y="1412"/>
                    </a:lnTo>
                    <a:lnTo>
                      <a:pt x="1387" y="1412"/>
                    </a:lnTo>
                    <a:lnTo>
                      <a:pt x="1386" y="1409"/>
                    </a:lnTo>
                    <a:lnTo>
                      <a:pt x="1386" y="1408"/>
                    </a:lnTo>
                    <a:lnTo>
                      <a:pt x="1386" y="1407"/>
                    </a:lnTo>
                    <a:lnTo>
                      <a:pt x="1386" y="1405"/>
                    </a:lnTo>
                    <a:lnTo>
                      <a:pt x="1387" y="1401"/>
                    </a:lnTo>
                    <a:lnTo>
                      <a:pt x="1386" y="1397"/>
                    </a:lnTo>
                    <a:lnTo>
                      <a:pt x="1384" y="1395"/>
                    </a:lnTo>
                    <a:lnTo>
                      <a:pt x="1383" y="1394"/>
                    </a:lnTo>
                    <a:lnTo>
                      <a:pt x="1380" y="1392"/>
                    </a:lnTo>
                    <a:lnTo>
                      <a:pt x="1368" y="1384"/>
                    </a:lnTo>
                    <a:lnTo>
                      <a:pt x="1367" y="1382"/>
                    </a:lnTo>
                    <a:lnTo>
                      <a:pt x="1361" y="1381"/>
                    </a:lnTo>
                    <a:lnTo>
                      <a:pt x="1360" y="1382"/>
                    </a:lnTo>
                    <a:lnTo>
                      <a:pt x="1357" y="1385"/>
                    </a:lnTo>
                    <a:lnTo>
                      <a:pt x="1355" y="1387"/>
                    </a:lnTo>
                    <a:lnTo>
                      <a:pt x="1353" y="1391"/>
                    </a:lnTo>
                    <a:lnTo>
                      <a:pt x="1350" y="1394"/>
                    </a:lnTo>
                    <a:lnTo>
                      <a:pt x="1350" y="1395"/>
                    </a:lnTo>
                    <a:lnTo>
                      <a:pt x="1348" y="1397"/>
                    </a:lnTo>
                    <a:lnTo>
                      <a:pt x="1345" y="1402"/>
                    </a:lnTo>
                    <a:lnTo>
                      <a:pt x="1343" y="1407"/>
                    </a:lnTo>
                    <a:lnTo>
                      <a:pt x="1341" y="1408"/>
                    </a:lnTo>
                    <a:lnTo>
                      <a:pt x="1340" y="1409"/>
                    </a:lnTo>
                    <a:lnTo>
                      <a:pt x="1340" y="1411"/>
                    </a:lnTo>
                    <a:lnTo>
                      <a:pt x="1338" y="1412"/>
                    </a:lnTo>
                    <a:lnTo>
                      <a:pt x="1337" y="1415"/>
                    </a:lnTo>
                    <a:lnTo>
                      <a:pt x="1335" y="1418"/>
                    </a:lnTo>
                    <a:lnTo>
                      <a:pt x="1333" y="1421"/>
                    </a:lnTo>
                    <a:lnTo>
                      <a:pt x="1331" y="1422"/>
                    </a:lnTo>
                    <a:lnTo>
                      <a:pt x="1327" y="1424"/>
                    </a:lnTo>
                    <a:lnTo>
                      <a:pt x="1324" y="1424"/>
                    </a:lnTo>
                    <a:lnTo>
                      <a:pt x="1323" y="1421"/>
                    </a:lnTo>
                    <a:lnTo>
                      <a:pt x="1321" y="1419"/>
                    </a:lnTo>
                    <a:lnTo>
                      <a:pt x="1315" y="1417"/>
                    </a:lnTo>
                    <a:lnTo>
                      <a:pt x="1314" y="1415"/>
                    </a:lnTo>
                    <a:lnTo>
                      <a:pt x="1311" y="1412"/>
                    </a:lnTo>
                    <a:lnTo>
                      <a:pt x="1310" y="1409"/>
                    </a:lnTo>
                    <a:lnTo>
                      <a:pt x="1308" y="1407"/>
                    </a:lnTo>
                    <a:lnTo>
                      <a:pt x="1303" y="1404"/>
                    </a:lnTo>
                    <a:lnTo>
                      <a:pt x="1300" y="1399"/>
                    </a:lnTo>
                    <a:lnTo>
                      <a:pt x="1285" y="1379"/>
                    </a:lnTo>
                    <a:lnTo>
                      <a:pt x="1260" y="1374"/>
                    </a:lnTo>
                    <a:lnTo>
                      <a:pt x="1235" y="1395"/>
                    </a:lnTo>
                    <a:lnTo>
                      <a:pt x="1231" y="1395"/>
                    </a:lnTo>
                    <a:lnTo>
                      <a:pt x="1225" y="1392"/>
                    </a:lnTo>
                    <a:lnTo>
                      <a:pt x="1221" y="1392"/>
                    </a:lnTo>
                    <a:lnTo>
                      <a:pt x="1215" y="1392"/>
                    </a:lnTo>
                    <a:lnTo>
                      <a:pt x="1207" y="1392"/>
                    </a:lnTo>
                    <a:lnTo>
                      <a:pt x="1201" y="1397"/>
                    </a:lnTo>
                    <a:lnTo>
                      <a:pt x="1200" y="1397"/>
                    </a:lnTo>
                    <a:lnTo>
                      <a:pt x="1198" y="1398"/>
                    </a:lnTo>
                    <a:lnTo>
                      <a:pt x="1194" y="1394"/>
                    </a:lnTo>
                    <a:lnTo>
                      <a:pt x="1190" y="1392"/>
                    </a:lnTo>
                    <a:lnTo>
                      <a:pt x="1187" y="1394"/>
                    </a:lnTo>
                    <a:lnTo>
                      <a:pt x="1185" y="1394"/>
                    </a:lnTo>
                    <a:lnTo>
                      <a:pt x="1184" y="1394"/>
                    </a:lnTo>
                    <a:lnTo>
                      <a:pt x="1181" y="1395"/>
                    </a:lnTo>
                    <a:lnTo>
                      <a:pt x="1180" y="1394"/>
                    </a:lnTo>
                    <a:lnTo>
                      <a:pt x="1177" y="1394"/>
                    </a:lnTo>
                    <a:lnTo>
                      <a:pt x="1175" y="1394"/>
                    </a:lnTo>
                    <a:lnTo>
                      <a:pt x="1174" y="1394"/>
                    </a:lnTo>
                    <a:lnTo>
                      <a:pt x="1170" y="1395"/>
                    </a:lnTo>
                    <a:lnTo>
                      <a:pt x="1168" y="1397"/>
                    </a:lnTo>
                    <a:lnTo>
                      <a:pt x="1165" y="1398"/>
                    </a:lnTo>
                    <a:lnTo>
                      <a:pt x="1164" y="1398"/>
                    </a:lnTo>
                    <a:lnTo>
                      <a:pt x="1162" y="1398"/>
                    </a:lnTo>
                    <a:lnTo>
                      <a:pt x="1161" y="1398"/>
                    </a:lnTo>
                    <a:lnTo>
                      <a:pt x="1160" y="1398"/>
                    </a:lnTo>
                    <a:lnTo>
                      <a:pt x="1158" y="1397"/>
                    </a:lnTo>
                    <a:lnTo>
                      <a:pt x="1158" y="1395"/>
                    </a:lnTo>
                    <a:lnTo>
                      <a:pt x="1157" y="1394"/>
                    </a:lnTo>
                    <a:lnTo>
                      <a:pt x="1157" y="1391"/>
                    </a:lnTo>
                    <a:lnTo>
                      <a:pt x="1158" y="1389"/>
                    </a:lnTo>
                    <a:lnTo>
                      <a:pt x="1160" y="1387"/>
                    </a:lnTo>
                    <a:lnTo>
                      <a:pt x="1161" y="1385"/>
                    </a:lnTo>
                    <a:lnTo>
                      <a:pt x="1162" y="1384"/>
                    </a:lnTo>
                    <a:lnTo>
                      <a:pt x="1164" y="1382"/>
                    </a:lnTo>
                    <a:lnTo>
                      <a:pt x="1165" y="1382"/>
                    </a:lnTo>
                    <a:lnTo>
                      <a:pt x="1165" y="1381"/>
                    </a:lnTo>
                    <a:lnTo>
                      <a:pt x="1168" y="1379"/>
                    </a:lnTo>
                    <a:lnTo>
                      <a:pt x="1167" y="1379"/>
                    </a:lnTo>
                    <a:lnTo>
                      <a:pt x="1167" y="1375"/>
                    </a:lnTo>
                    <a:lnTo>
                      <a:pt x="1165" y="1374"/>
                    </a:lnTo>
                    <a:lnTo>
                      <a:pt x="1164" y="1372"/>
                    </a:lnTo>
                    <a:lnTo>
                      <a:pt x="1164" y="1371"/>
                    </a:lnTo>
                    <a:lnTo>
                      <a:pt x="1162" y="1371"/>
                    </a:lnTo>
                    <a:lnTo>
                      <a:pt x="1161" y="1371"/>
                    </a:lnTo>
                    <a:lnTo>
                      <a:pt x="1160" y="1371"/>
                    </a:lnTo>
                    <a:lnTo>
                      <a:pt x="1158" y="1371"/>
                    </a:lnTo>
                    <a:lnTo>
                      <a:pt x="1157" y="1369"/>
                    </a:lnTo>
                    <a:lnTo>
                      <a:pt x="1154" y="1371"/>
                    </a:lnTo>
                    <a:lnTo>
                      <a:pt x="1152" y="1371"/>
                    </a:lnTo>
                    <a:lnTo>
                      <a:pt x="1151" y="1371"/>
                    </a:lnTo>
                    <a:lnTo>
                      <a:pt x="1148" y="1369"/>
                    </a:lnTo>
                    <a:lnTo>
                      <a:pt x="1147" y="1368"/>
                    </a:lnTo>
                    <a:lnTo>
                      <a:pt x="1147" y="1367"/>
                    </a:lnTo>
                    <a:lnTo>
                      <a:pt x="1147" y="1364"/>
                    </a:lnTo>
                    <a:lnTo>
                      <a:pt x="1147" y="1362"/>
                    </a:lnTo>
                    <a:lnTo>
                      <a:pt x="1145" y="1361"/>
                    </a:lnTo>
                    <a:lnTo>
                      <a:pt x="1145" y="1359"/>
                    </a:lnTo>
                    <a:lnTo>
                      <a:pt x="1144" y="1358"/>
                    </a:lnTo>
                    <a:lnTo>
                      <a:pt x="1144" y="1357"/>
                    </a:lnTo>
                    <a:lnTo>
                      <a:pt x="1144" y="1355"/>
                    </a:lnTo>
                    <a:lnTo>
                      <a:pt x="1144" y="1352"/>
                    </a:lnTo>
                    <a:lnTo>
                      <a:pt x="1145" y="1351"/>
                    </a:lnTo>
                    <a:lnTo>
                      <a:pt x="1147" y="1354"/>
                    </a:lnTo>
                    <a:lnTo>
                      <a:pt x="1148" y="1354"/>
                    </a:lnTo>
                    <a:lnTo>
                      <a:pt x="1151" y="1349"/>
                    </a:lnTo>
                    <a:lnTo>
                      <a:pt x="1152" y="1346"/>
                    </a:lnTo>
                    <a:lnTo>
                      <a:pt x="1154" y="1345"/>
                    </a:lnTo>
                    <a:lnTo>
                      <a:pt x="1155" y="1345"/>
                    </a:lnTo>
                    <a:lnTo>
                      <a:pt x="1157" y="1345"/>
                    </a:lnTo>
                    <a:lnTo>
                      <a:pt x="1158" y="1344"/>
                    </a:lnTo>
                    <a:lnTo>
                      <a:pt x="1160" y="1342"/>
                    </a:lnTo>
                    <a:lnTo>
                      <a:pt x="1161" y="1341"/>
                    </a:lnTo>
                    <a:lnTo>
                      <a:pt x="1162" y="1339"/>
                    </a:lnTo>
                    <a:lnTo>
                      <a:pt x="1164" y="1338"/>
                    </a:lnTo>
                    <a:lnTo>
                      <a:pt x="1165" y="1336"/>
                    </a:lnTo>
                    <a:lnTo>
                      <a:pt x="1167" y="1335"/>
                    </a:lnTo>
                    <a:lnTo>
                      <a:pt x="1168" y="1329"/>
                    </a:lnTo>
                    <a:lnTo>
                      <a:pt x="1170" y="1326"/>
                    </a:lnTo>
                    <a:lnTo>
                      <a:pt x="1172" y="1324"/>
                    </a:lnTo>
                    <a:lnTo>
                      <a:pt x="1174" y="1324"/>
                    </a:lnTo>
                    <a:lnTo>
                      <a:pt x="1175" y="1322"/>
                    </a:lnTo>
                    <a:lnTo>
                      <a:pt x="1177" y="1322"/>
                    </a:lnTo>
                    <a:lnTo>
                      <a:pt x="1180" y="1321"/>
                    </a:lnTo>
                    <a:lnTo>
                      <a:pt x="1181" y="1321"/>
                    </a:lnTo>
                    <a:lnTo>
                      <a:pt x="1184" y="1319"/>
                    </a:lnTo>
                    <a:lnTo>
                      <a:pt x="1185" y="1319"/>
                    </a:lnTo>
                    <a:lnTo>
                      <a:pt x="1185" y="1318"/>
                    </a:lnTo>
                    <a:lnTo>
                      <a:pt x="1185" y="1315"/>
                    </a:lnTo>
                    <a:lnTo>
                      <a:pt x="1184" y="1312"/>
                    </a:lnTo>
                    <a:lnTo>
                      <a:pt x="1184" y="1311"/>
                    </a:lnTo>
                    <a:lnTo>
                      <a:pt x="1180" y="1306"/>
                    </a:lnTo>
                    <a:lnTo>
                      <a:pt x="1178" y="1305"/>
                    </a:lnTo>
                    <a:lnTo>
                      <a:pt x="1175" y="1302"/>
                    </a:lnTo>
                    <a:lnTo>
                      <a:pt x="1175" y="1301"/>
                    </a:lnTo>
                    <a:lnTo>
                      <a:pt x="1174" y="1299"/>
                    </a:lnTo>
                    <a:lnTo>
                      <a:pt x="1172" y="1299"/>
                    </a:lnTo>
                    <a:lnTo>
                      <a:pt x="1171" y="1298"/>
                    </a:lnTo>
                    <a:lnTo>
                      <a:pt x="1170" y="1296"/>
                    </a:lnTo>
                    <a:lnTo>
                      <a:pt x="1168" y="1296"/>
                    </a:lnTo>
                    <a:lnTo>
                      <a:pt x="1165" y="1295"/>
                    </a:lnTo>
                    <a:lnTo>
                      <a:pt x="1165" y="1294"/>
                    </a:lnTo>
                    <a:lnTo>
                      <a:pt x="1165" y="1292"/>
                    </a:lnTo>
                    <a:lnTo>
                      <a:pt x="1167" y="1289"/>
                    </a:lnTo>
                    <a:lnTo>
                      <a:pt x="1167" y="1288"/>
                    </a:lnTo>
                    <a:lnTo>
                      <a:pt x="1167" y="1286"/>
                    </a:lnTo>
                    <a:lnTo>
                      <a:pt x="1165" y="1285"/>
                    </a:lnTo>
                    <a:lnTo>
                      <a:pt x="1164" y="1284"/>
                    </a:lnTo>
                    <a:lnTo>
                      <a:pt x="1161" y="1281"/>
                    </a:lnTo>
                    <a:lnTo>
                      <a:pt x="1154" y="1281"/>
                    </a:lnTo>
                    <a:lnTo>
                      <a:pt x="1148" y="1278"/>
                    </a:lnTo>
                    <a:lnTo>
                      <a:pt x="1144" y="1275"/>
                    </a:lnTo>
                    <a:lnTo>
                      <a:pt x="1141" y="1272"/>
                    </a:lnTo>
                    <a:lnTo>
                      <a:pt x="1142" y="1271"/>
                    </a:lnTo>
                    <a:lnTo>
                      <a:pt x="1142" y="1269"/>
                    </a:lnTo>
                    <a:lnTo>
                      <a:pt x="1142" y="1266"/>
                    </a:lnTo>
                    <a:lnTo>
                      <a:pt x="1144" y="1265"/>
                    </a:lnTo>
                    <a:lnTo>
                      <a:pt x="1147" y="1264"/>
                    </a:lnTo>
                    <a:lnTo>
                      <a:pt x="1150" y="1262"/>
                    </a:lnTo>
                    <a:lnTo>
                      <a:pt x="1155" y="1261"/>
                    </a:lnTo>
                    <a:lnTo>
                      <a:pt x="1157" y="1262"/>
                    </a:lnTo>
                    <a:lnTo>
                      <a:pt x="1158" y="1264"/>
                    </a:lnTo>
                    <a:lnTo>
                      <a:pt x="1161" y="1265"/>
                    </a:lnTo>
                    <a:lnTo>
                      <a:pt x="1162" y="1265"/>
                    </a:lnTo>
                    <a:lnTo>
                      <a:pt x="1164" y="1264"/>
                    </a:lnTo>
                    <a:lnTo>
                      <a:pt x="1167" y="1264"/>
                    </a:lnTo>
                    <a:lnTo>
                      <a:pt x="1168" y="1259"/>
                    </a:lnTo>
                    <a:lnTo>
                      <a:pt x="1168" y="1256"/>
                    </a:lnTo>
                    <a:lnTo>
                      <a:pt x="1168" y="1252"/>
                    </a:lnTo>
                    <a:lnTo>
                      <a:pt x="1168" y="1251"/>
                    </a:lnTo>
                    <a:lnTo>
                      <a:pt x="1167" y="1248"/>
                    </a:lnTo>
                    <a:lnTo>
                      <a:pt x="1168" y="1244"/>
                    </a:lnTo>
                    <a:lnTo>
                      <a:pt x="1170" y="1244"/>
                    </a:lnTo>
                    <a:lnTo>
                      <a:pt x="1171" y="1242"/>
                    </a:lnTo>
                    <a:lnTo>
                      <a:pt x="1171" y="1241"/>
                    </a:lnTo>
                    <a:lnTo>
                      <a:pt x="1170" y="1238"/>
                    </a:lnTo>
                    <a:lnTo>
                      <a:pt x="1170" y="1235"/>
                    </a:lnTo>
                    <a:lnTo>
                      <a:pt x="1170" y="1232"/>
                    </a:lnTo>
                    <a:lnTo>
                      <a:pt x="1170" y="1229"/>
                    </a:lnTo>
                    <a:lnTo>
                      <a:pt x="1168" y="1226"/>
                    </a:lnTo>
                    <a:lnTo>
                      <a:pt x="1167" y="1222"/>
                    </a:lnTo>
                    <a:lnTo>
                      <a:pt x="1167" y="1221"/>
                    </a:lnTo>
                    <a:lnTo>
                      <a:pt x="1167" y="1219"/>
                    </a:lnTo>
                    <a:lnTo>
                      <a:pt x="1167" y="1218"/>
                    </a:lnTo>
                    <a:lnTo>
                      <a:pt x="1167" y="1216"/>
                    </a:lnTo>
                    <a:lnTo>
                      <a:pt x="1167" y="1214"/>
                    </a:lnTo>
                    <a:lnTo>
                      <a:pt x="1165" y="1211"/>
                    </a:lnTo>
                    <a:lnTo>
                      <a:pt x="1165" y="1209"/>
                    </a:lnTo>
                    <a:lnTo>
                      <a:pt x="1165" y="1206"/>
                    </a:lnTo>
                    <a:lnTo>
                      <a:pt x="1164" y="1206"/>
                    </a:lnTo>
                    <a:lnTo>
                      <a:pt x="1164" y="1204"/>
                    </a:lnTo>
                    <a:lnTo>
                      <a:pt x="1164" y="1202"/>
                    </a:lnTo>
                    <a:lnTo>
                      <a:pt x="1165" y="1201"/>
                    </a:lnTo>
                    <a:lnTo>
                      <a:pt x="1164" y="1198"/>
                    </a:lnTo>
                    <a:lnTo>
                      <a:pt x="1164" y="1195"/>
                    </a:lnTo>
                    <a:lnTo>
                      <a:pt x="1164" y="1194"/>
                    </a:lnTo>
                    <a:lnTo>
                      <a:pt x="1162" y="1191"/>
                    </a:lnTo>
                    <a:lnTo>
                      <a:pt x="1161" y="1189"/>
                    </a:lnTo>
                    <a:lnTo>
                      <a:pt x="1160" y="1188"/>
                    </a:lnTo>
                    <a:lnTo>
                      <a:pt x="1158" y="1186"/>
                    </a:lnTo>
                    <a:lnTo>
                      <a:pt x="1157" y="1186"/>
                    </a:lnTo>
                    <a:lnTo>
                      <a:pt x="1155" y="1186"/>
                    </a:lnTo>
                    <a:lnTo>
                      <a:pt x="1152" y="1186"/>
                    </a:lnTo>
                    <a:lnTo>
                      <a:pt x="1150" y="1185"/>
                    </a:lnTo>
                    <a:lnTo>
                      <a:pt x="1148" y="1186"/>
                    </a:lnTo>
                    <a:lnTo>
                      <a:pt x="1147" y="1186"/>
                    </a:lnTo>
                    <a:lnTo>
                      <a:pt x="1145" y="1186"/>
                    </a:lnTo>
                    <a:lnTo>
                      <a:pt x="1144" y="1186"/>
                    </a:lnTo>
                    <a:lnTo>
                      <a:pt x="1142" y="1185"/>
                    </a:lnTo>
                    <a:lnTo>
                      <a:pt x="1140" y="1188"/>
                    </a:lnTo>
                    <a:lnTo>
                      <a:pt x="1138" y="1189"/>
                    </a:lnTo>
                    <a:lnTo>
                      <a:pt x="1137" y="1189"/>
                    </a:lnTo>
                    <a:lnTo>
                      <a:pt x="1134" y="1189"/>
                    </a:lnTo>
                    <a:lnTo>
                      <a:pt x="1130" y="1188"/>
                    </a:lnTo>
                    <a:lnTo>
                      <a:pt x="1127" y="1188"/>
                    </a:lnTo>
                    <a:lnTo>
                      <a:pt x="1124" y="1188"/>
                    </a:lnTo>
                    <a:lnTo>
                      <a:pt x="1121" y="1186"/>
                    </a:lnTo>
                    <a:lnTo>
                      <a:pt x="1117" y="1188"/>
                    </a:lnTo>
                    <a:lnTo>
                      <a:pt x="1117" y="1189"/>
                    </a:lnTo>
                    <a:lnTo>
                      <a:pt x="1112" y="1189"/>
                    </a:lnTo>
                    <a:lnTo>
                      <a:pt x="1111" y="1189"/>
                    </a:lnTo>
                    <a:lnTo>
                      <a:pt x="1110" y="1188"/>
                    </a:lnTo>
                    <a:lnTo>
                      <a:pt x="1110" y="1189"/>
                    </a:lnTo>
                    <a:lnTo>
                      <a:pt x="1107" y="1188"/>
                    </a:lnTo>
                    <a:lnTo>
                      <a:pt x="1104" y="1186"/>
                    </a:lnTo>
                    <a:lnTo>
                      <a:pt x="1098" y="1185"/>
                    </a:lnTo>
                    <a:lnTo>
                      <a:pt x="1088" y="1185"/>
                    </a:lnTo>
                    <a:lnTo>
                      <a:pt x="1084" y="1186"/>
                    </a:lnTo>
                    <a:lnTo>
                      <a:pt x="1081" y="1184"/>
                    </a:lnTo>
                    <a:lnTo>
                      <a:pt x="1074" y="1184"/>
                    </a:lnTo>
                    <a:lnTo>
                      <a:pt x="1067" y="1184"/>
                    </a:lnTo>
                    <a:lnTo>
                      <a:pt x="1064" y="1184"/>
                    </a:lnTo>
                    <a:lnTo>
                      <a:pt x="1059" y="1179"/>
                    </a:lnTo>
                    <a:lnTo>
                      <a:pt x="1055" y="1178"/>
                    </a:lnTo>
                    <a:lnTo>
                      <a:pt x="1052" y="1174"/>
                    </a:lnTo>
                    <a:lnTo>
                      <a:pt x="1049" y="1174"/>
                    </a:lnTo>
                    <a:lnTo>
                      <a:pt x="1048" y="1174"/>
                    </a:lnTo>
                    <a:lnTo>
                      <a:pt x="1048" y="1175"/>
                    </a:lnTo>
                    <a:lnTo>
                      <a:pt x="1045" y="1169"/>
                    </a:lnTo>
                    <a:lnTo>
                      <a:pt x="1042" y="1162"/>
                    </a:lnTo>
                    <a:lnTo>
                      <a:pt x="1042" y="1152"/>
                    </a:lnTo>
                    <a:lnTo>
                      <a:pt x="1044" y="1151"/>
                    </a:lnTo>
                    <a:lnTo>
                      <a:pt x="1045" y="1149"/>
                    </a:lnTo>
                    <a:lnTo>
                      <a:pt x="1048" y="1146"/>
                    </a:lnTo>
                    <a:lnTo>
                      <a:pt x="1049" y="1145"/>
                    </a:lnTo>
                    <a:lnTo>
                      <a:pt x="1051" y="1143"/>
                    </a:lnTo>
                    <a:lnTo>
                      <a:pt x="1052" y="1141"/>
                    </a:lnTo>
                    <a:lnTo>
                      <a:pt x="1054" y="1139"/>
                    </a:lnTo>
                    <a:lnTo>
                      <a:pt x="1055" y="1139"/>
                    </a:lnTo>
                    <a:lnTo>
                      <a:pt x="1055" y="1141"/>
                    </a:lnTo>
                    <a:lnTo>
                      <a:pt x="1057" y="1142"/>
                    </a:lnTo>
                    <a:lnTo>
                      <a:pt x="1058" y="1142"/>
                    </a:lnTo>
                    <a:lnTo>
                      <a:pt x="1059" y="1142"/>
                    </a:lnTo>
                    <a:lnTo>
                      <a:pt x="1061" y="1142"/>
                    </a:lnTo>
                    <a:lnTo>
                      <a:pt x="1062" y="1141"/>
                    </a:lnTo>
                    <a:lnTo>
                      <a:pt x="1064" y="1139"/>
                    </a:lnTo>
                    <a:lnTo>
                      <a:pt x="1065" y="1136"/>
                    </a:lnTo>
                    <a:lnTo>
                      <a:pt x="1067" y="1135"/>
                    </a:lnTo>
                    <a:lnTo>
                      <a:pt x="1068" y="1132"/>
                    </a:lnTo>
                    <a:lnTo>
                      <a:pt x="1068" y="1129"/>
                    </a:lnTo>
                    <a:lnTo>
                      <a:pt x="1069" y="1126"/>
                    </a:lnTo>
                    <a:lnTo>
                      <a:pt x="1071" y="1125"/>
                    </a:lnTo>
                    <a:lnTo>
                      <a:pt x="1072" y="1123"/>
                    </a:lnTo>
                    <a:lnTo>
                      <a:pt x="1074" y="1125"/>
                    </a:lnTo>
                    <a:lnTo>
                      <a:pt x="1075" y="1123"/>
                    </a:lnTo>
                    <a:lnTo>
                      <a:pt x="1077" y="1122"/>
                    </a:lnTo>
                    <a:lnTo>
                      <a:pt x="1079" y="1122"/>
                    </a:lnTo>
                    <a:lnTo>
                      <a:pt x="1079" y="1123"/>
                    </a:lnTo>
                    <a:lnTo>
                      <a:pt x="1081" y="1123"/>
                    </a:lnTo>
                    <a:lnTo>
                      <a:pt x="1081" y="1122"/>
                    </a:lnTo>
                    <a:lnTo>
                      <a:pt x="1081" y="1121"/>
                    </a:lnTo>
                    <a:lnTo>
                      <a:pt x="1084" y="1116"/>
                    </a:lnTo>
                    <a:lnTo>
                      <a:pt x="1084" y="1113"/>
                    </a:lnTo>
                    <a:lnTo>
                      <a:pt x="1087" y="1112"/>
                    </a:lnTo>
                    <a:lnTo>
                      <a:pt x="1088" y="1109"/>
                    </a:lnTo>
                    <a:lnTo>
                      <a:pt x="1091" y="1109"/>
                    </a:lnTo>
                    <a:lnTo>
                      <a:pt x="1092" y="1108"/>
                    </a:lnTo>
                    <a:lnTo>
                      <a:pt x="1094" y="1105"/>
                    </a:lnTo>
                    <a:lnTo>
                      <a:pt x="1094" y="1102"/>
                    </a:lnTo>
                    <a:lnTo>
                      <a:pt x="1094" y="1101"/>
                    </a:lnTo>
                    <a:lnTo>
                      <a:pt x="1092" y="1099"/>
                    </a:lnTo>
                    <a:lnTo>
                      <a:pt x="1091" y="1098"/>
                    </a:lnTo>
                    <a:lnTo>
                      <a:pt x="1088" y="1092"/>
                    </a:lnTo>
                    <a:lnTo>
                      <a:pt x="1087" y="1091"/>
                    </a:lnTo>
                    <a:lnTo>
                      <a:pt x="1085" y="1091"/>
                    </a:lnTo>
                    <a:lnTo>
                      <a:pt x="1084" y="1089"/>
                    </a:lnTo>
                    <a:lnTo>
                      <a:pt x="1079" y="1088"/>
                    </a:lnTo>
                    <a:lnTo>
                      <a:pt x="1078" y="1088"/>
                    </a:lnTo>
                    <a:lnTo>
                      <a:pt x="1077" y="1088"/>
                    </a:lnTo>
                    <a:lnTo>
                      <a:pt x="1075" y="1088"/>
                    </a:lnTo>
                    <a:lnTo>
                      <a:pt x="1074" y="1086"/>
                    </a:lnTo>
                    <a:lnTo>
                      <a:pt x="1071" y="1086"/>
                    </a:lnTo>
                    <a:lnTo>
                      <a:pt x="1068" y="1086"/>
                    </a:lnTo>
                    <a:lnTo>
                      <a:pt x="1067" y="1086"/>
                    </a:lnTo>
                    <a:lnTo>
                      <a:pt x="1064" y="1086"/>
                    </a:lnTo>
                    <a:lnTo>
                      <a:pt x="1062" y="1088"/>
                    </a:lnTo>
                    <a:lnTo>
                      <a:pt x="1059" y="1086"/>
                    </a:lnTo>
                    <a:lnTo>
                      <a:pt x="1058" y="1086"/>
                    </a:lnTo>
                    <a:lnTo>
                      <a:pt x="1057" y="1085"/>
                    </a:lnTo>
                    <a:lnTo>
                      <a:pt x="1055" y="1083"/>
                    </a:lnTo>
                    <a:lnTo>
                      <a:pt x="1055" y="1082"/>
                    </a:lnTo>
                    <a:lnTo>
                      <a:pt x="1055" y="1081"/>
                    </a:lnTo>
                    <a:lnTo>
                      <a:pt x="1057" y="1073"/>
                    </a:lnTo>
                    <a:lnTo>
                      <a:pt x="1058" y="1069"/>
                    </a:lnTo>
                    <a:lnTo>
                      <a:pt x="1059" y="1065"/>
                    </a:lnTo>
                    <a:lnTo>
                      <a:pt x="1061" y="1062"/>
                    </a:lnTo>
                    <a:lnTo>
                      <a:pt x="1062" y="1059"/>
                    </a:lnTo>
                    <a:lnTo>
                      <a:pt x="1062" y="1058"/>
                    </a:lnTo>
                    <a:lnTo>
                      <a:pt x="1064" y="1056"/>
                    </a:lnTo>
                    <a:lnTo>
                      <a:pt x="1064" y="1053"/>
                    </a:lnTo>
                    <a:lnTo>
                      <a:pt x="1064" y="1049"/>
                    </a:lnTo>
                    <a:lnTo>
                      <a:pt x="1062" y="1046"/>
                    </a:lnTo>
                    <a:lnTo>
                      <a:pt x="1058" y="1043"/>
                    </a:lnTo>
                    <a:lnTo>
                      <a:pt x="1057" y="1041"/>
                    </a:lnTo>
                    <a:lnTo>
                      <a:pt x="1055" y="1039"/>
                    </a:lnTo>
                    <a:lnTo>
                      <a:pt x="1054" y="1036"/>
                    </a:lnTo>
                    <a:lnTo>
                      <a:pt x="1054" y="1035"/>
                    </a:lnTo>
                    <a:lnTo>
                      <a:pt x="1052" y="1033"/>
                    </a:lnTo>
                    <a:lnTo>
                      <a:pt x="1051" y="1032"/>
                    </a:lnTo>
                    <a:lnTo>
                      <a:pt x="1049" y="1032"/>
                    </a:lnTo>
                    <a:lnTo>
                      <a:pt x="1048" y="1031"/>
                    </a:lnTo>
                    <a:lnTo>
                      <a:pt x="1047" y="1031"/>
                    </a:lnTo>
                    <a:lnTo>
                      <a:pt x="1044" y="1029"/>
                    </a:lnTo>
                    <a:lnTo>
                      <a:pt x="1042" y="1029"/>
                    </a:lnTo>
                    <a:lnTo>
                      <a:pt x="1039" y="1028"/>
                    </a:lnTo>
                    <a:lnTo>
                      <a:pt x="1038" y="1028"/>
                    </a:lnTo>
                    <a:lnTo>
                      <a:pt x="1037" y="1028"/>
                    </a:lnTo>
                    <a:lnTo>
                      <a:pt x="1035" y="1029"/>
                    </a:lnTo>
                    <a:lnTo>
                      <a:pt x="1034" y="1032"/>
                    </a:lnTo>
                    <a:lnTo>
                      <a:pt x="1032" y="1035"/>
                    </a:lnTo>
                    <a:lnTo>
                      <a:pt x="1031" y="1035"/>
                    </a:lnTo>
                    <a:lnTo>
                      <a:pt x="1029" y="1035"/>
                    </a:lnTo>
                    <a:lnTo>
                      <a:pt x="1028" y="1032"/>
                    </a:lnTo>
                    <a:lnTo>
                      <a:pt x="1029" y="1029"/>
                    </a:lnTo>
                    <a:lnTo>
                      <a:pt x="1029" y="1026"/>
                    </a:lnTo>
                    <a:lnTo>
                      <a:pt x="1029" y="1023"/>
                    </a:lnTo>
                    <a:lnTo>
                      <a:pt x="1029" y="1022"/>
                    </a:lnTo>
                    <a:lnTo>
                      <a:pt x="1029" y="1021"/>
                    </a:lnTo>
                    <a:lnTo>
                      <a:pt x="1028" y="1018"/>
                    </a:lnTo>
                    <a:lnTo>
                      <a:pt x="1028" y="1015"/>
                    </a:lnTo>
                    <a:lnTo>
                      <a:pt x="1025" y="1013"/>
                    </a:lnTo>
                    <a:lnTo>
                      <a:pt x="1025" y="1012"/>
                    </a:lnTo>
                    <a:lnTo>
                      <a:pt x="1027" y="1009"/>
                    </a:lnTo>
                    <a:lnTo>
                      <a:pt x="1025" y="1006"/>
                    </a:lnTo>
                    <a:lnTo>
                      <a:pt x="1024" y="1003"/>
                    </a:lnTo>
                    <a:lnTo>
                      <a:pt x="1022" y="1002"/>
                    </a:lnTo>
                    <a:lnTo>
                      <a:pt x="1021" y="1002"/>
                    </a:lnTo>
                    <a:lnTo>
                      <a:pt x="1018" y="1001"/>
                    </a:lnTo>
                    <a:lnTo>
                      <a:pt x="1017" y="1001"/>
                    </a:lnTo>
                    <a:lnTo>
                      <a:pt x="1015" y="1001"/>
                    </a:lnTo>
                    <a:lnTo>
                      <a:pt x="1012" y="1002"/>
                    </a:lnTo>
                    <a:lnTo>
                      <a:pt x="1011" y="1001"/>
                    </a:lnTo>
                    <a:lnTo>
                      <a:pt x="1009" y="1001"/>
                    </a:lnTo>
                    <a:lnTo>
                      <a:pt x="1007" y="1001"/>
                    </a:lnTo>
                    <a:lnTo>
                      <a:pt x="1004" y="999"/>
                    </a:lnTo>
                    <a:lnTo>
                      <a:pt x="1001" y="999"/>
                    </a:lnTo>
                    <a:lnTo>
                      <a:pt x="999" y="999"/>
                    </a:lnTo>
                    <a:lnTo>
                      <a:pt x="997" y="999"/>
                    </a:lnTo>
                    <a:lnTo>
                      <a:pt x="995" y="998"/>
                    </a:lnTo>
                    <a:lnTo>
                      <a:pt x="994" y="999"/>
                    </a:lnTo>
                    <a:lnTo>
                      <a:pt x="992" y="999"/>
                    </a:lnTo>
                    <a:lnTo>
                      <a:pt x="991" y="1001"/>
                    </a:lnTo>
                    <a:lnTo>
                      <a:pt x="991" y="1002"/>
                    </a:lnTo>
                    <a:lnTo>
                      <a:pt x="989" y="1003"/>
                    </a:lnTo>
                    <a:lnTo>
                      <a:pt x="991" y="1005"/>
                    </a:lnTo>
                    <a:lnTo>
                      <a:pt x="992" y="1006"/>
                    </a:lnTo>
                    <a:lnTo>
                      <a:pt x="994" y="1008"/>
                    </a:lnTo>
                    <a:lnTo>
                      <a:pt x="994" y="1009"/>
                    </a:lnTo>
                    <a:lnTo>
                      <a:pt x="994" y="1011"/>
                    </a:lnTo>
                    <a:lnTo>
                      <a:pt x="995" y="1012"/>
                    </a:lnTo>
                    <a:lnTo>
                      <a:pt x="995" y="1015"/>
                    </a:lnTo>
                    <a:lnTo>
                      <a:pt x="994" y="1016"/>
                    </a:lnTo>
                    <a:lnTo>
                      <a:pt x="989" y="1018"/>
                    </a:lnTo>
                    <a:lnTo>
                      <a:pt x="988" y="1018"/>
                    </a:lnTo>
                    <a:lnTo>
                      <a:pt x="987" y="1016"/>
                    </a:lnTo>
                    <a:lnTo>
                      <a:pt x="985" y="1016"/>
                    </a:lnTo>
                    <a:lnTo>
                      <a:pt x="982" y="1016"/>
                    </a:lnTo>
                    <a:lnTo>
                      <a:pt x="979" y="1016"/>
                    </a:lnTo>
                    <a:lnTo>
                      <a:pt x="977" y="1016"/>
                    </a:lnTo>
                    <a:lnTo>
                      <a:pt x="971" y="1016"/>
                    </a:lnTo>
                    <a:lnTo>
                      <a:pt x="969" y="1015"/>
                    </a:lnTo>
                    <a:lnTo>
                      <a:pt x="967" y="1016"/>
                    </a:lnTo>
                    <a:lnTo>
                      <a:pt x="965" y="1018"/>
                    </a:lnTo>
                    <a:lnTo>
                      <a:pt x="962" y="1018"/>
                    </a:lnTo>
                    <a:lnTo>
                      <a:pt x="961" y="1018"/>
                    </a:lnTo>
                    <a:lnTo>
                      <a:pt x="959" y="1019"/>
                    </a:lnTo>
                    <a:lnTo>
                      <a:pt x="958" y="1019"/>
                    </a:lnTo>
                    <a:lnTo>
                      <a:pt x="957" y="1019"/>
                    </a:lnTo>
                    <a:lnTo>
                      <a:pt x="957" y="1021"/>
                    </a:lnTo>
                    <a:lnTo>
                      <a:pt x="954" y="1021"/>
                    </a:lnTo>
                    <a:lnTo>
                      <a:pt x="951" y="1022"/>
                    </a:lnTo>
                    <a:lnTo>
                      <a:pt x="949" y="1022"/>
                    </a:lnTo>
                    <a:lnTo>
                      <a:pt x="949" y="1023"/>
                    </a:lnTo>
                    <a:lnTo>
                      <a:pt x="948" y="1025"/>
                    </a:lnTo>
                    <a:lnTo>
                      <a:pt x="947" y="1026"/>
                    </a:lnTo>
                    <a:lnTo>
                      <a:pt x="945" y="1028"/>
                    </a:lnTo>
                    <a:lnTo>
                      <a:pt x="944" y="1029"/>
                    </a:lnTo>
                    <a:lnTo>
                      <a:pt x="942" y="1029"/>
                    </a:lnTo>
                    <a:lnTo>
                      <a:pt x="941" y="1031"/>
                    </a:lnTo>
                    <a:lnTo>
                      <a:pt x="939" y="1031"/>
                    </a:lnTo>
                    <a:lnTo>
                      <a:pt x="937" y="1031"/>
                    </a:lnTo>
                    <a:lnTo>
                      <a:pt x="935" y="1029"/>
                    </a:lnTo>
                    <a:lnTo>
                      <a:pt x="934" y="1028"/>
                    </a:lnTo>
                    <a:lnTo>
                      <a:pt x="932" y="1025"/>
                    </a:lnTo>
                    <a:lnTo>
                      <a:pt x="931" y="1022"/>
                    </a:lnTo>
                    <a:lnTo>
                      <a:pt x="931" y="1019"/>
                    </a:lnTo>
                    <a:lnTo>
                      <a:pt x="931" y="1018"/>
                    </a:lnTo>
                    <a:lnTo>
                      <a:pt x="932" y="1015"/>
                    </a:lnTo>
                    <a:lnTo>
                      <a:pt x="931" y="1013"/>
                    </a:lnTo>
                    <a:lnTo>
                      <a:pt x="928" y="1012"/>
                    </a:lnTo>
                    <a:lnTo>
                      <a:pt x="926" y="1011"/>
                    </a:lnTo>
                    <a:lnTo>
                      <a:pt x="925" y="1011"/>
                    </a:lnTo>
                    <a:lnTo>
                      <a:pt x="922" y="1009"/>
                    </a:lnTo>
                    <a:lnTo>
                      <a:pt x="919" y="1011"/>
                    </a:lnTo>
                    <a:lnTo>
                      <a:pt x="918" y="1011"/>
                    </a:lnTo>
                    <a:lnTo>
                      <a:pt x="916" y="1012"/>
                    </a:lnTo>
                    <a:lnTo>
                      <a:pt x="915" y="1012"/>
                    </a:lnTo>
                    <a:lnTo>
                      <a:pt x="911" y="1013"/>
                    </a:lnTo>
                    <a:lnTo>
                      <a:pt x="909" y="1015"/>
                    </a:lnTo>
                    <a:lnTo>
                      <a:pt x="905" y="1016"/>
                    </a:lnTo>
                    <a:lnTo>
                      <a:pt x="904" y="1016"/>
                    </a:lnTo>
                    <a:lnTo>
                      <a:pt x="902" y="1018"/>
                    </a:lnTo>
                    <a:lnTo>
                      <a:pt x="899" y="1021"/>
                    </a:lnTo>
                    <a:lnTo>
                      <a:pt x="894" y="1022"/>
                    </a:lnTo>
                    <a:lnTo>
                      <a:pt x="892" y="1022"/>
                    </a:lnTo>
                    <a:lnTo>
                      <a:pt x="892" y="1023"/>
                    </a:lnTo>
                    <a:lnTo>
                      <a:pt x="891" y="1025"/>
                    </a:lnTo>
                    <a:lnTo>
                      <a:pt x="891" y="1026"/>
                    </a:lnTo>
                    <a:lnTo>
                      <a:pt x="891" y="1028"/>
                    </a:lnTo>
                    <a:lnTo>
                      <a:pt x="889" y="1028"/>
                    </a:lnTo>
                    <a:lnTo>
                      <a:pt x="885" y="1033"/>
                    </a:lnTo>
                    <a:lnTo>
                      <a:pt x="884" y="1035"/>
                    </a:lnTo>
                    <a:lnTo>
                      <a:pt x="882" y="1035"/>
                    </a:lnTo>
                    <a:lnTo>
                      <a:pt x="876" y="1039"/>
                    </a:lnTo>
                    <a:lnTo>
                      <a:pt x="871" y="1042"/>
                    </a:lnTo>
                    <a:lnTo>
                      <a:pt x="866" y="1046"/>
                    </a:lnTo>
                    <a:lnTo>
                      <a:pt x="865" y="1048"/>
                    </a:lnTo>
                    <a:lnTo>
                      <a:pt x="864" y="1049"/>
                    </a:lnTo>
                    <a:lnTo>
                      <a:pt x="862" y="1052"/>
                    </a:lnTo>
                    <a:lnTo>
                      <a:pt x="862" y="1053"/>
                    </a:lnTo>
                    <a:lnTo>
                      <a:pt x="858" y="1055"/>
                    </a:lnTo>
                    <a:lnTo>
                      <a:pt x="858" y="1056"/>
                    </a:lnTo>
                    <a:lnTo>
                      <a:pt x="856" y="1056"/>
                    </a:lnTo>
                    <a:lnTo>
                      <a:pt x="851" y="1058"/>
                    </a:lnTo>
                    <a:lnTo>
                      <a:pt x="849" y="1062"/>
                    </a:lnTo>
                    <a:lnTo>
                      <a:pt x="848" y="1065"/>
                    </a:lnTo>
                    <a:lnTo>
                      <a:pt x="848" y="1066"/>
                    </a:lnTo>
                    <a:lnTo>
                      <a:pt x="848" y="1068"/>
                    </a:lnTo>
                    <a:lnTo>
                      <a:pt x="845" y="1068"/>
                    </a:lnTo>
                    <a:lnTo>
                      <a:pt x="844" y="1069"/>
                    </a:lnTo>
                    <a:lnTo>
                      <a:pt x="841" y="1069"/>
                    </a:lnTo>
                    <a:lnTo>
                      <a:pt x="841" y="1072"/>
                    </a:lnTo>
                    <a:lnTo>
                      <a:pt x="836" y="1076"/>
                    </a:lnTo>
                    <a:lnTo>
                      <a:pt x="832" y="1079"/>
                    </a:lnTo>
                    <a:lnTo>
                      <a:pt x="829" y="1079"/>
                    </a:lnTo>
                    <a:lnTo>
                      <a:pt x="824" y="1079"/>
                    </a:lnTo>
                    <a:lnTo>
                      <a:pt x="822" y="1081"/>
                    </a:lnTo>
                    <a:lnTo>
                      <a:pt x="822" y="1079"/>
                    </a:lnTo>
                    <a:lnTo>
                      <a:pt x="821" y="1078"/>
                    </a:lnTo>
                    <a:lnTo>
                      <a:pt x="819" y="1075"/>
                    </a:lnTo>
                    <a:lnTo>
                      <a:pt x="818" y="1073"/>
                    </a:lnTo>
                    <a:lnTo>
                      <a:pt x="818" y="1072"/>
                    </a:lnTo>
                    <a:lnTo>
                      <a:pt x="818" y="1068"/>
                    </a:lnTo>
                    <a:lnTo>
                      <a:pt x="818" y="1066"/>
                    </a:lnTo>
                    <a:lnTo>
                      <a:pt x="816" y="1063"/>
                    </a:lnTo>
                    <a:lnTo>
                      <a:pt x="816" y="1062"/>
                    </a:lnTo>
                    <a:lnTo>
                      <a:pt x="816" y="1059"/>
                    </a:lnTo>
                    <a:lnTo>
                      <a:pt x="814" y="1056"/>
                    </a:lnTo>
                    <a:lnTo>
                      <a:pt x="811" y="1055"/>
                    </a:lnTo>
                    <a:lnTo>
                      <a:pt x="806" y="1056"/>
                    </a:lnTo>
                    <a:lnTo>
                      <a:pt x="805" y="1056"/>
                    </a:lnTo>
                    <a:lnTo>
                      <a:pt x="802" y="1058"/>
                    </a:lnTo>
                    <a:lnTo>
                      <a:pt x="801" y="1055"/>
                    </a:lnTo>
                    <a:lnTo>
                      <a:pt x="801" y="1053"/>
                    </a:lnTo>
                    <a:lnTo>
                      <a:pt x="799" y="1052"/>
                    </a:lnTo>
                    <a:lnTo>
                      <a:pt x="798" y="1052"/>
                    </a:lnTo>
                    <a:lnTo>
                      <a:pt x="798" y="1051"/>
                    </a:lnTo>
                    <a:lnTo>
                      <a:pt x="796" y="1039"/>
                    </a:lnTo>
                    <a:lnTo>
                      <a:pt x="798" y="1038"/>
                    </a:lnTo>
                    <a:lnTo>
                      <a:pt x="798" y="1032"/>
                    </a:lnTo>
                    <a:lnTo>
                      <a:pt x="799" y="1031"/>
                    </a:lnTo>
                    <a:lnTo>
                      <a:pt x="801" y="1031"/>
                    </a:lnTo>
                    <a:lnTo>
                      <a:pt x="804" y="1029"/>
                    </a:lnTo>
                    <a:lnTo>
                      <a:pt x="805" y="1029"/>
                    </a:lnTo>
                    <a:lnTo>
                      <a:pt x="808" y="1028"/>
                    </a:lnTo>
                    <a:lnTo>
                      <a:pt x="808" y="1025"/>
                    </a:lnTo>
                    <a:lnTo>
                      <a:pt x="809" y="1023"/>
                    </a:lnTo>
                    <a:lnTo>
                      <a:pt x="811" y="1019"/>
                    </a:lnTo>
                    <a:lnTo>
                      <a:pt x="809" y="1015"/>
                    </a:lnTo>
                    <a:lnTo>
                      <a:pt x="805" y="1013"/>
                    </a:lnTo>
                    <a:lnTo>
                      <a:pt x="805" y="1012"/>
                    </a:lnTo>
                    <a:lnTo>
                      <a:pt x="805" y="1009"/>
                    </a:lnTo>
                    <a:lnTo>
                      <a:pt x="808" y="1005"/>
                    </a:lnTo>
                    <a:lnTo>
                      <a:pt x="808" y="1002"/>
                    </a:lnTo>
                    <a:lnTo>
                      <a:pt x="808" y="1001"/>
                    </a:lnTo>
                    <a:lnTo>
                      <a:pt x="809" y="1001"/>
                    </a:lnTo>
                    <a:lnTo>
                      <a:pt x="809" y="999"/>
                    </a:lnTo>
                    <a:lnTo>
                      <a:pt x="809" y="998"/>
                    </a:lnTo>
                    <a:lnTo>
                      <a:pt x="811" y="996"/>
                    </a:lnTo>
                    <a:lnTo>
                      <a:pt x="811" y="995"/>
                    </a:lnTo>
                    <a:lnTo>
                      <a:pt x="812" y="995"/>
                    </a:lnTo>
                    <a:lnTo>
                      <a:pt x="812" y="992"/>
                    </a:lnTo>
                    <a:lnTo>
                      <a:pt x="812" y="989"/>
                    </a:lnTo>
                    <a:lnTo>
                      <a:pt x="811" y="989"/>
                    </a:lnTo>
                    <a:lnTo>
                      <a:pt x="806" y="988"/>
                    </a:lnTo>
                    <a:lnTo>
                      <a:pt x="805" y="986"/>
                    </a:lnTo>
                    <a:lnTo>
                      <a:pt x="805" y="983"/>
                    </a:lnTo>
                    <a:lnTo>
                      <a:pt x="802" y="983"/>
                    </a:lnTo>
                    <a:lnTo>
                      <a:pt x="799" y="983"/>
                    </a:lnTo>
                    <a:lnTo>
                      <a:pt x="798" y="982"/>
                    </a:lnTo>
                    <a:lnTo>
                      <a:pt x="798" y="980"/>
                    </a:lnTo>
                    <a:lnTo>
                      <a:pt x="801" y="978"/>
                    </a:lnTo>
                    <a:lnTo>
                      <a:pt x="802" y="976"/>
                    </a:lnTo>
                    <a:lnTo>
                      <a:pt x="804" y="975"/>
                    </a:lnTo>
                    <a:lnTo>
                      <a:pt x="804" y="972"/>
                    </a:lnTo>
                    <a:lnTo>
                      <a:pt x="805" y="972"/>
                    </a:lnTo>
                    <a:lnTo>
                      <a:pt x="805" y="970"/>
                    </a:lnTo>
                    <a:lnTo>
                      <a:pt x="805" y="969"/>
                    </a:lnTo>
                    <a:lnTo>
                      <a:pt x="804" y="968"/>
                    </a:lnTo>
                    <a:lnTo>
                      <a:pt x="804" y="966"/>
                    </a:lnTo>
                    <a:lnTo>
                      <a:pt x="804" y="965"/>
                    </a:lnTo>
                    <a:lnTo>
                      <a:pt x="804" y="963"/>
                    </a:lnTo>
                    <a:lnTo>
                      <a:pt x="802" y="963"/>
                    </a:lnTo>
                    <a:lnTo>
                      <a:pt x="801" y="960"/>
                    </a:lnTo>
                    <a:lnTo>
                      <a:pt x="802" y="959"/>
                    </a:lnTo>
                    <a:lnTo>
                      <a:pt x="802" y="958"/>
                    </a:lnTo>
                    <a:lnTo>
                      <a:pt x="804" y="956"/>
                    </a:lnTo>
                    <a:lnTo>
                      <a:pt x="804" y="955"/>
                    </a:lnTo>
                    <a:lnTo>
                      <a:pt x="805" y="953"/>
                    </a:lnTo>
                    <a:lnTo>
                      <a:pt x="805" y="952"/>
                    </a:lnTo>
                    <a:lnTo>
                      <a:pt x="805" y="950"/>
                    </a:lnTo>
                    <a:lnTo>
                      <a:pt x="804" y="949"/>
                    </a:lnTo>
                    <a:lnTo>
                      <a:pt x="804" y="948"/>
                    </a:lnTo>
                    <a:lnTo>
                      <a:pt x="806" y="948"/>
                    </a:lnTo>
                    <a:lnTo>
                      <a:pt x="808" y="948"/>
                    </a:lnTo>
                    <a:lnTo>
                      <a:pt x="809" y="946"/>
                    </a:lnTo>
                    <a:lnTo>
                      <a:pt x="811" y="945"/>
                    </a:lnTo>
                    <a:lnTo>
                      <a:pt x="811" y="943"/>
                    </a:lnTo>
                    <a:lnTo>
                      <a:pt x="809" y="942"/>
                    </a:lnTo>
                    <a:lnTo>
                      <a:pt x="808" y="940"/>
                    </a:lnTo>
                    <a:lnTo>
                      <a:pt x="806" y="940"/>
                    </a:lnTo>
                    <a:lnTo>
                      <a:pt x="808" y="938"/>
                    </a:lnTo>
                    <a:lnTo>
                      <a:pt x="812" y="936"/>
                    </a:lnTo>
                    <a:lnTo>
                      <a:pt x="814" y="936"/>
                    </a:lnTo>
                    <a:lnTo>
                      <a:pt x="815" y="936"/>
                    </a:lnTo>
                    <a:lnTo>
                      <a:pt x="816" y="936"/>
                    </a:lnTo>
                    <a:lnTo>
                      <a:pt x="818" y="935"/>
                    </a:lnTo>
                    <a:lnTo>
                      <a:pt x="819" y="933"/>
                    </a:lnTo>
                    <a:lnTo>
                      <a:pt x="819" y="932"/>
                    </a:lnTo>
                    <a:lnTo>
                      <a:pt x="821" y="932"/>
                    </a:lnTo>
                    <a:lnTo>
                      <a:pt x="821" y="930"/>
                    </a:lnTo>
                    <a:lnTo>
                      <a:pt x="821" y="929"/>
                    </a:lnTo>
                    <a:lnTo>
                      <a:pt x="821" y="926"/>
                    </a:lnTo>
                    <a:lnTo>
                      <a:pt x="821" y="923"/>
                    </a:lnTo>
                    <a:lnTo>
                      <a:pt x="819" y="920"/>
                    </a:lnTo>
                    <a:lnTo>
                      <a:pt x="819" y="918"/>
                    </a:lnTo>
                    <a:lnTo>
                      <a:pt x="819" y="916"/>
                    </a:lnTo>
                    <a:lnTo>
                      <a:pt x="819" y="913"/>
                    </a:lnTo>
                    <a:lnTo>
                      <a:pt x="818" y="912"/>
                    </a:lnTo>
                    <a:lnTo>
                      <a:pt x="816" y="909"/>
                    </a:lnTo>
                    <a:lnTo>
                      <a:pt x="816" y="906"/>
                    </a:lnTo>
                    <a:lnTo>
                      <a:pt x="815" y="903"/>
                    </a:lnTo>
                    <a:lnTo>
                      <a:pt x="814" y="902"/>
                    </a:lnTo>
                    <a:lnTo>
                      <a:pt x="812" y="899"/>
                    </a:lnTo>
                    <a:lnTo>
                      <a:pt x="811" y="896"/>
                    </a:lnTo>
                    <a:lnTo>
                      <a:pt x="806" y="892"/>
                    </a:lnTo>
                    <a:lnTo>
                      <a:pt x="805" y="890"/>
                    </a:lnTo>
                    <a:lnTo>
                      <a:pt x="804" y="888"/>
                    </a:lnTo>
                    <a:lnTo>
                      <a:pt x="799" y="886"/>
                    </a:lnTo>
                    <a:lnTo>
                      <a:pt x="794" y="882"/>
                    </a:lnTo>
                    <a:lnTo>
                      <a:pt x="791" y="880"/>
                    </a:lnTo>
                    <a:lnTo>
                      <a:pt x="786" y="878"/>
                    </a:lnTo>
                    <a:lnTo>
                      <a:pt x="785" y="873"/>
                    </a:lnTo>
                    <a:lnTo>
                      <a:pt x="782" y="870"/>
                    </a:lnTo>
                    <a:lnTo>
                      <a:pt x="781" y="868"/>
                    </a:lnTo>
                    <a:lnTo>
                      <a:pt x="779" y="865"/>
                    </a:lnTo>
                    <a:lnTo>
                      <a:pt x="778" y="859"/>
                    </a:lnTo>
                    <a:lnTo>
                      <a:pt x="778" y="855"/>
                    </a:lnTo>
                    <a:lnTo>
                      <a:pt x="776" y="852"/>
                    </a:lnTo>
                    <a:lnTo>
                      <a:pt x="775" y="848"/>
                    </a:lnTo>
                    <a:lnTo>
                      <a:pt x="772" y="846"/>
                    </a:lnTo>
                    <a:lnTo>
                      <a:pt x="771" y="846"/>
                    </a:lnTo>
                    <a:lnTo>
                      <a:pt x="768" y="845"/>
                    </a:lnTo>
                    <a:lnTo>
                      <a:pt x="766" y="846"/>
                    </a:lnTo>
                    <a:lnTo>
                      <a:pt x="762" y="848"/>
                    </a:lnTo>
                    <a:lnTo>
                      <a:pt x="759" y="853"/>
                    </a:lnTo>
                    <a:lnTo>
                      <a:pt x="758" y="853"/>
                    </a:lnTo>
                    <a:lnTo>
                      <a:pt x="755" y="858"/>
                    </a:lnTo>
                    <a:lnTo>
                      <a:pt x="753" y="859"/>
                    </a:lnTo>
                    <a:lnTo>
                      <a:pt x="751" y="863"/>
                    </a:lnTo>
                    <a:lnTo>
                      <a:pt x="748" y="866"/>
                    </a:lnTo>
                    <a:lnTo>
                      <a:pt x="746" y="869"/>
                    </a:lnTo>
                    <a:lnTo>
                      <a:pt x="743" y="870"/>
                    </a:lnTo>
                    <a:lnTo>
                      <a:pt x="738" y="870"/>
                    </a:lnTo>
                    <a:lnTo>
                      <a:pt x="732" y="872"/>
                    </a:lnTo>
                    <a:lnTo>
                      <a:pt x="728" y="872"/>
                    </a:lnTo>
                    <a:lnTo>
                      <a:pt x="722" y="873"/>
                    </a:lnTo>
                    <a:lnTo>
                      <a:pt x="718" y="873"/>
                    </a:lnTo>
                    <a:lnTo>
                      <a:pt x="715" y="873"/>
                    </a:lnTo>
                    <a:lnTo>
                      <a:pt x="711" y="876"/>
                    </a:lnTo>
                    <a:lnTo>
                      <a:pt x="708" y="876"/>
                    </a:lnTo>
                    <a:lnTo>
                      <a:pt x="702" y="879"/>
                    </a:lnTo>
                    <a:lnTo>
                      <a:pt x="698" y="882"/>
                    </a:lnTo>
                    <a:lnTo>
                      <a:pt x="695" y="885"/>
                    </a:lnTo>
                    <a:lnTo>
                      <a:pt x="691" y="889"/>
                    </a:lnTo>
                    <a:lnTo>
                      <a:pt x="685" y="892"/>
                    </a:lnTo>
                    <a:lnTo>
                      <a:pt x="679" y="893"/>
                    </a:lnTo>
                    <a:lnTo>
                      <a:pt x="675" y="896"/>
                    </a:lnTo>
                    <a:lnTo>
                      <a:pt x="672" y="898"/>
                    </a:lnTo>
                    <a:lnTo>
                      <a:pt x="666" y="899"/>
                    </a:lnTo>
                    <a:lnTo>
                      <a:pt x="665" y="900"/>
                    </a:lnTo>
                    <a:lnTo>
                      <a:pt x="659" y="902"/>
                    </a:lnTo>
                    <a:lnTo>
                      <a:pt x="653" y="902"/>
                    </a:lnTo>
                    <a:lnTo>
                      <a:pt x="651" y="900"/>
                    </a:lnTo>
                    <a:lnTo>
                      <a:pt x="643" y="902"/>
                    </a:lnTo>
                    <a:lnTo>
                      <a:pt x="639" y="900"/>
                    </a:lnTo>
                    <a:lnTo>
                      <a:pt x="636" y="902"/>
                    </a:lnTo>
                    <a:lnTo>
                      <a:pt x="626" y="902"/>
                    </a:lnTo>
                    <a:lnTo>
                      <a:pt x="625" y="902"/>
                    </a:lnTo>
                    <a:lnTo>
                      <a:pt x="620" y="902"/>
                    </a:lnTo>
                    <a:lnTo>
                      <a:pt x="613" y="903"/>
                    </a:lnTo>
                    <a:lnTo>
                      <a:pt x="608" y="903"/>
                    </a:lnTo>
                    <a:lnTo>
                      <a:pt x="606" y="905"/>
                    </a:lnTo>
                    <a:lnTo>
                      <a:pt x="603" y="905"/>
                    </a:lnTo>
                    <a:lnTo>
                      <a:pt x="602" y="903"/>
                    </a:lnTo>
                    <a:lnTo>
                      <a:pt x="599" y="899"/>
                    </a:lnTo>
                    <a:lnTo>
                      <a:pt x="598" y="895"/>
                    </a:lnTo>
                    <a:lnTo>
                      <a:pt x="598" y="890"/>
                    </a:lnTo>
                    <a:lnTo>
                      <a:pt x="596" y="888"/>
                    </a:lnTo>
                    <a:lnTo>
                      <a:pt x="595" y="885"/>
                    </a:lnTo>
                    <a:lnTo>
                      <a:pt x="595" y="878"/>
                    </a:lnTo>
                    <a:lnTo>
                      <a:pt x="595" y="872"/>
                    </a:lnTo>
                    <a:lnTo>
                      <a:pt x="595" y="866"/>
                    </a:lnTo>
                    <a:lnTo>
                      <a:pt x="598" y="860"/>
                    </a:lnTo>
                    <a:lnTo>
                      <a:pt x="599" y="858"/>
                    </a:lnTo>
                    <a:lnTo>
                      <a:pt x="599" y="852"/>
                    </a:lnTo>
                    <a:lnTo>
                      <a:pt x="599" y="848"/>
                    </a:lnTo>
                    <a:lnTo>
                      <a:pt x="596" y="845"/>
                    </a:lnTo>
                    <a:lnTo>
                      <a:pt x="595" y="840"/>
                    </a:lnTo>
                    <a:lnTo>
                      <a:pt x="592" y="839"/>
                    </a:lnTo>
                    <a:lnTo>
                      <a:pt x="588" y="838"/>
                    </a:lnTo>
                    <a:lnTo>
                      <a:pt x="583" y="835"/>
                    </a:lnTo>
                    <a:lnTo>
                      <a:pt x="580" y="833"/>
                    </a:lnTo>
                    <a:lnTo>
                      <a:pt x="578" y="832"/>
                    </a:lnTo>
                    <a:lnTo>
                      <a:pt x="576" y="828"/>
                    </a:lnTo>
                    <a:lnTo>
                      <a:pt x="573" y="820"/>
                    </a:lnTo>
                    <a:lnTo>
                      <a:pt x="573" y="819"/>
                    </a:lnTo>
                    <a:lnTo>
                      <a:pt x="573" y="815"/>
                    </a:lnTo>
                    <a:lnTo>
                      <a:pt x="572" y="813"/>
                    </a:lnTo>
                    <a:lnTo>
                      <a:pt x="570" y="810"/>
                    </a:lnTo>
                    <a:lnTo>
                      <a:pt x="570" y="806"/>
                    </a:lnTo>
                    <a:lnTo>
                      <a:pt x="570" y="805"/>
                    </a:lnTo>
                    <a:lnTo>
                      <a:pt x="570" y="799"/>
                    </a:lnTo>
                    <a:lnTo>
                      <a:pt x="569" y="796"/>
                    </a:lnTo>
                    <a:lnTo>
                      <a:pt x="569" y="793"/>
                    </a:lnTo>
                    <a:lnTo>
                      <a:pt x="566" y="789"/>
                    </a:lnTo>
                    <a:lnTo>
                      <a:pt x="566" y="787"/>
                    </a:lnTo>
                    <a:lnTo>
                      <a:pt x="566" y="786"/>
                    </a:lnTo>
                    <a:lnTo>
                      <a:pt x="566" y="783"/>
                    </a:lnTo>
                    <a:lnTo>
                      <a:pt x="565" y="780"/>
                    </a:lnTo>
                    <a:lnTo>
                      <a:pt x="563" y="779"/>
                    </a:lnTo>
                    <a:lnTo>
                      <a:pt x="560" y="777"/>
                    </a:lnTo>
                    <a:lnTo>
                      <a:pt x="556" y="777"/>
                    </a:lnTo>
                    <a:lnTo>
                      <a:pt x="553" y="777"/>
                    </a:lnTo>
                    <a:lnTo>
                      <a:pt x="549" y="779"/>
                    </a:lnTo>
                    <a:lnTo>
                      <a:pt x="545" y="779"/>
                    </a:lnTo>
                    <a:lnTo>
                      <a:pt x="542" y="780"/>
                    </a:lnTo>
                    <a:lnTo>
                      <a:pt x="539" y="783"/>
                    </a:lnTo>
                    <a:lnTo>
                      <a:pt x="536" y="785"/>
                    </a:lnTo>
                    <a:lnTo>
                      <a:pt x="533" y="787"/>
                    </a:lnTo>
                    <a:lnTo>
                      <a:pt x="532" y="790"/>
                    </a:lnTo>
                    <a:lnTo>
                      <a:pt x="532" y="795"/>
                    </a:lnTo>
                    <a:lnTo>
                      <a:pt x="535" y="799"/>
                    </a:lnTo>
                    <a:lnTo>
                      <a:pt x="536" y="802"/>
                    </a:lnTo>
                    <a:lnTo>
                      <a:pt x="536" y="803"/>
                    </a:lnTo>
                    <a:lnTo>
                      <a:pt x="536" y="806"/>
                    </a:lnTo>
                    <a:lnTo>
                      <a:pt x="535" y="809"/>
                    </a:lnTo>
                    <a:lnTo>
                      <a:pt x="533" y="810"/>
                    </a:lnTo>
                    <a:lnTo>
                      <a:pt x="532" y="810"/>
                    </a:lnTo>
                    <a:lnTo>
                      <a:pt x="530" y="809"/>
                    </a:lnTo>
                    <a:lnTo>
                      <a:pt x="529" y="807"/>
                    </a:lnTo>
                    <a:lnTo>
                      <a:pt x="529" y="806"/>
                    </a:lnTo>
                    <a:lnTo>
                      <a:pt x="529" y="803"/>
                    </a:lnTo>
                    <a:lnTo>
                      <a:pt x="529" y="802"/>
                    </a:lnTo>
                    <a:lnTo>
                      <a:pt x="529" y="800"/>
                    </a:lnTo>
                    <a:lnTo>
                      <a:pt x="529" y="797"/>
                    </a:lnTo>
                    <a:lnTo>
                      <a:pt x="529" y="796"/>
                    </a:lnTo>
                    <a:lnTo>
                      <a:pt x="528" y="795"/>
                    </a:lnTo>
                    <a:lnTo>
                      <a:pt x="528" y="790"/>
                    </a:lnTo>
                    <a:lnTo>
                      <a:pt x="525" y="789"/>
                    </a:lnTo>
                    <a:lnTo>
                      <a:pt x="522" y="787"/>
                    </a:lnTo>
                    <a:lnTo>
                      <a:pt x="519" y="786"/>
                    </a:lnTo>
                    <a:lnTo>
                      <a:pt x="516" y="785"/>
                    </a:lnTo>
                    <a:lnTo>
                      <a:pt x="515" y="785"/>
                    </a:lnTo>
                    <a:lnTo>
                      <a:pt x="512" y="785"/>
                    </a:lnTo>
                    <a:lnTo>
                      <a:pt x="510" y="783"/>
                    </a:lnTo>
                    <a:lnTo>
                      <a:pt x="509" y="783"/>
                    </a:lnTo>
                    <a:lnTo>
                      <a:pt x="508" y="783"/>
                    </a:lnTo>
                    <a:lnTo>
                      <a:pt x="506" y="782"/>
                    </a:lnTo>
                    <a:lnTo>
                      <a:pt x="503" y="782"/>
                    </a:lnTo>
                    <a:lnTo>
                      <a:pt x="502" y="782"/>
                    </a:lnTo>
                    <a:lnTo>
                      <a:pt x="499" y="780"/>
                    </a:lnTo>
                    <a:lnTo>
                      <a:pt x="495" y="782"/>
                    </a:lnTo>
                    <a:lnTo>
                      <a:pt x="493" y="783"/>
                    </a:lnTo>
                    <a:lnTo>
                      <a:pt x="493" y="786"/>
                    </a:lnTo>
                    <a:lnTo>
                      <a:pt x="493" y="789"/>
                    </a:lnTo>
                    <a:lnTo>
                      <a:pt x="495" y="790"/>
                    </a:lnTo>
                    <a:lnTo>
                      <a:pt x="495" y="793"/>
                    </a:lnTo>
                    <a:lnTo>
                      <a:pt x="495" y="797"/>
                    </a:lnTo>
                    <a:lnTo>
                      <a:pt x="493" y="802"/>
                    </a:lnTo>
                    <a:lnTo>
                      <a:pt x="493" y="805"/>
                    </a:lnTo>
                    <a:lnTo>
                      <a:pt x="492" y="807"/>
                    </a:lnTo>
                    <a:lnTo>
                      <a:pt x="490" y="809"/>
                    </a:lnTo>
                    <a:lnTo>
                      <a:pt x="487" y="812"/>
                    </a:lnTo>
                    <a:lnTo>
                      <a:pt x="485" y="816"/>
                    </a:lnTo>
                    <a:lnTo>
                      <a:pt x="485" y="817"/>
                    </a:lnTo>
                    <a:lnTo>
                      <a:pt x="485" y="819"/>
                    </a:lnTo>
                    <a:lnTo>
                      <a:pt x="485" y="820"/>
                    </a:lnTo>
                    <a:lnTo>
                      <a:pt x="483" y="822"/>
                    </a:lnTo>
                    <a:lnTo>
                      <a:pt x="483" y="823"/>
                    </a:lnTo>
                    <a:lnTo>
                      <a:pt x="482" y="826"/>
                    </a:lnTo>
                    <a:lnTo>
                      <a:pt x="480" y="828"/>
                    </a:lnTo>
                    <a:lnTo>
                      <a:pt x="479" y="828"/>
                    </a:lnTo>
                    <a:lnTo>
                      <a:pt x="477" y="825"/>
                    </a:lnTo>
                    <a:lnTo>
                      <a:pt x="477" y="823"/>
                    </a:lnTo>
                    <a:lnTo>
                      <a:pt x="477" y="820"/>
                    </a:lnTo>
                    <a:lnTo>
                      <a:pt x="479" y="819"/>
                    </a:lnTo>
                    <a:lnTo>
                      <a:pt x="480" y="817"/>
                    </a:lnTo>
                    <a:lnTo>
                      <a:pt x="482" y="815"/>
                    </a:lnTo>
                    <a:lnTo>
                      <a:pt x="482" y="812"/>
                    </a:lnTo>
                    <a:lnTo>
                      <a:pt x="482" y="809"/>
                    </a:lnTo>
                    <a:lnTo>
                      <a:pt x="480" y="807"/>
                    </a:lnTo>
                    <a:lnTo>
                      <a:pt x="479" y="806"/>
                    </a:lnTo>
                    <a:lnTo>
                      <a:pt x="476" y="806"/>
                    </a:lnTo>
                    <a:lnTo>
                      <a:pt x="475" y="807"/>
                    </a:lnTo>
                    <a:lnTo>
                      <a:pt x="473" y="809"/>
                    </a:lnTo>
                    <a:lnTo>
                      <a:pt x="472" y="810"/>
                    </a:lnTo>
                    <a:lnTo>
                      <a:pt x="470" y="812"/>
                    </a:lnTo>
                    <a:lnTo>
                      <a:pt x="467" y="813"/>
                    </a:lnTo>
                    <a:lnTo>
                      <a:pt x="466" y="813"/>
                    </a:lnTo>
                    <a:lnTo>
                      <a:pt x="465" y="810"/>
                    </a:lnTo>
                    <a:lnTo>
                      <a:pt x="465" y="809"/>
                    </a:lnTo>
                    <a:lnTo>
                      <a:pt x="465" y="807"/>
                    </a:lnTo>
                    <a:lnTo>
                      <a:pt x="466" y="807"/>
                    </a:lnTo>
                    <a:lnTo>
                      <a:pt x="466" y="806"/>
                    </a:lnTo>
                    <a:lnTo>
                      <a:pt x="465" y="805"/>
                    </a:lnTo>
                    <a:lnTo>
                      <a:pt x="463" y="803"/>
                    </a:lnTo>
                    <a:lnTo>
                      <a:pt x="459" y="802"/>
                    </a:lnTo>
                    <a:lnTo>
                      <a:pt x="459" y="800"/>
                    </a:lnTo>
                    <a:lnTo>
                      <a:pt x="457" y="796"/>
                    </a:lnTo>
                    <a:lnTo>
                      <a:pt x="456" y="792"/>
                    </a:lnTo>
                    <a:lnTo>
                      <a:pt x="456" y="789"/>
                    </a:lnTo>
                    <a:lnTo>
                      <a:pt x="455" y="786"/>
                    </a:lnTo>
                    <a:lnTo>
                      <a:pt x="455" y="783"/>
                    </a:lnTo>
                    <a:lnTo>
                      <a:pt x="453" y="782"/>
                    </a:lnTo>
                    <a:lnTo>
                      <a:pt x="452" y="779"/>
                    </a:lnTo>
                    <a:lnTo>
                      <a:pt x="450" y="776"/>
                    </a:lnTo>
                    <a:lnTo>
                      <a:pt x="447" y="776"/>
                    </a:lnTo>
                    <a:lnTo>
                      <a:pt x="446" y="777"/>
                    </a:lnTo>
                    <a:lnTo>
                      <a:pt x="445" y="780"/>
                    </a:lnTo>
                    <a:lnTo>
                      <a:pt x="442" y="782"/>
                    </a:lnTo>
                    <a:lnTo>
                      <a:pt x="440" y="780"/>
                    </a:lnTo>
                    <a:lnTo>
                      <a:pt x="439" y="777"/>
                    </a:lnTo>
                    <a:lnTo>
                      <a:pt x="437" y="776"/>
                    </a:lnTo>
                    <a:lnTo>
                      <a:pt x="433" y="775"/>
                    </a:lnTo>
                    <a:lnTo>
                      <a:pt x="429" y="776"/>
                    </a:lnTo>
                    <a:lnTo>
                      <a:pt x="426" y="779"/>
                    </a:lnTo>
                    <a:lnTo>
                      <a:pt x="423" y="782"/>
                    </a:lnTo>
                    <a:lnTo>
                      <a:pt x="420" y="782"/>
                    </a:lnTo>
                    <a:lnTo>
                      <a:pt x="416" y="785"/>
                    </a:lnTo>
                    <a:lnTo>
                      <a:pt x="412" y="786"/>
                    </a:lnTo>
                    <a:lnTo>
                      <a:pt x="409" y="787"/>
                    </a:lnTo>
                    <a:lnTo>
                      <a:pt x="407" y="789"/>
                    </a:lnTo>
                    <a:lnTo>
                      <a:pt x="403" y="792"/>
                    </a:lnTo>
                    <a:lnTo>
                      <a:pt x="396" y="795"/>
                    </a:lnTo>
                    <a:lnTo>
                      <a:pt x="390" y="796"/>
                    </a:lnTo>
                    <a:lnTo>
                      <a:pt x="390" y="797"/>
                    </a:lnTo>
                    <a:lnTo>
                      <a:pt x="390" y="799"/>
                    </a:lnTo>
                    <a:lnTo>
                      <a:pt x="390" y="803"/>
                    </a:lnTo>
                    <a:lnTo>
                      <a:pt x="390" y="805"/>
                    </a:lnTo>
                    <a:lnTo>
                      <a:pt x="389" y="807"/>
                    </a:lnTo>
                    <a:lnTo>
                      <a:pt x="386" y="810"/>
                    </a:lnTo>
                    <a:lnTo>
                      <a:pt x="382" y="813"/>
                    </a:lnTo>
                    <a:lnTo>
                      <a:pt x="372" y="820"/>
                    </a:lnTo>
                    <a:lnTo>
                      <a:pt x="370" y="822"/>
                    </a:lnTo>
                    <a:lnTo>
                      <a:pt x="370" y="828"/>
                    </a:lnTo>
                    <a:lnTo>
                      <a:pt x="370" y="830"/>
                    </a:lnTo>
                    <a:lnTo>
                      <a:pt x="373" y="835"/>
                    </a:lnTo>
                    <a:lnTo>
                      <a:pt x="376" y="836"/>
                    </a:lnTo>
                    <a:lnTo>
                      <a:pt x="385" y="845"/>
                    </a:lnTo>
                    <a:lnTo>
                      <a:pt x="387" y="846"/>
                    </a:lnTo>
                    <a:lnTo>
                      <a:pt x="390" y="848"/>
                    </a:lnTo>
                    <a:lnTo>
                      <a:pt x="395" y="850"/>
                    </a:lnTo>
                    <a:lnTo>
                      <a:pt x="396" y="852"/>
                    </a:lnTo>
                    <a:lnTo>
                      <a:pt x="397" y="853"/>
                    </a:lnTo>
                    <a:lnTo>
                      <a:pt x="402" y="855"/>
                    </a:lnTo>
                    <a:lnTo>
                      <a:pt x="405" y="855"/>
                    </a:lnTo>
                    <a:lnTo>
                      <a:pt x="406" y="853"/>
                    </a:lnTo>
                    <a:lnTo>
                      <a:pt x="413" y="855"/>
                    </a:lnTo>
                    <a:lnTo>
                      <a:pt x="416" y="856"/>
                    </a:lnTo>
                    <a:lnTo>
                      <a:pt x="419" y="859"/>
                    </a:lnTo>
                    <a:lnTo>
                      <a:pt x="420" y="859"/>
                    </a:lnTo>
                    <a:lnTo>
                      <a:pt x="425" y="862"/>
                    </a:lnTo>
                    <a:lnTo>
                      <a:pt x="432" y="863"/>
                    </a:lnTo>
                    <a:lnTo>
                      <a:pt x="435" y="865"/>
                    </a:lnTo>
                    <a:lnTo>
                      <a:pt x="442" y="865"/>
                    </a:lnTo>
                    <a:lnTo>
                      <a:pt x="446" y="865"/>
                    </a:lnTo>
                    <a:lnTo>
                      <a:pt x="450" y="865"/>
                    </a:lnTo>
                    <a:lnTo>
                      <a:pt x="453" y="866"/>
                    </a:lnTo>
                    <a:lnTo>
                      <a:pt x="456" y="866"/>
                    </a:lnTo>
                    <a:lnTo>
                      <a:pt x="460" y="869"/>
                    </a:lnTo>
                    <a:lnTo>
                      <a:pt x="460" y="872"/>
                    </a:lnTo>
                    <a:lnTo>
                      <a:pt x="462" y="873"/>
                    </a:lnTo>
                    <a:lnTo>
                      <a:pt x="465" y="875"/>
                    </a:lnTo>
                    <a:lnTo>
                      <a:pt x="469" y="873"/>
                    </a:lnTo>
                    <a:lnTo>
                      <a:pt x="470" y="875"/>
                    </a:lnTo>
                    <a:lnTo>
                      <a:pt x="473" y="875"/>
                    </a:lnTo>
                    <a:lnTo>
                      <a:pt x="475" y="875"/>
                    </a:lnTo>
                    <a:lnTo>
                      <a:pt x="476" y="878"/>
                    </a:lnTo>
                    <a:lnTo>
                      <a:pt x="482" y="886"/>
                    </a:lnTo>
                    <a:lnTo>
                      <a:pt x="483" y="893"/>
                    </a:lnTo>
                    <a:lnTo>
                      <a:pt x="487" y="906"/>
                    </a:lnTo>
                    <a:lnTo>
                      <a:pt x="487" y="913"/>
                    </a:lnTo>
                    <a:lnTo>
                      <a:pt x="486" y="916"/>
                    </a:lnTo>
                    <a:lnTo>
                      <a:pt x="479" y="919"/>
                    </a:lnTo>
                    <a:lnTo>
                      <a:pt x="473" y="922"/>
                    </a:lnTo>
                    <a:lnTo>
                      <a:pt x="470" y="923"/>
                    </a:lnTo>
                    <a:lnTo>
                      <a:pt x="470" y="929"/>
                    </a:lnTo>
                    <a:lnTo>
                      <a:pt x="472" y="933"/>
                    </a:lnTo>
                    <a:lnTo>
                      <a:pt x="475" y="940"/>
                    </a:lnTo>
                    <a:lnTo>
                      <a:pt x="477" y="945"/>
                    </a:lnTo>
                    <a:lnTo>
                      <a:pt x="480" y="945"/>
                    </a:lnTo>
                    <a:lnTo>
                      <a:pt x="487" y="946"/>
                    </a:lnTo>
                    <a:lnTo>
                      <a:pt x="493" y="949"/>
                    </a:lnTo>
                    <a:lnTo>
                      <a:pt x="496" y="953"/>
                    </a:lnTo>
                    <a:lnTo>
                      <a:pt x="496" y="956"/>
                    </a:lnTo>
                    <a:lnTo>
                      <a:pt x="493" y="960"/>
                    </a:lnTo>
                    <a:lnTo>
                      <a:pt x="493" y="965"/>
                    </a:lnTo>
                    <a:lnTo>
                      <a:pt x="493" y="963"/>
                    </a:lnTo>
                    <a:lnTo>
                      <a:pt x="492" y="965"/>
                    </a:lnTo>
                    <a:lnTo>
                      <a:pt x="487" y="965"/>
                    </a:lnTo>
                    <a:lnTo>
                      <a:pt x="486" y="968"/>
                    </a:lnTo>
                    <a:lnTo>
                      <a:pt x="482" y="968"/>
                    </a:lnTo>
                    <a:lnTo>
                      <a:pt x="480" y="970"/>
                    </a:lnTo>
                    <a:lnTo>
                      <a:pt x="477" y="970"/>
                    </a:lnTo>
                    <a:lnTo>
                      <a:pt x="475" y="970"/>
                    </a:lnTo>
                    <a:lnTo>
                      <a:pt x="472" y="969"/>
                    </a:lnTo>
                    <a:lnTo>
                      <a:pt x="470" y="968"/>
                    </a:lnTo>
                    <a:lnTo>
                      <a:pt x="469" y="968"/>
                    </a:lnTo>
                    <a:lnTo>
                      <a:pt x="466" y="970"/>
                    </a:lnTo>
                    <a:lnTo>
                      <a:pt x="465" y="972"/>
                    </a:lnTo>
                    <a:lnTo>
                      <a:pt x="465" y="976"/>
                    </a:lnTo>
                    <a:lnTo>
                      <a:pt x="460" y="976"/>
                    </a:lnTo>
                    <a:lnTo>
                      <a:pt x="459" y="978"/>
                    </a:lnTo>
                    <a:lnTo>
                      <a:pt x="456" y="978"/>
                    </a:lnTo>
                    <a:lnTo>
                      <a:pt x="455" y="978"/>
                    </a:lnTo>
                    <a:lnTo>
                      <a:pt x="455" y="979"/>
                    </a:lnTo>
                    <a:lnTo>
                      <a:pt x="452" y="980"/>
                    </a:lnTo>
                    <a:lnTo>
                      <a:pt x="449" y="980"/>
                    </a:lnTo>
                    <a:lnTo>
                      <a:pt x="446" y="982"/>
                    </a:lnTo>
                    <a:lnTo>
                      <a:pt x="446" y="985"/>
                    </a:lnTo>
                    <a:lnTo>
                      <a:pt x="445" y="986"/>
                    </a:lnTo>
                    <a:lnTo>
                      <a:pt x="442" y="986"/>
                    </a:lnTo>
                    <a:lnTo>
                      <a:pt x="439" y="985"/>
                    </a:lnTo>
                    <a:lnTo>
                      <a:pt x="436" y="986"/>
                    </a:lnTo>
                    <a:lnTo>
                      <a:pt x="435" y="986"/>
                    </a:lnTo>
                    <a:lnTo>
                      <a:pt x="430" y="985"/>
                    </a:lnTo>
                    <a:lnTo>
                      <a:pt x="429" y="982"/>
                    </a:lnTo>
                    <a:lnTo>
                      <a:pt x="426" y="982"/>
                    </a:lnTo>
                    <a:lnTo>
                      <a:pt x="422" y="982"/>
                    </a:lnTo>
                    <a:lnTo>
                      <a:pt x="420" y="980"/>
                    </a:lnTo>
                    <a:lnTo>
                      <a:pt x="416" y="980"/>
                    </a:lnTo>
                    <a:lnTo>
                      <a:pt x="415" y="983"/>
                    </a:lnTo>
                    <a:lnTo>
                      <a:pt x="412" y="982"/>
                    </a:lnTo>
                    <a:lnTo>
                      <a:pt x="410" y="982"/>
                    </a:lnTo>
                    <a:lnTo>
                      <a:pt x="405" y="980"/>
                    </a:lnTo>
                    <a:lnTo>
                      <a:pt x="403" y="983"/>
                    </a:lnTo>
                    <a:lnTo>
                      <a:pt x="403" y="985"/>
                    </a:lnTo>
                    <a:lnTo>
                      <a:pt x="405" y="990"/>
                    </a:lnTo>
                    <a:lnTo>
                      <a:pt x="405" y="995"/>
                    </a:lnTo>
                    <a:lnTo>
                      <a:pt x="402" y="998"/>
                    </a:lnTo>
                    <a:lnTo>
                      <a:pt x="400" y="1005"/>
                    </a:lnTo>
                    <a:lnTo>
                      <a:pt x="402" y="1009"/>
                    </a:lnTo>
                    <a:lnTo>
                      <a:pt x="405" y="1012"/>
                    </a:lnTo>
                    <a:lnTo>
                      <a:pt x="407" y="1015"/>
                    </a:lnTo>
                    <a:lnTo>
                      <a:pt x="409" y="1022"/>
                    </a:lnTo>
                    <a:lnTo>
                      <a:pt x="407" y="1026"/>
                    </a:lnTo>
                    <a:lnTo>
                      <a:pt x="407" y="1032"/>
                    </a:lnTo>
                    <a:lnTo>
                      <a:pt x="406" y="1038"/>
                    </a:lnTo>
                    <a:lnTo>
                      <a:pt x="406" y="1042"/>
                    </a:lnTo>
                    <a:lnTo>
                      <a:pt x="409" y="1046"/>
                    </a:lnTo>
                    <a:lnTo>
                      <a:pt x="410" y="1048"/>
                    </a:lnTo>
                    <a:lnTo>
                      <a:pt x="415" y="1051"/>
                    </a:lnTo>
                    <a:lnTo>
                      <a:pt x="417" y="1056"/>
                    </a:lnTo>
                    <a:lnTo>
                      <a:pt x="417" y="1061"/>
                    </a:lnTo>
                    <a:lnTo>
                      <a:pt x="415" y="1069"/>
                    </a:lnTo>
                    <a:lnTo>
                      <a:pt x="415" y="1078"/>
                    </a:lnTo>
                    <a:lnTo>
                      <a:pt x="413" y="1085"/>
                    </a:lnTo>
                    <a:lnTo>
                      <a:pt x="412" y="1095"/>
                    </a:lnTo>
                    <a:lnTo>
                      <a:pt x="409" y="1101"/>
                    </a:lnTo>
                    <a:lnTo>
                      <a:pt x="406" y="1103"/>
                    </a:lnTo>
                    <a:lnTo>
                      <a:pt x="402" y="1106"/>
                    </a:lnTo>
                    <a:lnTo>
                      <a:pt x="393" y="1108"/>
                    </a:lnTo>
                    <a:lnTo>
                      <a:pt x="385" y="1103"/>
                    </a:lnTo>
                    <a:lnTo>
                      <a:pt x="380" y="1101"/>
                    </a:lnTo>
                    <a:lnTo>
                      <a:pt x="375" y="1102"/>
                    </a:lnTo>
                    <a:lnTo>
                      <a:pt x="372" y="1105"/>
                    </a:lnTo>
                    <a:lnTo>
                      <a:pt x="370" y="1108"/>
                    </a:lnTo>
                    <a:lnTo>
                      <a:pt x="370" y="1113"/>
                    </a:lnTo>
                    <a:lnTo>
                      <a:pt x="372" y="1121"/>
                    </a:lnTo>
                    <a:lnTo>
                      <a:pt x="369" y="1123"/>
                    </a:lnTo>
                    <a:lnTo>
                      <a:pt x="363" y="1128"/>
                    </a:lnTo>
                    <a:lnTo>
                      <a:pt x="360" y="1129"/>
                    </a:lnTo>
                    <a:lnTo>
                      <a:pt x="362" y="1133"/>
                    </a:lnTo>
                    <a:lnTo>
                      <a:pt x="363" y="1138"/>
                    </a:lnTo>
                    <a:lnTo>
                      <a:pt x="367" y="1142"/>
                    </a:lnTo>
                    <a:lnTo>
                      <a:pt x="372" y="1145"/>
                    </a:lnTo>
                    <a:lnTo>
                      <a:pt x="375" y="1148"/>
                    </a:lnTo>
                    <a:lnTo>
                      <a:pt x="375" y="1149"/>
                    </a:lnTo>
                    <a:lnTo>
                      <a:pt x="373" y="1158"/>
                    </a:lnTo>
                    <a:lnTo>
                      <a:pt x="370" y="1161"/>
                    </a:lnTo>
                    <a:lnTo>
                      <a:pt x="367" y="1163"/>
                    </a:lnTo>
                    <a:lnTo>
                      <a:pt x="360" y="1163"/>
                    </a:lnTo>
                    <a:lnTo>
                      <a:pt x="353" y="1161"/>
                    </a:lnTo>
                    <a:lnTo>
                      <a:pt x="350" y="1159"/>
                    </a:lnTo>
                    <a:lnTo>
                      <a:pt x="343" y="1156"/>
                    </a:lnTo>
                    <a:lnTo>
                      <a:pt x="333" y="1158"/>
                    </a:lnTo>
                    <a:lnTo>
                      <a:pt x="320" y="1162"/>
                    </a:lnTo>
                    <a:lnTo>
                      <a:pt x="317" y="1163"/>
                    </a:lnTo>
                    <a:lnTo>
                      <a:pt x="317" y="1153"/>
                    </a:lnTo>
                    <a:lnTo>
                      <a:pt x="324" y="1138"/>
                    </a:lnTo>
                    <a:lnTo>
                      <a:pt x="329" y="1129"/>
                    </a:lnTo>
                    <a:lnTo>
                      <a:pt x="330" y="1122"/>
                    </a:lnTo>
                    <a:lnTo>
                      <a:pt x="329" y="1122"/>
                    </a:lnTo>
                    <a:lnTo>
                      <a:pt x="329" y="1119"/>
                    </a:lnTo>
                    <a:lnTo>
                      <a:pt x="327" y="1115"/>
                    </a:lnTo>
                    <a:lnTo>
                      <a:pt x="322" y="1109"/>
                    </a:lnTo>
                    <a:lnTo>
                      <a:pt x="314" y="1106"/>
                    </a:lnTo>
                    <a:lnTo>
                      <a:pt x="306" y="1102"/>
                    </a:lnTo>
                    <a:lnTo>
                      <a:pt x="303" y="1096"/>
                    </a:lnTo>
                    <a:lnTo>
                      <a:pt x="303" y="1093"/>
                    </a:lnTo>
                    <a:lnTo>
                      <a:pt x="304" y="1085"/>
                    </a:lnTo>
                    <a:lnTo>
                      <a:pt x="302" y="1068"/>
                    </a:lnTo>
                    <a:lnTo>
                      <a:pt x="304" y="1053"/>
                    </a:lnTo>
                    <a:lnTo>
                      <a:pt x="307" y="1039"/>
                    </a:lnTo>
                    <a:lnTo>
                      <a:pt x="312" y="1033"/>
                    </a:lnTo>
                    <a:lnTo>
                      <a:pt x="316" y="1031"/>
                    </a:lnTo>
                    <a:lnTo>
                      <a:pt x="323" y="1029"/>
                    </a:lnTo>
                    <a:lnTo>
                      <a:pt x="334" y="1025"/>
                    </a:lnTo>
                    <a:lnTo>
                      <a:pt x="342" y="1021"/>
                    </a:lnTo>
                    <a:lnTo>
                      <a:pt x="347" y="1015"/>
                    </a:lnTo>
                    <a:lnTo>
                      <a:pt x="357" y="1006"/>
                    </a:lnTo>
                    <a:lnTo>
                      <a:pt x="367" y="1001"/>
                    </a:lnTo>
                    <a:lnTo>
                      <a:pt x="369" y="993"/>
                    </a:lnTo>
                    <a:lnTo>
                      <a:pt x="370" y="985"/>
                    </a:lnTo>
                    <a:lnTo>
                      <a:pt x="370" y="980"/>
                    </a:lnTo>
                    <a:lnTo>
                      <a:pt x="372" y="970"/>
                    </a:lnTo>
                    <a:lnTo>
                      <a:pt x="375" y="960"/>
                    </a:lnTo>
                    <a:lnTo>
                      <a:pt x="376" y="948"/>
                    </a:lnTo>
                    <a:lnTo>
                      <a:pt x="382" y="936"/>
                    </a:lnTo>
                    <a:lnTo>
                      <a:pt x="383" y="929"/>
                    </a:lnTo>
                    <a:lnTo>
                      <a:pt x="380" y="922"/>
                    </a:lnTo>
                    <a:lnTo>
                      <a:pt x="375" y="916"/>
                    </a:lnTo>
                    <a:lnTo>
                      <a:pt x="372" y="915"/>
                    </a:lnTo>
                    <a:lnTo>
                      <a:pt x="370" y="913"/>
                    </a:lnTo>
                    <a:lnTo>
                      <a:pt x="369" y="910"/>
                    </a:lnTo>
                    <a:lnTo>
                      <a:pt x="367" y="908"/>
                    </a:lnTo>
                    <a:lnTo>
                      <a:pt x="365" y="905"/>
                    </a:lnTo>
                    <a:lnTo>
                      <a:pt x="359" y="903"/>
                    </a:lnTo>
                    <a:lnTo>
                      <a:pt x="357" y="903"/>
                    </a:lnTo>
                    <a:lnTo>
                      <a:pt x="353" y="908"/>
                    </a:lnTo>
                    <a:lnTo>
                      <a:pt x="350" y="912"/>
                    </a:lnTo>
                    <a:lnTo>
                      <a:pt x="349" y="913"/>
                    </a:lnTo>
                    <a:lnTo>
                      <a:pt x="347" y="916"/>
                    </a:lnTo>
                    <a:lnTo>
                      <a:pt x="340" y="918"/>
                    </a:lnTo>
                    <a:lnTo>
                      <a:pt x="336" y="919"/>
                    </a:lnTo>
                    <a:lnTo>
                      <a:pt x="330" y="919"/>
                    </a:lnTo>
                    <a:lnTo>
                      <a:pt x="324" y="916"/>
                    </a:lnTo>
                    <a:lnTo>
                      <a:pt x="320" y="915"/>
                    </a:lnTo>
                    <a:lnTo>
                      <a:pt x="316" y="916"/>
                    </a:lnTo>
                    <a:lnTo>
                      <a:pt x="306" y="918"/>
                    </a:lnTo>
                    <a:lnTo>
                      <a:pt x="300" y="920"/>
                    </a:lnTo>
                    <a:lnTo>
                      <a:pt x="297" y="920"/>
                    </a:lnTo>
                    <a:lnTo>
                      <a:pt x="290" y="922"/>
                    </a:lnTo>
                    <a:lnTo>
                      <a:pt x="284" y="923"/>
                    </a:lnTo>
                    <a:lnTo>
                      <a:pt x="277" y="922"/>
                    </a:lnTo>
                    <a:lnTo>
                      <a:pt x="272" y="920"/>
                    </a:lnTo>
                    <a:lnTo>
                      <a:pt x="269" y="920"/>
                    </a:lnTo>
                    <a:lnTo>
                      <a:pt x="264" y="918"/>
                    </a:lnTo>
                    <a:lnTo>
                      <a:pt x="262" y="918"/>
                    </a:lnTo>
                    <a:lnTo>
                      <a:pt x="260" y="918"/>
                    </a:lnTo>
                    <a:lnTo>
                      <a:pt x="260" y="916"/>
                    </a:lnTo>
                    <a:lnTo>
                      <a:pt x="253" y="916"/>
                    </a:lnTo>
                    <a:lnTo>
                      <a:pt x="250" y="915"/>
                    </a:lnTo>
                    <a:lnTo>
                      <a:pt x="243" y="912"/>
                    </a:lnTo>
                    <a:lnTo>
                      <a:pt x="242" y="909"/>
                    </a:lnTo>
                    <a:lnTo>
                      <a:pt x="242" y="905"/>
                    </a:lnTo>
                    <a:lnTo>
                      <a:pt x="243" y="896"/>
                    </a:lnTo>
                    <a:lnTo>
                      <a:pt x="240" y="895"/>
                    </a:lnTo>
                    <a:lnTo>
                      <a:pt x="236" y="896"/>
                    </a:lnTo>
                    <a:lnTo>
                      <a:pt x="233" y="895"/>
                    </a:lnTo>
                    <a:lnTo>
                      <a:pt x="229" y="888"/>
                    </a:lnTo>
                    <a:lnTo>
                      <a:pt x="224" y="885"/>
                    </a:lnTo>
                    <a:lnTo>
                      <a:pt x="220" y="880"/>
                    </a:lnTo>
                    <a:lnTo>
                      <a:pt x="211" y="880"/>
                    </a:lnTo>
                    <a:lnTo>
                      <a:pt x="206" y="883"/>
                    </a:lnTo>
                    <a:lnTo>
                      <a:pt x="196" y="882"/>
                    </a:lnTo>
                    <a:lnTo>
                      <a:pt x="186" y="882"/>
                    </a:lnTo>
                    <a:lnTo>
                      <a:pt x="176" y="883"/>
                    </a:lnTo>
                    <a:lnTo>
                      <a:pt x="153" y="885"/>
                    </a:lnTo>
                    <a:lnTo>
                      <a:pt x="136" y="879"/>
                    </a:lnTo>
                    <a:lnTo>
                      <a:pt x="121" y="873"/>
                    </a:lnTo>
                    <a:lnTo>
                      <a:pt x="104" y="863"/>
                    </a:lnTo>
                    <a:lnTo>
                      <a:pt x="99" y="860"/>
                    </a:lnTo>
                    <a:lnTo>
                      <a:pt x="91" y="856"/>
                    </a:lnTo>
                    <a:lnTo>
                      <a:pt x="79" y="850"/>
                    </a:lnTo>
                    <a:lnTo>
                      <a:pt x="69" y="850"/>
                    </a:lnTo>
                    <a:lnTo>
                      <a:pt x="70" y="852"/>
                    </a:lnTo>
                    <a:lnTo>
                      <a:pt x="60" y="852"/>
                    </a:lnTo>
                    <a:lnTo>
                      <a:pt x="57" y="849"/>
                    </a:lnTo>
                    <a:lnTo>
                      <a:pt x="47" y="842"/>
                    </a:lnTo>
                    <a:lnTo>
                      <a:pt x="21" y="819"/>
                    </a:lnTo>
                    <a:lnTo>
                      <a:pt x="11" y="810"/>
                    </a:lnTo>
                    <a:lnTo>
                      <a:pt x="6" y="806"/>
                    </a:lnTo>
                    <a:lnTo>
                      <a:pt x="0" y="800"/>
                    </a:lnTo>
                    <a:lnTo>
                      <a:pt x="0" y="799"/>
                    </a:lnTo>
                    <a:lnTo>
                      <a:pt x="0" y="796"/>
                    </a:lnTo>
                    <a:lnTo>
                      <a:pt x="1" y="792"/>
                    </a:lnTo>
                    <a:lnTo>
                      <a:pt x="11" y="745"/>
                    </a:lnTo>
                    <a:lnTo>
                      <a:pt x="13" y="735"/>
                    </a:lnTo>
                    <a:lnTo>
                      <a:pt x="20" y="703"/>
                    </a:lnTo>
                    <a:lnTo>
                      <a:pt x="23" y="696"/>
                    </a:lnTo>
                    <a:lnTo>
                      <a:pt x="26" y="690"/>
                    </a:lnTo>
                    <a:lnTo>
                      <a:pt x="28" y="685"/>
                    </a:lnTo>
                    <a:lnTo>
                      <a:pt x="31" y="677"/>
                    </a:lnTo>
                    <a:lnTo>
                      <a:pt x="33" y="676"/>
                    </a:lnTo>
                    <a:lnTo>
                      <a:pt x="34" y="675"/>
                    </a:lnTo>
                    <a:lnTo>
                      <a:pt x="34" y="673"/>
                    </a:lnTo>
                    <a:lnTo>
                      <a:pt x="36" y="670"/>
                    </a:lnTo>
                    <a:lnTo>
                      <a:pt x="38" y="666"/>
                    </a:lnTo>
                    <a:lnTo>
                      <a:pt x="41" y="665"/>
                    </a:lnTo>
                    <a:lnTo>
                      <a:pt x="44" y="662"/>
                    </a:lnTo>
                    <a:lnTo>
                      <a:pt x="50" y="653"/>
                    </a:lnTo>
                    <a:lnTo>
                      <a:pt x="51" y="649"/>
                    </a:lnTo>
                    <a:lnTo>
                      <a:pt x="51" y="643"/>
                    </a:lnTo>
                    <a:lnTo>
                      <a:pt x="51" y="642"/>
                    </a:lnTo>
                    <a:lnTo>
                      <a:pt x="46" y="637"/>
                    </a:lnTo>
                    <a:lnTo>
                      <a:pt x="40" y="633"/>
                    </a:lnTo>
                    <a:lnTo>
                      <a:pt x="38" y="629"/>
                    </a:lnTo>
                    <a:lnTo>
                      <a:pt x="37" y="607"/>
                    </a:lnTo>
                    <a:lnTo>
                      <a:pt x="37" y="604"/>
                    </a:lnTo>
                    <a:lnTo>
                      <a:pt x="40" y="603"/>
                    </a:lnTo>
                    <a:lnTo>
                      <a:pt x="44" y="599"/>
                    </a:lnTo>
                    <a:lnTo>
                      <a:pt x="50" y="593"/>
                    </a:lnTo>
                    <a:lnTo>
                      <a:pt x="53" y="589"/>
                    </a:lnTo>
                    <a:lnTo>
                      <a:pt x="53" y="584"/>
                    </a:lnTo>
                    <a:lnTo>
                      <a:pt x="46" y="562"/>
                    </a:lnTo>
                    <a:lnTo>
                      <a:pt x="44" y="557"/>
                    </a:lnTo>
                    <a:lnTo>
                      <a:pt x="43" y="553"/>
                    </a:lnTo>
                    <a:lnTo>
                      <a:pt x="41" y="550"/>
                    </a:lnTo>
                    <a:lnTo>
                      <a:pt x="40" y="547"/>
                    </a:lnTo>
                    <a:lnTo>
                      <a:pt x="41" y="534"/>
                    </a:lnTo>
                    <a:lnTo>
                      <a:pt x="41" y="526"/>
                    </a:lnTo>
                    <a:lnTo>
                      <a:pt x="43" y="522"/>
                    </a:lnTo>
                    <a:lnTo>
                      <a:pt x="44" y="517"/>
                    </a:lnTo>
                    <a:lnTo>
                      <a:pt x="46" y="510"/>
                    </a:lnTo>
                    <a:lnTo>
                      <a:pt x="47" y="503"/>
                    </a:lnTo>
                    <a:lnTo>
                      <a:pt x="48" y="494"/>
                    </a:lnTo>
                    <a:lnTo>
                      <a:pt x="48" y="484"/>
                    </a:lnTo>
                    <a:lnTo>
                      <a:pt x="47" y="480"/>
                    </a:lnTo>
                    <a:lnTo>
                      <a:pt x="47" y="470"/>
                    </a:lnTo>
                    <a:lnTo>
                      <a:pt x="47" y="466"/>
                    </a:lnTo>
                    <a:lnTo>
                      <a:pt x="46" y="460"/>
                    </a:lnTo>
                    <a:lnTo>
                      <a:pt x="46" y="457"/>
                    </a:lnTo>
                    <a:lnTo>
                      <a:pt x="44" y="434"/>
                    </a:lnTo>
                    <a:lnTo>
                      <a:pt x="44" y="427"/>
                    </a:lnTo>
                    <a:lnTo>
                      <a:pt x="44" y="424"/>
                    </a:lnTo>
                    <a:lnTo>
                      <a:pt x="44" y="421"/>
                    </a:lnTo>
                    <a:lnTo>
                      <a:pt x="50" y="417"/>
                    </a:lnTo>
                    <a:lnTo>
                      <a:pt x="71" y="399"/>
                    </a:lnTo>
                    <a:lnTo>
                      <a:pt x="87" y="387"/>
                    </a:lnTo>
                    <a:lnTo>
                      <a:pt x="110" y="369"/>
                    </a:lnTo>
                    <a:lnTo>
                      <a:pt x="129" y="354"/>
                    </a:lnTo>
                    <a:lnTo>
                      <a:pt x="134" y="349"/>
                    </a:lnTo>
                    <a:lnTo>
                      <a:pt x="136" y="347"/>
                    </a:lnTo>
                    <a:lnTo>
                      <a:pt x="149" y="327"/>
                    </a:lnTo>
                    <a:lnTo>
                      <a:pt x="159" y="313"/>
                    </a:lnTo>
                    <a:lnTo>
                      <a:pt x="164" y="304"/>
                    </a:lnTo>
                    <a:lnTo>
                      <a:pt x="169" y="297"/>
                    </a:lnTo>
                    <a:lnTo>
                      <a:pt x="180" y="283"/>
                    </a:lnTo>
                    <a:lnTo>
                      <a:pt x="184" y="276"/>
                    </a:lnTo>
                    <a:lnTo>
                      <a:pt x="186" y="270"/>
                    </a:lnTo>
                    <a:lnTo>
                      <a:pt x="189" y="256"/>
                    </a:lnTo>
                    <a:lnTo>
                      <a:pt x="191" y="244"/>
                    </a:lnTo>
                    <a:lnTo>
                      <a:pt x="193" y="234"/>
                    </a:lnTo>
                    <a:lnTo>
                      <a:pt x="194" y="227"/>
                    </a:lnTo>
                    <a:lnTo>
                      <a:pt x="193" y="216"/>
                    </a:lnTo>
                    <a:lnTo>
                      <a:pt x="194" y="206"/>
                    </a:lnTo>
                    <a:lnTo>
                      <a:pt x="194" y="196"/>
                    </a:lnTo>
                    <a:lnTo>
                      <a:pt x="194" y="194"/>
                    </a:lnTo>
                    <a:lnTo>
                      <a:pt x="194" y="193"/>
                    </a:lnTo>
                    <a:lnTo>
                      <a:pt x="194" y="191"/>
                    </a:lnTo>
                    <a:lnTo>
                      <a:pt x="194" y="188"/>
                    </a:lnTo>
                    <a:lnTo>
                      <a:pt x="194" y="184"/>
                    </a:lnTo>
                    <a:lnTo>
                      <a:pt x="194" y="178"/>
                    </a:lnTo>
                    <a:lnTo>
                      <a:pt x="194" y="161"/>
                    </a:lnTo>
                    <a:lnTo>
                      <a:pt x="194" y="158"/>
                    </a:lnTo>
                    <a:lnTo>
                      <a:pt x="194" y="153"/>
                    </a:lnTo>
                    <a:lnTo>
                      <a:pt x="194" y="148"/>
                    </a:lnTo>
                    <a:lnTo>
                      <a:pt x="194" y="141"/>
                    </a:lnTo>
                    <a:lnTo>
                      <a:pt x="194" y="136"/>
                    </a:lnTo>
                    <a:lnTo>
                      <a:pt x="194" y="133"/>
                    </a:lnTo>
                    <a:lnTo>
                      <a:pt x="194" y="128"/>
                    </a:lnTo>
                    <a:lnTo>
                      <a:pt x="197" y="128"/>
                    </a:lnTo>
                    <a:lnTo>
                      <a:pt x="207" y="128"/>
                    </a:lnTo>
                    <a:lnTo>
                      <a:pt x="213" y="128"/>
                    </a:lnTo>
                    <a:lnTo>
                      <a:pt x="217" y="128"/>
                    </a:lnTo>
                    <a:lnTo>
                      <a:pt x="222" y="124"/>
                    </a:lnTo>
                    <a:lnTo>
                      <a:pt x="227" y="120"/>
                    </a:lnTo>
                    <a:lnTo>
                      <a:pt x="234" y="114"/>
                    </a:lnTo>
                    <a:lnTo>
                      <a:pt x="246" y="104"/>
                    </a:lnTo>
                    <a:lnTo>
                      <a:pt x="256" y="94"/>
                    </a:lnTo>
                    <a:lnTo>
                      <a:pt x="260" y="90"/>
                    </a:lnTo>
                    <a:lnTo>
                      <a:pt x="267" y="84"/>
                    </a:lnTo>
                    <a:lnTo>
                      <a:pt x="276" y="74"/>
                    </a:lnTo>
                    <a:lnTo>
                      <a:pt x="283" y="70"/>
                    </a:lnTo>
                    <a:lnTo>
                      <a:pt x="287" y="65"/>
                    </a:lnTo>
                    <a:lnTo>
                      <a:pt x="297" y="58"/>
                    </a:lnTo>
                    <a:lnTo>
                      <a:pt x="302" y="57"/>
                    </a:lnTo>
                    <a:lnTo>
                      <a:pt x="304" y="55"/>
                    </a:lnTo>
                    <a:lnTo>
                      <a:pt x="313" y="54"/>
                    </a:lnTo>
                    <a:lnTo>
                      <a:pt x="320" y="53"/>
                    </a:lnTo>
                    <a:lnTo>
                      <a:pt x="324" y="53"/>
                    </a:lnTo>
                    <a:lnTo>
                      <a:pt x="332" y="51"/>
                    </a:lnTo>
                    <a:lnTo>
                      <a:pt x="339" y="50"/>
                    </a:lnTo>
                    <a:lnTo>
                      <a:pt x="346" y="47"/>
                    </a:lnTo>
                    <a:lnTo>
                      <a:pt x="354" y="47"/>
                    </a:lnTo>
                    <a:lnTo>
                      <a:pt x="359" y="45"/>
                    </a:lnTo>
                    <a:lnTo>
                      <a:pt x="369" y="44"/>
                    </a:lnTo>
                    <a:lnTo>
                      <a:pt x="379" y="43"/>
                    </a:lnTo>
                    <a:lnTo>
                      <a:pt x="386" y="41"/>
                    </a:lnTo>
                    <a:lnTo>
                      <a:pt x="392" y="40"/>
                    </a:lnTo>
                    <a:lnTo>
                      <a:pt x="397" y="37"/>
                    </a:lnTo>
                    <a:lnTo>
                      <a:pt x="400" y="37"/>
                    </a:lnTo>
                    <a:lnTo>
                      <a:pt x="407" y="35"/>
                    </a:lnTo>
                    <a:lnTo>
                      <a:pt x="409" y="35"/>
                    </a:lnTo>
                    <a:lnTo>
                      <a:pt x="413" y="35"/>
                    </a:lnTo>
                    <a:lnTo>
                      <a:pt x="419" y="34"/>
                    </a:lnTo>
                    <a:lnTo>
                      <a:pt x="423" y="34"/>
                    </a:lnTo>
                    <a:lnTo>
                      <a:pt x="425" y="37"/>
                    </a:lnTo>
                    <a:lnTo>
                      <a:pt x="429" y="40"/>
                    </a:lnTo>
                    <a:lnTo>
                      <a:pt x="433" y="43"/>
                    </a:lnTo>
                    <a:lnTo>
                      <a:pt x="437" y="44"/>
                    </a:lnTo>
                    <a:lnTo>
                      <a:pt x="443" y="44"/>
                    </a:lnTo>
                    <a:lnTo>
                      <a:pt x="452" y="45"/>
                    </a:lnTo>
                    <a:lnTo>
                      <a:pt x="459" y="47"/>
                    </a:lnTo>
                    <a:lnTo>
                      <a:pt x="469" y="44"/>
                    </a:lnTo>
                    <a:lnTo>
                      <a:pt x="477" y="44"/>
                    </a:lnTo>
                    <a:lnTo>
                      <a:pt x="486" y="43"/>
                    </a:lnTo>
                    <a:lnTo>
                      <a:pt x="490" y="41"/>
                    </a:lnTo>
                    <a:lnTo>
                      <a:pt x="493" y="43"/>
                    </a:lnTo>
                    <a:lnTo>
                      <a:pt x="502" y="44"/>
                    </a:lnTo>
                    <a:lnTo>
                      <a:pt x="503" y="44"/>
                    </a:lnTo>
                    <a:lnTo>
                      <a:pt x="506" y="44"/>
                    </a:lnTo>
                    <a:lnTo>
                      <a:pt x="512" y="45"/>
                    </a:lnTo>
                    <a:lnTo>
                      <a:pt x="516" y="45"/>
                    </a:lnTo>
                    <a:lnTo>
                      <a:pt x="520" y="45"/>
                    </a:lnTo>
                    <a:lnTo>
                      <a:pt x="529" y="45"/>
                    </a:lnTo>
                    <a:lnTo>
                      <a:pt x="536" y="44"/>
                    </a:lnTo>
                    <a:lnTo>
                      <a:pt x="545" y="41"/>
                    </a:lnTo>
                    <a:lnTo>
                      <a:pt x="552" y="37"/>
                    </a:lnTo>
                    <a:lnTo>
                      <a:pt x="556" y="31"/>
                    </a:lnTo>
                    <a:lnTo>
                      <a:pt x="559" y="27"/>
                    </a:lnTo>
                    <a:lnTo>
                      <a:pt x="563" y="20"/>
                    </a:lnTo>
                    <a:lnTo>
                      <a:pt x="568" y="15"/>
                    </a:lnTo>
                    <a:lnTo>
                      <a:pt x="570" y="14"/>
                    </a:lnTo>
                    <a:lnTo>
                      <a:pt x="572" y="13"/>
                    </a:lnTo>
                    <a:lnTo>
                      <a:pt x="576" y="11"/>
                    </a:lnTo>
                    <a:lnTo>
                      <a:pt x="580" y="10"/>
                    </a:lnTo>
                    <a:lnTo>
                      <a:pt x="585" y="7"/>
                    </a:lnTo>
                    <a:lnTo>
                      <a:pt x="588" y="7"/>
                    </a:lnTo>
                    <a:lnTo>
                      <a:pt x="593" y="4"/>
                    </a:lnTo>
                    <a:lnTo>
                      <a:pt x="600" y="3"/>
                    </a:lnTo>
                    <a:lnTo>
                      <a:pt x="613" y="0"/>
                    </a:lnTo>
                    <a:lnTo>
                      <a:pt x="615" y="0"/>
                    </a:lnTo>
                    <a:lnTo>
                      <a:pt x="620" y="0"/>
                    </a:lnTo>
                    <a:lnTo>
                      <a:pt x="625" y="0"/>
                    </a:lnTo>
                    <a:lnTo>
                      <a:pt x="628" y="0"/>
                    </a:lnTo>
                    <a:lnTo>
                      <a:pt x="635" y="4"/>
                    </a:lnTo>
                    <a:lnTo>
                      <a:pt x="645" y="8"/>
                    </a:lnTo>
                    <a:lnTo>
                      <a:pt x="651" y="11"/>
                    </a:lnTo>
                    <a:lnTo>
                      <a:pt x="661" y="15"/>
                    </a:lnTo>
                    <a:lnTo>
                      <a:pt x="668" y="18"/>
                    </a:lnTo>
                    <a:lnTo>
                      <a:pt x="673" y="20"/>
                    </a:lnTo>
                    <a:lnTo>
                      <a:pt x="678" y="23"/>
                    </a:lnTo>
                    <a:lnTo>
                      <a:pt x="685" y="25"/>
                    </a:lnTo>
                    <a:lnTo>
                      <a:pt x="693" y="30"/>
                    </a:lnTo>
                    <a:lnTo>
                      <a:pt x="702" y="33"/>
                    </a:lnTo>
                    <a:lnTo>
                      <a:pt x="721" y="40"/>
                    </a:lnTo>
                    <a:lnTo>
                      <a:pt x="729" y="43"/>
                    </a:lnTo>
                    <a:lnTo>
                      <a:pt x="738" y="4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6" name="Freeform 20"/>
              <p:cNvSpPr>
                <a:spLocks/>
              </p:cNvSpPr>
              <p:nvPr/>
            </p:nvSpPr>
            <p:spPr bwMode="auto">
              <a:xfrm>
                <a:off x="1406" y="3199"/>
                <a:ext cx="562" cy="702"/>
              </a:xfrm>
              <a:custGeom>
                <a:avLst/>
                <a:gdLst/>
                <a:ahLst/>
                <a:cxnLst>
                  <a:cxn ang="0">
                    <a:pos x="386" y="77"/>
                  </a:cxn>
                  <a:cxn ang="0">
                    <a:pos x="366" y="131"/>
                  </a:cxn>
                  <a:cxn ang="0">
                    <a:pos x="390" y="172"/>
                  </a:cxn>
                  <a:cxn ang="0">
                    <a:pos x="416" y="133"/>
                  </a:cxn>
                  <a:cxn ang="0">
                    <a:pos x="463" y="119"/>
                  </a:cxn>
                  <a:cxn ang="0">
                    <a:pos x="495" y="96"/>
                  </a:cxn>
                  <a:cxn ang="0">
                    <a:pos x="506" y="124"/>
                  </a:cxn>
                  <a:cxn ang="0">
                    <a:pos x="523" y="157"/>
                  </a:cxn>
                  <a:cxn ang="0">
                    <a:pos x="543" y="173"/>
                  </a:cxn>
                  <a:cxn ang="0">
                    <a:pos x="551" y="193"/>
                  </a:cxn>
                  <a:cxn ang="0">
                    <a:pos x="559" y="219"/>
                  </a:cxn>
                  <a:cxn ang="0">
                    <a:pos x="545" y="270"/>
                  </a:cxn>
                  <a:cxn ang="0">
                    <a:pos x="513" y="307"/>
                  </a:cxn>
                  <a:cxn ang="0">
                    <a:pos x="496" y="335"/>
                  </a:cxn>
                  <a:cxn ang="0">
                    <a:pos x="455" y="355"/>
                  </a:cxn>
                  <a:cxn ang="0">
                    <a:pos x="431" y="340"/>
                  </a:cxn>
                  <a:cxn ang="0">
                    <a:pos x="419" y="366"/>
                  </a:cxn>
                  <a:cxn ang="0">
                    <a:pos x="409" y="387"/>
                  </a:cxn>
                  <a:cxn ang="0">
                    <a:pos x="403" y="410"/>
                  </a:cxn>
                  <a:cxn ang="0">
                    <a:pos x="386" y="433"/>
                  </a:cxn>
                  <a:cxn ang="0">
                    <a:pos x="393" y="465"/>
                  </a:cxn>
                  <a:cxn ang="0">
                    <a:pos x="402" y="506"/>
                  </a:cxn>
                  <a:cxn ang="0">
                    <a:pos x="418" y="536"/>
                  </a:cxn>
                  <a:cxn ang="0">
                    <a:pos x="383" y="533"/>
                  </a:cxn>
                  <a:cxn ang="0">
                    <a:pos x="356" y="510"/>
                  </a:cxn>
                  <a:cxn ang="0">
                    <a:pos x="346" y="490"/>
                  </a:cxn>
                  <a:cxn ang="0">
                    <a:pos x="326" y="489"/>
                  </a:cxn>
                  <a:cxn ang="0">
                    <a:pos x="329" y="513"/>
                  </a:cxn>
                  <a:cxn ang="0">
                    <a:pos x="313" y="513"/>
                  </a:cxn>
                  <a:cxn ang="0">
                    <a:pos x="308" y="530"/>
                  </a:cxn>
                  <a:cxn ang="0">
                    <a:pos x="320" y="535"/>
                  </a:cxn>
                  <a:cxn ang="0">
                    <a:pos x="306" y="549"/>
                  </a:cxn>
                  <a:cxn ang="0">
                    <a:pos x="288" y="549"/>
                  </a:cxn>
                  <a:cxn ang="0">
                    <a:pos x="283" y="563"/>
                  </a:cxn>
                  <a:cxn ang="0">
                    <a:pos x="280" y="583"/>
                  </a:cxn>
                  <a:cxn ang="0">
                    <a:pos x="278" y="610"/>
                  </a:cxn>
                  <a:cxn ang="0">
                    <a:pos x="276" y="629"/>
                  </a:cxn>
                  <a:cxn ang="0">
                    <a:pos x="265" y="645"/>
                  </a:cxn>
                  <a:cxn ang="0">
                    <a:pos x="265" y="663"/>
                  </a:cxn>
                  <a:cxn ang="0">
                    <a:pos x="268" y="692"/>
                  </a:cxn>
                  <a:cxn ang="0">
                    <a:pos x="255" y="695"/>
                  </a:cxn>
                  <a:cxn ang="0">
                    <a:pos x="205" y="686"/>
                  </a:cxn>
                  <a:cxn ang="0">
                    <a:pos x="159" y="671"/>
                  </a:cxn>
                  <a:cxn ang="0">
                    <a:pos x="197" y="616"/>
                  </a:cxn>
                  <a:cxn ang="0">
                    <a:pos x="183" y="588"/>
                  </a:cxn>
                  <a:cxn ang="0">
                    <a:pos x="160" y="582"/>
                  </a:cxn>
                  <a:cxn ang="0">
                    <a:pos x="139" y="576"/>
                  </a:cxn>
                  <a:cxn ang="0">
                    <a:pos x="117" y="573"/>
                  </a:cxn>
                  <a:cxn ang="0">
                    <a:pos x="94" y="578"/>
                  </a:cxn>
                  <a:cxn ang="0">
                    <a:pos x="59" y="569"/>
                  </a:cxn>
                  <a:cxn ang="0">
                    <a:pos x="40" y="522"/>
                  </a:cxn>
                  <a:cxn ang="0">
                    <a:pos x="6" y="496"/>
                  </a:cxn>
                  <a:cxn ang="0">
                    <a:pos x="13" y="379"/>
                  </a:cxn>
                  <a:cxn ang="0">
                    <a:pos x="33" y="307"/>
                  </a:cxn>
                  <a:cxn ang="0">
                    <a:pos x="29" y="254"/>
                  </a:cxn>
                  <a:cxn ang="0">
                    <a:pos x="12" y="186"/>
                  </a:cxn>
                  <a:cxn ang="0">
                    <a:pos x="62" y="117"/>
                  </a:cxn>
                  <a:cxn ang="0">
                    <a:pos x="102" y="80"/>
                  </a:cxn>
                  <a:cxn ang="0">
                    <a:pos x="139" y="93"/>
                  </a:cxn>
                  <a:cxn ang="0">
                    <a:pos x="187" y="50"/>
                  </a:cxn>
                  <a:cxn ang="0">
                    <a:pos x="253" y="0"/>
                  </a:cxn>
                  <a:cxn ang="0">
                    <a:pos x="290" y="53"/>
                  </a:cxn>
                </a:cxnLst>
                <a:rect l="0" t="0" r="r" b="b"/>
                <a:pathLst>
                  <a:path w="562" h="702">
                    <a:moveTo>
                      <a:pt x="320" y="76"/>
                    </a:moveTo>
                    <a:lnTo>
                      <a:pt x="326" y="77"/>
                    </a:lnTo>
                    <a:lnTo>
                      <a:pt x="335" y="74"/>
                    </a:lnTo>
                    <a:lnTo>
                      <a:pt x="339" y="74"/>
                    </a:lnTo>
                    <a:lnTo>
                      <a:pt x="345" y="69"/>
                    </a:lnTo>
                    <a:lnTo>
                      <a:pt x="348" y="69"/>
                    </a:lnTo>
                    <a:lnTo>
                      <a:pt x="352" y="70"/>
                    </a:lnTo>
                    <a:lnTo>
                      <a:pt x="355" y="71"/>
                    </a:lnTo>
                    <a:lnTo>
                      <a:pt x="359" y="71"/>
                    </a:lnTo>
                    <a:lnTo>
                      <a:pt x="365" y="69"/>
                    </a:lnTo>
                    <a:lnTo>
                      <a:pt x="370" y="69"/>
                    </a:lnTo>
                    <a:lnTo>
                      <a:pt x="376" y="69"/>
                    </a:lnTo>
                    <a:lnTo>
                      <a:pt x="379" y="69"/>
                    </a:lnTo>
                    <a:lnTo>
                      <a:pt x="382" y="71"/>
                    </a:lnTo>
                    <a:lnTo>
                      <a:pt x="383" y="74"/>
                    </a:lnTo>
                    <a:lnTo>
                      <a:pt x="385" y="76"/>
                    </a:lnTo>
                    <a:lnTo>
                      <a:pt x="386" y="77"/>
                    </a:lnTo>
                    <a:lnTo>
                      <a:pt x="388" y="80"/>
                    </a:lnTo>
                    <a:lnTo>
                      <a:pt x="386" y="87"/>
                    </a:lnTo>
                    <a:lnTo>
                      <a:pt x="386" y="91"/>
                    </a:lnTo>
                    <a:lnTo>
                      <a:pt x="386" y="96"/>
                    </a:lnTo>
                    <a:lnTo>
                      <a:pt x="386" y="97"/>
                    </a:lnTo>
                    <a:lnTo>
                      <a:pt x="388" y="97"/>
                    </a:lnTo>
                    <a:lnTo>
                      <a:pt x="390" y="97"/>
                    </a:lnTo>
                    <a:lnTo>
                      <a:pt x="392" y="99"/>
                    </a:lnTo>
                    <a:lnTo>
                      <a:pt x="389" y="101"/>
                    </a:lnTo>
                    <a:lnTo>
                      <a:pt x="386" y="103"/>
                    </a:lnTo>
                    <a:lnTo>
                      <a:pt x="383" y="106"/>
                    </a:lnTo>
                    <a:lnTo>
                      <a:pt x="380" y="109"/>
                    </a:lnTo>
                    <a:lnTo>
                      <a:pt x="376" y="111"/>
                    </a:lnTo>
                    <a:lnTo>
                      <a:pt x="373" y="117"/>
                    </a:lnTo>
                    <a:lnTo>
                      <a:pt x="372" y="120"/>
                    </a:lnTo>
                    <a:lnTo>
                      <a:pt x="369" y="127"/>
                    </a:lnTo>
                    <a:lnTo>
                      <a:pt x="366" y="131"/>
                    </a:lnTo>
                    <a:lnTo>
                      <a:pt x="365" y="137"/>
                    </a:lnTo>
                    <a:lnTo>
                      <a:pt x="363" y="140"/>
                    </a:lnTo>
                    <a:lnTo>
                      <a:pt x="360" y="143"/>
                    </a:lnTo>
                    <a:lnTo>
                      <a:pt x="362" y="144"/>
                    </a:lnTo>
                    <a:lnTo>
                      <a:pt x="366" y="143"/>
                    </a:lnTo>
                    <a:lnTo>
                      <a:pt x="369" y="143"/>
                    </a:lnTo>
                    <a:lnTo>
                      <a:pt x="370" y="147"/>
                    </a:lnTo>
                    <a:lnTo>
                      <a:pt x="370" y="149"/>
                    </a:lnTo>
                    <a:lnTo>
                      <a:pt x="370" y="150"/>
                    </a:lnTo>
                    <a:lnTo>
                      <a:pt x="373" y="152"/>
                    </a:lnTo>
                    <a:lnTo>
                      <a:pt x="373" y="153"/>
                    </a:lnTo>
                    <a:lnTo>
                      <a:pt x="376" y="159"/>
                    </a:lnTo>
                    <a:lnTo>
                      <a:pt x="376" y="160"/>
                    </a:lnTo>
                    <a:lnTo>
                      <a:pt x="380" y="164"/>
                    </a:lnTo>
                    <a:lnTo>
                      <a:pt x="383" y="167"/>
                    </a:lnTo>
                    <a:lnTo>
                      <a:pt x="386" y="170"/>
                    </a:lnTo>
                    <a:lnTo>
                      <a:pt x="390" y="172"/>
                    </a:lnTo>
                    <a:lnTo>
                      <a:pt x="393" y="173"/>
                    </a:lnTo>
                    <a:lnTo>
                      <a:pt x="398" y="174"/>
                    </a:lnTo>
                    <a:lnTo>
                      <a:pt x="399" y="176"/>
                    </a:lnTo>
                    <a:lnTo>
                      <a:pt x="400" y="176"/>
                    </a:lnTo>
                    <a:lnTo>
                      <a:pt x="406" y="176"/>
                    </a:lnTo>
                    <a:lnTo>
                      <a:pt x="408" y="173"/>
                    </a:lnTo>
                    <a:lnTo>
                      <a:pt x="409" y="172"/>
                    </a:lnTo>
                    <a:lnTo>
                      <a:pt x="411" y="167"/>
                    </a:lnTo>
                    <a:lnTo>
                      <a:pt x="412" y="164"/>
                    </a:lnTo>
                    <a:lnTo>
                      <a:pt x="413" y="160"/>
                    </a:lnTo>
                    <a:lnTo>
                      <a:pt x="416" y="154"/>
                    </a:lnTo>
                    <a:lnTo>
                      <a:pt x="418" y="152"/>
                    </a:lnTo>
                    <a:lnTo>
                      <a:pt x="418" y="149"/>
                    </a:lnTo>
                    <a:lnTo>
                      <a:pt x="418" y="144"/>
                    </a:lnTo>
                    <a:lnTo>
                      <a:pt x="418" y="140"/>
                    </a:lnTo>
                    <a:lnTo>
                      <a:pt x="418" y="136"/>
                    </a:lnTo>
                    <a:lnTo>
                      <a:pt x="416" y="133"/>
                    </a:lnTo>
                    <a:lnTo>
                      <a:pt x="418" y="127"/>
                    </a:lnTo>
                    <a:lnTo>
                      <a:pt x="419" y="123"/>
                    </a:lnTo>
                    <a:lnTo>
                      <a:pt x="421" y="120"/>
                    </a:lnTo>
                    <a:lnTo>
                      <a:pt x="423" y="120"/>
                    </a:lnTo>
                    <a:lnTo>
                      <a:pt x="429" y="120"/>
                    </a:lnTo>
                    <a:lnTo>
                      <a:pt x="432" y="120"/>
                    </a:lnTo>
                    <a:lnTo>
                      <a:pt x="436" y="121"/>
                    </a:lnTo>
                    <a:lnTo>
                      <a:pt x="442" y="120"/>
                    </a:lnTo>
                    <a:lnTo>
                      <a:pt x="445" y="120"/>
                    </a:lnTo>
                    <a:lnTo>
                      <a:pt x="446" y="120"/>
                    </a:lnTo>
                    <a:lnTo>
                      <a:pt x="449" y="120"/>
                    </a:lnTo>
                    <a:lnTo>
                      <a:pt x="451" y="121"/>
                    </a:lnTo>
                    <a:lnTo>
                      <a:pt x="452" y="121"/>
                    </a:lnTo>
                    <a:lnTo>
                      <a:pt x="453" y="120"/>
                    </a:lnTo>
                    <a:lnTo>
                      <a:pt x="456" y="121"/>
                    </a:lnTo>
                    <a:lnTo>
                      <a:pt x="461" y="120"/>
                    </a:lnTo>
                    <a:lnTo>
                      <a:pt x="463" y="119"/>
                    </a:lnTo>
                    <a:lnTo>
                      <a:pt x="466" y="116"/>
                    </a:lnTo>
                    <a:lnTo>
                      <a:pt x="466" y="113"/>
                    </a:lnTo>
                    <a:lnTo>
                      <a:pt x="466" y="111"/>
                    </a:lnTo>
                    <a:lnTo>
                      <a:pt x="468" y="110"/>
                    </a:lnTo>
                    <a:lnTo>
                      <a:pt x="468" y="107"/>
                    </a:lnTo>
                    <a:lnTo>
                      <a:pt x="471" y="106"/>
                    </a:lnTo>
                    <a:lnTo>
                      <a:pt x="472" y="103"/>
                    </a:lnTo>
                    <a:lnTo>
                      <a:pt x="475" y="101"/>
                    </a:lnTo>
                    <a:lnTo>
                      <a:pt x="478" y="101"/>
                    </a:lnTo>
                    <a:lnTo>
                      <a:pt x="481" y="100"/>
                    </a:lnTo>
                    <a:lnTo>
                      <a:pt x="482" y="100"/>
                    </a:lnTo>
                    <a:lnTo>
                      <a:pt x="486" y="100"/>
                    </a:lnTo>
                    <a:lnTo>
                      <a:pt x="489" y="100"/>
                    </a:lnTo>
                    <a:lnTo>
                      <a:pt x="491" y="96"/>
                    </a:lnTo>
                    <a:lnTo>
                      <a:pt x="492" y="93"/>
                    </a:lnTo>
                    <a:lnTo>
                      <a:pt x="493" y="93"/>
                    </a:lnTo>
                    <a:lnTo>
                      <a:pt x="495" y="96"/>
                    </a:lnTo>
                    <a:lnTo>
                      <a:pt x="496" y="97"/>
                    </a:lnTo>
                    <a:lnTo>
                      <a:pt x="498" y="101"/>
                    </a:lnTo>
                    <a:lnTo>
                      <a:pt x="498" y="103"/>
                    </a:lnTo>
                    <a:lnTo>
                      <a:pt x="499" y="104"/>
                    </a:lnTo>
                    <a:lnTo>
                      <a:pt x="502" y="107"/>
                    </a:lnTo>
                    <a:lnTo>
                      <a:pt x="503" y="111"/>
                    </a:lnTo>
                    <a:lnTo>
                      <a:pt x="502" y="113"/>
                    </a:lnTo>
                    <a:lnTo>
                      <a:pt x="501" y="113"/>
                    </a:lnTo>
                    <a:lnTo>
                      <a:pt x="499" y="113"/>
                    </a:lnTo>
                    <a:lnTo>
                      <a:pt x="502" y="114"/>
                    </a:lnTo>
                    <a:lnTo>
                      <a:pt x="503" y="116"/>
                    </a:lnTo>
                    <a:lnTo>
                      <a:pt x="505" y="119"/>
                    </a:lnTo>
                    <a:lnTo>
                      <a:pt x="505" y="120"/>
                    </a:lnTo>
                    <a:lnTo>
                      <a:pt x="508" y="120"/>
                    </a:lnTo>
                    <a:lnTo>
                      <a:pt x="509" y="121"/>
                    </a:lnTo>
                    <a:lnTo>
                      <a:pt x="508" y="123"/>
                    </a:lnTo>
                    <a:lnTo>
                      <a:pt x="506" y="124"/>
                    </a:lnTo>
                    <a:lnTo>
                      <a:pt x="509" y="126"/>
                    </a:lnTo>
                    <a:lnTo>
                      <a:pt x="512" y="130"/>
                    </a:lnTo>
                    <a:lnTo>
                      <a:pt x="513" y="133"/>
                    </a:lnTo>
                    <a:lnTo>
                      <a:pt x="515" y="136"/>
                    </a:lnTo>
                    <a:lnTo>
                      <a:pt x="515" y="139"/>
                    </a:lnTo>
                    <a:lnTo>
                      <a:pt x="516" y="143"/>
                    </a:lnTo>
                    <a:lnTo>
                      <a:pt x="518" y="144"/>
                    </a:lnTo>
                    <a:lnTo>
                      <a:pt x="521" y="144"/>
                    </a:lnTo>
                    <a:lnTo>
                      <a:pt x="521" y="147"/>
                    </a:lnTo>
                    <a:lnTo>
                      <a:pt x="521" y="149"/>
                    </a:lnTo>
                    <a:lnTo>
                      <a:pt x="521" y="150"/>
                    </a:lnTo>
                    <a:lnTo>
                      <a:pt x="518" y="152"/>
                    </a:lnTo>
                    <a:lnTo>
                      <a:pt x="518" y="153"/>
                    </a:lnTo>
                    <a:lnTo>
                      <a:pt x="521" y="154"/>
                    </a:lnTo>
                    <a:lnTo>
                      <a:pt x="521" y="156"/>
                    </a:lnTo>
                    <a:lnTo>
                      <a:pt x="521" y="159"/>
                    </a:lnTo>
                    <a:lnTo>
                      <a:pt x="523" y="157"/>
                    </a:lnTo>
                    <a:lnTo>
                      <a:pt x="523" y="160"/>
                    </a:lnTo>
                    <a:lnTo>
                      <a:pt x="526" y="163"/>
                    </a:lnTo>
                    <a:lnTo>
                      <a:pt x="528" y="163"/>
                    </a:lnTo>
                    <a:lnTo>
                      <a:pt x="529" y="163"/>
                    </a:lnTo>
                    <a:lnTo>
                      <a:pt x="532" y="166"/>
                    </a:lnTo>
                    <a:lnTo>
                      <a:pt x="533" y="166"/>
                    </a:lnTo>
                    <a:lnTo>
                      <a:pt x="535" y="166"/>
                    </a:lnTo>
                    <a:lnTo>
                      <a:pt x="536" y="166"/>
                    </a:lnTo>
                    <a:lnTo>
                      <a:pt x="536" y="167"/>
                    </a:lnTo>
                    <a:lnTo>
                      <a:pt x="536" y="169"/>
                    </a:lnTo>
                    <a:lnTo>
                      <a:pt x="535" y="172"/>
                    </a:lnTo>
                    <a:lnTo>
                      <a:pt x="536" y="172"/>
                    </a:lnTo>
                    <a:lnTo>
                      <a:pt x="538" y="170"/>
                    </a:lnTo>
                    <a:lnTo>
                      <a:pt x="541" y="170"/>
                    </a:lnTo>
                    <a:lnTo>
                      <a:pt x="542" y="170"/>
                    </a:lnTo>
                    <a:lnTo>
                      <a:pt x="542" y="172"/>
                    </a:lnTo>
                    <a:lnTo>
                      <a:pt x="543" y="173"/>
                    </a:lnTo>
                    <a:lnTo>
                      <a:pt x="545" y="174"/>
                    </a:lnTo>
                    <a:lnTo>
                      <a:pt x="543" y="176"/>
                    </a:lnTo>
                    <a:lnTo>
                      <a:pt x="542" y="176"/>
                    </a:lnTo>
                    <a:lnTo>
                      <a:pt x="542" y="177"/>
                    </a:lnTo>
                    <a:lnTo>
                      <a:pt x="542" y="179"/>
                    </a:lnTo>
                    <a:lnTo>
                      <a:pt x="543" y="180"/>
                    </a:lnTo>
                    <a:lnTo>
                      <a:pt x="548" y="180"/>
                    </a:lnTo>
                    <a:lnTo>
                      <a:pt x="549" y="180"/>
                    </a:lnTo>
                    <a:lnTo>
                      <a:pt x="551" y="182"/>
                    </a:lnTo>
                    <a:lnTo>
                      <a:pt x="551" y="183"/>
                    </a:lnTo>
                    <a:lnTo>
                      <a:pt x="551" y="184"/>
                    </a:lnTo>
                    <a:lnTo>
                      <a:pt x="548" y="186"/>
                    </a:lnTo>
                    <a:lnTo>
                      <a:pt x="548" y="187"/>
                    </a:lnTo>
                    <a:lnTo>
                      <a:pt x="546" y="189"/>
                    </a:lnTo>
                    <a:lnTo>
                      <a:pt x="546" y="190"/>
                    </a:lnTo>
                    <a:lnTo>
                      <a:pt x="546" y="193"/>
                    </a:lnTo>
                    <a:lnTo>
                      <a:pt x="551" y="193"/>
                    </a:lnTo>
                    <a:lnTo>
                      <a:pt x="552" y="196"/>
                    </a:lnTo>
                    <a:lnTo>
                      <a:pt x="554" y="199"/>
                    </a:lnTo>
                    <a:lnTo>
                      <a:pt x="556" y="202"/>
                    </a:lnTo>
                    <a:lnTo>
                      <a:pt x="555" y="203"/>
                    </a:lnTo>
                    <a:lnTo>
                      <a:pt x="554" y="204"/>
                    </a:lnTo>
                    <a:lnTo>
                      <a:pt x="555" y="206"/>
                    </a:lnTo>
                    <a:lnTo>
                      <a:pt x="558" y="206"/>
                    </a:lnTo>
                    <a:lnTo>
                      <a:pt x="558" y="207"/>
                    </a:lnTo>
                    <a:lnTo>
                      <a:pt x="561" y="207"/>
                    </a:lnTo>
                    <a:lnTo>
                      <a:pt x="562" y="207"/>
                    </a:lnTo>
                    <a:lnTo>
                      <a:pt x="562" y="212"/>
                    </a:lnTo>
                    <a:lnTo>
                      <a:pt x="561" y="212"/>
                    </a:lnTo>
                    <a:lnTo>
                      <a:pt x="561" y="213"/>
                    </a:lnTo>
                    <a:lnTo>
                      <a:pt x="561" y="214"/>
                    </a:lnTo>
                    <a:lnTo>
                      <a:pt x="559" y="214"/>
                    </a:lnTo>
                    <a:lnTo>
                      <a:pt x="558" y="216"/>
                    </a:lnTo>
                    <a:lnTo>
                      <a:pt x="559" y="219"/>
                    </a:lnTo>
                    <a:lnTo>
                      <a:pt x="558" y="222"/>
                    </a:lnTo>
                    <a:lnTo>
                      <a:pt x="554" y="222"/>
                    </a:lnTo>
                    <a:lnTo>
                      <a:pt x="548" y="223"/>
                    </a:lnTo>
                    <a:lnTo>
                      <a:pt x="546" y="224"/>
                    </a:lnTo>
                    <a:lnTo>
                      <a:pt x="545" y="227"/>
                    </a:lnTo>
                    <a:lnTo>
                      <a:pt x="543" y="230"/>
                    </a:lnTo>
                    <a:lnTo>
                      <a:pt x="543" y="233"/>
                    </a:lnTo>
                    <a:lnTo>
                      <a:pt x="543" y="237"/>
                    </a:lnTo>
                    <a:lnTo>
                      <a:pt x="542" y="246"/>
                    </a:lnTo>
                    <a:lnTo>
                      <a:pt x="542" y="249"/>
                    </a:lnTo>
                    <a:lnTo>
                      <a:pt x="546" y="252"/>
                    </a:lnTo>
                    <a:lnTo>
                      <a:pt x="548" y="253"/>
                    </a:lnTo>
                    <a:lnTo>
                      <a:pt x="549" y="256"/>
                    </a:lnTo>
                    <a:lnTo>
                      <a:pt x="549" y="259"/>
                    </a:lnTo>
                    <a:lnTo>
                      <a:pt x="548" y="264"/>
                    </a:lnTo>
                    <a:lnTo>
                      <a:pt x="546" y="266"/>
                    </a:lnTo>
                    <a:lnTo>
                      <a:pt x="545" y="270"/>
                    </a:lnTo>
                    <a:lnTo>
                      <a:pt x="545" y="273"/>
                    </a:lnTo>
                    <a:lnTo>
                      <a:pt x="542" y="274"/>
                    </a:lnTo>
                    <a:lnTo>
                      <a:pt x="539" y="276"/>
                    </a:lnTo>
                    <a:lnTo>
                      <a:pt x="538" y="277"/>
                    </a:lnTo>
                    <a:lnTo>
                      <a:pt x="535" y="279"/>
                    </a:lnTo>
                    <a:lnTo>
                      <a:pt x="533" y="284"/>
                    </a:lnTo>
                    <a:lnTo>
                      <a:pt x="532" y="286"/>
                    </a:lnTo>
                    <a:lnTo>
                      <a:pt x="532" y="287"/>
                    </a:lnTo>
                    <a:lnTo>
                      <a:pt x="531" y="287"/>
                    </a:lnTo>
                    <a:lnTo>
                      <a:pt x="526" y="293"/>
                    </a:lnTo>
                    <a:lnTo>
                      <a:pt x="523" y="297"/>
                    </a:lnTo>
                    <a:lnTo>
                      <a:pt x="521" y="300"/>
                    </a:lnTo>
                    <a:lnTo>
                      <a:pt x="519" y="302"/>
                    </a:lnTo>
                    <a:lnTo>
                      <a:pt x="518" y="303"/>
                    </a:lnTo>
                    <a:lnTo>
                      <a:pt x="516" y="304"/>
                    </a:lnTo>
                    <a:lnTo>
                      <a:pt x="513" y="306"/>
                    </a:lnTo>
                    <a:lnTo>
                      <a:pt x="513" y="307"/>
                    </a:lnTo>
                    <a:lnTo>
                      <a:pt x="513" y="310"/>
                    </a:lnTo>
                    <a:lnTo>
                      <a:pt x="513" y="312"/>
                    </a:lnTo>
                    <a:lnTo>
                      <a:pt x="513" y="313"/>
                    </a:lnTo>
                    <a:lnTo>
                      <a:pt x="513" y="316"/>
                    </a:lnTo>
                    <a:lnTo>
                      <a:pt x="513" y="319"/>
                    </a:lnTo>
                    <a:lnTo>
                      <a:pt x="511" y="323"/>
                    </a:lnTo>
                    <a:lnTo>
                      <a:pt x="511" y="326"/>
                    </a:lnTo>
                    <a:lnTo>
                      <a:pt x="509" y="330"/>
                    </a:lnTo>
                    <a:lnTo>
                      <a:pt x="509" y="335"/>
                    </a:lnTo>
                    <a:lnTo>
                      <a:pt x="508" y="339"/>
                    </a:lnTo>
                    <a:lnTo>
                      <a:pt x="506" y="340"/>
                    </a:lnTo>
                    <a:lnTo>
                      <a:pt x="502" y="340"/>
                    </a:lnTo>
                    <a:lnTo>
                      <a:pt x="501" y="340"/>
                    </a:lnTo>
                    <a:lnTo>
                      <a:pt x="499" y="337"/>
                    </a:lnTo>
                    <a:lnTo>
                      <a:pt x="499" y="336"/>
                    </a:lnTo>
                    <a:lnTo>
                      <a:pt x="498" y="335"/>
                    </a:lnTo>
                    <a:lnTo>
                      <a:pt x="496" y="335"/>
                    </a:lnTo>
                    <a:lnTo>
                      <a:pt x="495" y="335"/>
                    </a:lnTo>
                    <a:lnTo>
                      <a:pt x="492" y="336"/>
                    </a:lnTo>
                    <a:lnTo>
                      <a:pt x="489" y="335"/>
                    </a:lnTo>
                    <a:lnTo>
                      <a:pt x="488" y="336"/>
                    </a:lnTo>
                    <a:lnTo>
                      <a:pt x="483" y="339"/>
                    </a:lnTo>
                    <a:lnTo>
                      <a:pt x="481" y="342"/>
                    </a:lnTo>
                    <a:lnTo>
                      <a:pt x="476" y="346"/>
                    </a:lnTo>
                    <a:lnTo>
                      <a:pt x="475" y="347"/>
                    </a:lnTo>
                    <a:lnTo>
                      <a:pt x="473" y="349"/>
                    </a:lnTo>
                    <a:lnTo>
                      <a:pt x="468" y="350"/>
                    </a:lnTo>
                    <a:lnTo>
                      <a:pt x="466" y="350"/>
                    </a:lnTo>
                    <a:lnTo>
                      <a:pt x="463" y="353"/>
                    </a:lnTo>
                    <a:lnTo>
                      <a:pt x="459" y="357"/>
                    </a:lnTo>
                    <a:lnTo>
                      <a:pt x="456" y="359"/>
                    </a:lnTo>
                    <a:lnTo>
                      <a:pt x="455" y="357"/>
                    </a:lnTo>
                    <a:lnTo>
                      <a:pt x="455" y="356"/>
                    </a:lnTo>
                    <a:lnTo>
                      <a:pt x="455" y="355"/>
                    </a:lnTo>
                    <a:lnTo>
                      <a:pt x="453" y="353"/>
                    </a:lnTo>
                    <a:lnTo>
                      <a:pt x="453" y="352"/>
                    </a:lnTo>
                    <a:lnTo>
                      <a:pt x="452" y="349"/>
                    </a:lnTo>
                    <a:lnTo>
                      <a:pt x="452" y="347"/>
                    </a:lnTo>
                    <a:lnTo>
                      <a:pt x="451" y="346"/>
                    </a:lnTo>
                    <a:lnTo>
                      <a:pt x="449" y="345"/>
                    </a:lnTo>
                    <a:lnTo>
                      <a:pt x="449" y="343"/>
                    </a:lnTo>
                    <a:lnTo>
                      <a:pt x="448" y="342"/>
                    </a:lnTo>
                    <a:lnTo>
                      <a:pt x="446" y="340"/>
                    </a:lnTo>
                    <a:lnTo>
                      <a:pt x="443" y="339"/>
                    </a:lnTo>
                    <a:lnTo>
                      <a:pt x="442" y="337"/>
                    </a:lnTo>
                    <a:lnTo>
                      <a:pt x="439" y="337"/>
                    </a:lnTo>
                    <a:lnTo>
                      <a:pt x="438" y="337"/>
                    </a:lnTo>
                    <a:lnTo>
                      <a:pt x="436" y="337"/>
                    </a:lnTo>
                    <a:lnTo>
                      <a:pt x="435" y="339"/>
                    </a:lnTo>
                    <a:lnTo>
                      <a:pt x="432" y="339"/>
                    </a:lnTo>
                    <a:lnTo>
                      <a:pt x="431" y="340"/>
                    </a:lnTo>
                    <a:lnTo>
                      <a:pt x="429" y="340"/>
                    </a:lnTo>
                    <a:lnTo>
                      <a:pt x="426" y="342"/>
                    </a:lnTo>
                    <a:lnTo>
                      <a:pt x="423" y="342"/>
                    </a:lnTo>
                    <a:lnTo>
                      <a:pt x="422" y="343"/>
                    </a:lnTo>
                    <a:lnTo>
                      <a:pt x="419" y="345"/>
                    </a:lnTo>
                    <a:lnTo>
                      <a:pt x="416" y="345"/>
                    </a:lnTo>
                    <a:lnTo>
                      <a:pt x="415" y="347"/>
                    </a:lnTo>
                    <a:lnTo>
                      <a:pt x="415" y="349"/>
                    </a:lnTo>
                    <a:lnTo>
                      <a:pt x="415" y="350"/>
                    </a:lnTo>
                    <a:lnTo>
                      <a:pt x="415" y="352"/>
                    </a:lnTo>
                    <a:lnTo>
                      <a:pt x="416" y="353"/>
                    </a:lnTo>
                    <a:lnTo>
                      <a:pt x="418" y="356"/>
                    </a:lnTo>
                    <a:lnTo>
                      <a:pt x="418" y="357"/>
                    </a:lnTo>
                    <a:lnTo>
                      <a:pt x="416" y="359"/>
                    </a:lnTo>
                    <a:lnTo>
                      <a:pt x="416" y="362"/>
                    </a:lnTo>
                    <a:lnTo>
                      <a:pt x="416" y="363"/>
                    </a:lnTo>
                    <a:lnTo>
                      <a:pt x="419" y="366"/>
                    </a:lnTo>
                    <a:lnTo>
                      <a:pt x="422" y="366"/>
                    </a:lnTo>
                    <a:lnTo>
                      <a:pt x="422" y="367"/>
                    </a:lnTo>
                    <a:lnTo>
                      <a:pt x="423" y="369"/>
                    </a:lnTo>
                    <a:lnTo>
                      <a:pt x="423" y="370"/>
                    </a:lnTo>
                    <a:lnTo>
                      <a:pt x="421" y="370"/>
                    </a:lnTo>
                    <a:lnTo>
                      <a:pt x="419" y="372"/>
                    </a:lnTo>
                    <a:lnTo>
                      <a:pt x="418" y="375"/>
                    </a:lnTo>
                    <a:lnTo>
                      <a:pt x="418" y="376"/>
                    </a:lnTo>
                    <a:lnTo>
                      <a:pt x="416" y="376"/>
                    </a:lnTo>
                    <a:lnTo>
                      <a:pt x="415" y="377"/>
                    </a:lnTo>
                    <a:lnTo>
                      <a:pt x="413" y="377"/>
                    </a:lnTo>
                    <a:lnTo>
                      <a:pt x="412" y="379"/>
                    </a:lnTo>
                    <a:lnTo>
                      <a:pt x="412" y="380"/>
                    </a:lnTo>
                    <a:lnTo>
                      <a:pt x="412" y="382"/>
                    </a:lnTo>
                    <a:lnTo>
                      <a:pt x="412" y="383"/>
                    </a:lnTo>
                    <a:lnTo>
                      <a:pt x="411" y="385"/>
                    </a:lnTo>
                    <a:lnTo>
                      <a:pt x="409" y="387"/>
                    </a:lnTo>
                    <a:lnTo>
                      <a:pt x="409" y="389"/>
                    </a:lnTo>
                    <a:lnTo>
                      <a:pt x="408" y="387"/>
                    </a:lnTo>
                    <a:lnTo>
                      <a:pt x="406" y="389"/>
                    </a:lnTo>
                    <a:lnTo>
                      <a:pt x="405" y="389"/>
                    </a:lnTo>
                    <a:lnTo>
                      <a:pt x="402" y="390"/>
                    </a:lnTo>
                    <a:lnTo>
                      <a:pt x="400" y="393"/>
                    </a:lnTo>
                    <a:lnTo>
                      <a:pt x="400" y="395"/>
                    </a:lnTo>
                    <a:lnTo>
                      <a:pt x="403" y="400"/>
                    </a:lnTo>
                    <a:lnTo>
                      <a:pt x="406" y="403"/>
                    </a:lnTo>
                    <a:lnTo>
                      <a:pt x="411" y="409"/>
                    </a:lnTo>
                    <a:lnTo>
                      <a:pt x="412" y="410"/>
                    </a:lnTo>
                    <a:lnTo>
                      <a:pt x="411" y="410"/>
                    </a:lnTo>
                    <a:lnTo>
                      <a:pt x="409" y="410"/>
                    </a:lnTo>
                    <a:lnTo>
                      <a:pt x="408" y="409"/>
                    </a:lnTo>
                    <a:lnTo>
                      <a:pt x="406" y="409"/>
                    </a:lnTo>
                    <a:lnTo>
                      <a:pt x="405" y="409"/>
                    </a:lnTo>
                    <a:lnTo>
                      <a:pt x="403" y="410"/>
                    </a:lnTo>
                    <a:lnTo>
                      <a:pt x="402" y="410"/>
                    </a:lnTo>
                    <a:lnTo>
                      <a:pt x="400" y="412"/>
                    </a:lnTo>
                    <a:lnTo>
                      <a:pt x="399" y="412"/>
                    </a:lnTo>
                    <a:lnTo>
                      <a:pt x="398" y="413"/>
                    </a:lnTo>
                    <a:lnTo>
                      <a:pt x="396" y="415"/>
                    </a:lnTo>
                    <a:lnTo>
                      <a:pt x="396" y="416"/>
                    </a:lnTo>
                    <a:lnTo>
                      <a:pt x="395" y="417"/>
                    </a:lnTo>
                    <a:lnTo>
                      <a:pt x="395" y="419"/>
                    </a:lnTo>
                    <a:lnTo>
                      <a:pt x="395" y="420"/>
                    </a:lnTo>
                    <a:lnTo>
                      <a:pt x="395" y="422"/>
                    </a:lnTo>
                    <a:lnTo>
                      <a:pt x="393" y="425"/>
                    </a:lnTo>
                    <a:lnTo>
                      <a:pt x="393" y="426"/>
                    </a:lnTo>
                    <a:lnTo>
                      <a:pt x="392" y="427"/>
                    </a:lnTo>
                    <a:lnTo>
                      <a:pt x="390" y="429"/>
                    </a:lnTo>
                    <a:lnTo>
                      <a:pt x="389" y="430"/>
                    </a:lnTo>
                    <a:lnTo>
                      <a:pt x="386" y="432"/>
                    </a:lnTo>
                    <a:lnTo>
                      <a:pt x="386" y="433"/>
                    </a:lnTo>
                    <a:lnTo>
                      <a:pt x="388" y="435"/>
                    </a:lnTo>
                    <a:lnTo>
                      <a:pt x="388" y="436"/>
                    </a:lnTo>
                    <a:lnTo>
                      <a:pt x="388" y="437"/>
                    </a:lnTo>
                    <a:lnTo>
                      <a:pt x="389" y="439"/>
                    </a:lnTo>
                    <a:lnTo>
                      <a:pt x="390" y="442"/>
                    </a:lnTo>
                    <a:lnTo>
                      <a:pt x="392" y="443"/>
                    </a:lnTo>
                    <a:lnTo>
                      <a:pt x="393" y="445"/>
                    </a:lnTo>
                    <a:lnTo>
                      <a:pt x="395" y="446"/>
                    </a:lnTo>
                    <a:lnTo>
                      <a:pt x="396" y="447"/>
                    </a:lnTo>
                    <a:lnTo>
                      <a:pt x="395" y="449"/>
                    </a:lnTo>
                    <a:lnTo>
                      <a:pt x="395" y="452"/>
                    </a:lnTo>
                    <a:lnTo>
                      <a:pt x="395" y="453"/>
                    </a:lnTo>
                    <a:lnTo>
                      <a:pt x="395" y="455"/>
                    </a:lnTo>
                    <a:lnTo>
                      <a:pt x="395" y="457"/>
                    </a:lnTo>
                    <a:lnTo>
                      <a:pt x="395" y="460"/>
                    </a:lnTo>
                    <a:lnTo>
                      <a:pt x="393" y="462"/>
                    </a:lnTo>
                    <a:lnTo>
                      <a:pt x="393" y="465"/>
                    </a:lnTo>
                    <a:lnTo>
                      <a:pt x="393" y="466"/>
                    </a:lnTo>
                    <a:lnTo>
                      <a:pt x="393" y="469"/>
                    </a:lnTo>
                    <a:lnTo>
                      <a:pt x="392" y="472"/>
                    </a:lnTo>
                    <a:lnTo>
                      <a:pt x="392" y="473"/>
                    </a:lnTo>
                    <a:lnTo>
                      <a:pt x="392" y="475"/>
                    </a:lnTo>
                    <a:lnTo>
                      <a:pt x="392" y="477"/>
                    </a:lnTo>
                    <a:lnTo>
                      <a:pt x="393" y="480"/>
                    </a:lnTo>
                    <a:lnTo>
                      <a:pt x="393" y="482"/>
                    </a:lnTo>
                    <a:lnTo>
                      <a:pt x="395" y="487"/>
                    </a:lnTo>
                    <a:lnTo>
                      <a:pt x="396" y="490"/>
                    </a:lnTo>
                    <a:lnTo>
                      <a:pt x="398" y="492"/>
                    </a:lnTo>
                    <a:lnTo>
                      <a:pt x="398" y="493"/>
                    </a:lnTo>
                    <a:lnTo>
                      <a:pt x="399" y="496"/>
                    </a:lnTo>
                    <a:lnTo>
                      <a:pt x="399" y="498"/>
                    </a:lnTo>
                    <a:lnTo>
                      <a:pt x="400" y="500"/>
                    </a:lnTo>
                    <a:lnTo>
                      <a:pt x="400" y="503"/>
                    </a:lnTo>
                    <a:lnTo>
                      <a:pt x="402" y="506"/>
                    </a:lnTo>
                    <a:lnTo>
                      <a:pt x="403" y="508"/>
                    </a:lnTo>
                    <a:lnTo>
                      <a:pt x="405" y="509"/>
                    </a:lnTo>
                    <a:lnTo>
                      <a:pt x="406" y="510"/>
                    </a:lnTo>
                    <a:lnTo>
                      <a:pt x="408" y="512"/>
                    </a:lnTo>
                    <a:lnTo>
                      <a:pt x="408" y="513"/>
                    </a:lnTo>
                    <a:lnTo>
                      <a:pt x="409" y="515"/>
                    </a:lnTo>
                    <a:lnTo>
                      <a:pt x="409" y="516"/>
                    </a:lnTo>
                    <a:lnTo>
                      <a:pt x="411" y="519"/>
                    </a:lnTo>
                    <a:lnTo>
                      <a:pt x="412" y="522"/>
                    </a:lnTo>
                    <a:lnTo>
                      <a:pt x="413" y="525"/>
                    </a:lnTo>
                    <a:lnTo>
                      <a:pt x="413" y="526"/>
                    </a:lnTo>
                    <a:lnTo>
                      <a:pt x="415" y="528"/>
                    </a:lnTo>
                    <a:lnTo>
                      <a:pt x="415" y="529"/>
                    </a:lnTo>
                    <a:lnTo>
                      <a:pt x="416" y="532"/>
                    </a:lnTo>
                    <a:lnTo>
                      <a:pt x="416" y="533"/>
                    </a:lnTo>
                    <a:lnTo>
                      <a:pt x="416" y="535"/>
                    </a:lnTo>
                    <a:lnTo>
                      <a:pt x="418" y="536"/>
                    </a:lnTo>
                    <a:lnTo>
                      <a:pt x="416" y="536"/>
                    </a:lnTo>
                    <a:lnTo>
                      <a:pt x="416" y="538"/>
                    </a:lnTo>
                    <a:lnTo>
                      <a:pt x="415" y="539"/>
                    </a:lnTo>
                    <a:lnTo>
                      <a:pt x="413" y="539"/>
                    </a:lnTo>
                    <a:lnTo>
                      <a:pt x="412" y="538"/>
                    </a:lnTo>
                    <a:lnTo>
                      <a:pt x="409" y="538"/>
                    </a:lnTo>
                    <a:lnTo>
                      <a:pt x="408" y="538"/>
                    </a:lnTo>
                    <a:lnTo>
                      <a:pt x="406" y="538"/>
                    </a:lnTo>
                    <a:lnTo>
                      <a:pt x="403" y="538"/>
                    </a:lnTo>
                    <a:lnTo>
                      <a:pt x="400" y="538"/>
                    </a:lnTo>
                    <a:lnTo>
                      <a:pt x="396" y="536"/>
                    </a:lnTo>
                    <a:lnTo>
                      <a:pt x="395" y="536"/>
                    </a:lnTo>
                    <a:lnTo>
                      <a:pt x="390" y="536"/>
                    </a:lnTo>
                    <a:lnTo>
                      <a:pt x="388" y="535"/>
                    </a:lnTo>
                    <a:lnTo>
                      <a:pt x="385" y="535"/>
                    </a:lnTo>
                    <a:lnTo>
                      <a:pt x="383" y="535"/>
                    </a:lnTo>
                    <a:lnTo>
                      <a:pt x="383" y="533"/>
                    </a:lnTo>
                    <a:lnTo>
                      <a:pt x="385" y="529"/>
                    </a:lnTo>
                    <a:lnTo>
                      <a:pt x="383" y="526"/>
                    </a:lnTo>
                    <a:lnTo>
                      <a:pt x="382" y="525"/>
                    </a:lnTo>
                    <a:lnTo>
                      <a:pt x="382" y="523"/>
                    </a:lnTo>
                    <a:lnTo>
                      <a:pt x="380" y="522"/>
                    </a:lnTo>
                    <a:lnTo>
                      <a:pt x="380" y="520"/>
                    </a:lnTo>
                    <a:lnTo>
                      <a:pt x="379" y="519"/>
                    </a:lnTo>
                    <a:lnTo>
                      <a:pt x="379" y="518"/>
                    </a:lnTo>
                    <a:lnTo>
                      <a:pt x="378" y="518"/>
                    </a:lnTo>
                    <a:lnTo>
                      <a:pt x="376" y="518"/>
                    </a:lnTo>
                    <a:lnTo>
                      <a:pt x="375" y="518"/>
                    </a:lnTo>
                    <a:lnTo>
                      <a:pt x="372" y="518"/>
                    </a:lnTo>
                    <a:lnTo>
                      <a:pt x="366" y="518"/>
                    </a:lnTo>
                    <a:lnTo>
                      <a:pt x="362" y="516"/>
                    </a:lnTo>
                    <a:lnTo>
                      <a:pt x="359" y="513"/>
                    </a:lnTo>
                    <a:lnTo>
                      <a:pt x="358" y="512"/>
                    </a:lnTo>
                    <a:lnTo>
                      <a:pt x="356" y="510"/>
                    </a:lnTo>
                    <a:lnTo>
                      <a:pt x="356" y="509"/>
                    </a:lnTo>
                    <a:lnTo>
                      <a:pt x="355" y="509"/>
                    </a:lnTo>
                    <a:lnTo>
                      <a:pt x="355" y="508"/>
                    </a:lnTo>
                    <a:lnTo>
                      <a:pt x="355" y="506"/>
                    </a:lnTo>
                    <a:lnTo>
                      <a:pt x="355" y="505"/>
                    </a:lnTo>
                    <a:lnTo>
                      <a:pt x="353" y="503"/>
                    </a:lnTo>
                    <a:lnTo>
                      <a:pt x="353" y="502"/>
                    </a:lnTo>
                    <a:lnTo>
                      <a:pt x="352" y="500"/>
                    </a:lnTo>
                    <a:lnTo>
                      <a:pt x="350" y="500"/>
                    </a:lnTo>
                    <a:lnTo>
                      <a:pt x="349" y="499"/>
                    </a:lnTo>
                    <a:lnTo>
                      <a:pt x="348" y="498"/>
                    </a:lnTo>
                    <a:lnTo>
                      <a:pt x="348" y="496"/>
                    </a:lnTo>
                    <a:lnTo>
                      <a:pt x="348" y="495"/>
                    </a:lnTo>
                    <a:lnTo>
                      <a:pt x="348" y="493"/>
                    </a:lnTo>
                    <a:lnTo>
                      <a:pt x="348" y="492"/>
                    </a:lnTo>
                    <a:lnTo>
                      <a:pt x="348" y="490"/>
                    </a:lnTo>
                    <a:lnTo>
                      <a:pt x="346" y="490"/>
                    </a:lnTo>
                    <a:lnTo>
                      <a:pt x="345" y="489"/>
                    </a:lnTo>
                    <a:lnTo>
                      <a:pt x="343" y="489"/>
                    </a:lnTo>
                    <a:lnTo>
                      <a:pt x="342" y="487"/>
                    </a:lnTo>
                    <a:lnTo>
                      <a:pt x="339" y="487"/>
                    </a:lnTo>
                    <a:lnTo>
                      <a:pt x="338" y="487"/>
                    </a:lnTo>
                    <a:lnTo>
                      <a:pt x="338" y="489"/>
                    </a:lnTo>
                    <a:lnTo>
                      <a:pt x="336" y="489"/>
                    </a:lnTo>
                    <a:lnTo>
                      <a:pt x="335" y="489"/>
                    </a:lnTo>
                    <a:lnTo>
                      <a:pt x="333" y="490"/>
                    </a:lnTo>
                    <a:lnTo>
                      <a:pt x="332" y="490"/>
                    </a:lnTo>
                    <a:lnTo>
                      <a:pt x="332" y="489"/>
                    </a:lnTo>
                    <a:lnTo>
                      <a:pt x="332" y="487"/>
                    </a:lnTo>
                    <a:lnTo>
                      <a:pt x="330" y="487"/>
                    </a:lnTo>
                    <a:lnTo>
                      <a:pt x="329" y="487"/>
                    </a:lnTo>
                    <a:lnTo>
                      <a:pt x="328" y="487"/>
                    </a:lnTo>
                    <a:lnTo>
                      <a:pt x="328" y="489"/>
                    </a:lnTo>
                    <a:lnTo>
                      <a:pt x="326" y="489"/>
                    </a:lnTo>
                    <a:lnTo>
                      <a:pt x="326" y="490"/>
                    </a:lnTo>
                    <a:lnTo>
                      <a:pt x="326" y="492"/>
                    </a:lnTo>
                    <a:lnTo>
                      <a:pt x="326" y="493"/>
                    </a:lnTo>
                    <a:lnTo>
                      <a:pt x="328" y="495"/>
                    </a:lnTo>
                    <a:lnTo>
                      <a:pt x="329" y="496"/>
                    </a:lnTo>
                    <a:lnTo>
                      <a:pt x="330" y="498"/>
                    </a:lnTo>
                    <a:lnTo>
                      <a:pt x="330" y="499"/>
                    </a:lnTo>
                    <a:lnTo>
                      <a:pt x="330" y="500"/>
                    </a:lnTo>
                    <a:lnTo>
                      <a:pt x="330" y="502"/>
                    </a:lnTo>
                    <a:lnTo>
                      <a:pt x="330" y="503"/>
                    </a:lnTo>
                    <a:lnTo>
                      <a:pt x="330" y="505"/>
                    </a:lnTo>
                    <a:lnTo>
                      <a:pt x="330" y="506"/>
                    </a:lnTo>
                    <a:lnTo>
                      <a:pt x="329" y="508"/>
                    </a:lnTo>
                    <a:lnTo>
                      <a:pt x="329" y="509"/>
                    </a:lnTo>
                    <a:lnTo>
                      <a:pt x="329" y="510"/>
                    </a:lnTo>
                    <a:lnTo>
                      <a:pt x="329" y="512"/>
                    </a:lnTo>
                    <a:lnTo>
                      <a:pt x="329" y="513"/>
                    </a:lnTo>
                    <a:lnTo>
                      <a:pt x="329" y="515"/>
                    </a:lnTo>
                    <a:lnTo>
                      <a:pt x="328" y="515"/>
                    </a:lnTo>
                    <a:lnTo>
                      <a:pt x="328" y="513"/>
                    </a:lnTo>
                    <a:lnTo>
                      <a:pt x="326" y="513"/>
                    </a:lnTo>
                    <a:lnTo>
                      <a:pt x="325" y="513"/>
                    </a:lnTo>
                    <a:lnTo>
                      <a:pt x="325" y="512"/>
                    </a:lnTo>
                    <a:lnTo>
                      <a:pt x="323" y="512"/>
                    </a:lnTo>
                    <a:lnTo>
                      <a:pt x="322" y="512"/>
                    </a:lnTo>
                    <a:lnTo>
                      <a:pt x="320" y="512"/>
                    </a:lnTo>
                    <a:lnTo>
                      <a:pt x="320" y="510"/>
                    </a:lnTo>
                    <a:lnTo>
                      <a:pt x="319" y="510"/>
                    </a:lnTo>
                    <a:lnTo>
                      <a:pt x="318" y="510"/>
                    </a:lnTo>
                    <a:lnTo>
                      <a:pt x="316" y="510"/>
                    </a:lnTo>
                    <a:lnTo>
                      <a:pt x="315" y="510"/>
                    </a:lnTo>
                    <a:lnTo>
                      <a:pt x="315" y="512"/>
                    </a:lnTo>
                    <a:lnTo>
                      <a:pt x="313" y="512"/>
                    </a:lnTo>
                    <a:lnTo>
                      <a:pt x="313" y="513"/>
                    </a:lnTo>
                    <a:lnTo>
                      <a:pt x="312" y="513"/>
                    </a:lnTo>
                    <a:lnTo>
                      <a:pt x="310" y="513"/>
                    </a:lnTo>
                    <a:lnTo>
                      <a:pt x="310" y="515"/>
                    </a:lnTo>
                    <a:lnTo>
                      <a:pt x="310" y="516"/>
                    </a:lnTo>
                    <a:lnTo>
                      <a:pt x="309" y="516"/>
                    </a:lnTo>
                    <a:lnTo>
                      <a:pt x="309" y="518"/>
                    </a:lnTo>
                    <a:lnTo>
                      <a:pt x="309" y="519"/>
                    </a:lnTo>
                    <a:lnTo>
                      <a:pt x="309" y="520"/>
                    </a:lnTo>
                    <a:lnTo>
                      <a:pt x="309" y="522"/>
                    </a:lnTo>
                    <a:lnTo>
                      <a:pt x="308" y="523"/>
                    </a:lnTo>
                    <a:lnTo>
                      <a:pt x="308" y="525"/>
                    </a:lnTo>
                    <a:lnTo>
                      <a:pt x="308" y="526"/>
                    </a:lnTo>
                    <a:lnTo>
                      <a:pt x="306" y="528"/>
                    </a:lnTo>
                    <a:lnTo>
                      <a:pt x="306" y="529"/>
                    </a:lnTo>
                    <a:lnTo>
                      <a:pt x="305" y="530"/>
                    </a:lnTo>
                    <a:lnTo>
                      <a:pt x="306" y="530"/>
                    </a:lnTo>
                    <a:lnTo>
                      <a:pt x="308" y="530"/>
                    </a:lnTo>
                    <a:lnTo>
                      <a:pt x="309" y="530"/>
                    </a:lnTo>
                    <a:lnTo>
                      <a:pt x="310" y="530"/>
                    </a:lnTo>
                    <a:lnTo>
                      <a:pt x="312" y="529"/>
                    </a:lnTo>
                    <a:lnTo>
                      <a:pt x="312" y="528"/>
                    </a:lnTo>
                    <a:lnTo>
                      <a:pt x="313" y="528"/>
                    </a:lnTo>
                    <a:lnTo>
                      <a:pt x="315" y="528"/>
                    </a:lnTo>
                    <a:lnTo>
                      <a:pt x="315" y="526"/>
                    </a:lnTo>
                    <a:lnTo>
                      <a:pt x="316" y="526"/>
                    </a:lnTo>
                    <a:lnTo>
                      <a:pt x="318" y="526"/>
                    </a:lnTo>
                    <a:lnTo>
                      <a:pt x="319" y="528"/>
                    </a:lnTo>
                    <a:lnTo>
                      <a:pt x="320" y="528"/>
                    </a:lnTo>
                    <a:lnTo>
                      <a:pt x="322" y="528"/>
                    </a:lnTo>
                    <a:lnTo>
                      <a:pt x="322" y="529"/>
                    </a:lnTo>
                    <a:lnTo>
                      <a:pt x="322" y="530"/>
                    </a:lnTo>
                    <a:lnTo>
                      <a:pt x="322" y="532"/>
                    </a:lnTo>
                    <a:lnTo>
                      <a:pt x="322" y="533"/>
                    </a:lnTo>
                    <a:lnTo>
                      <a:pt x="320" y="535"/>
                    </a:lnTo>
                    <a:lnTo>
                      <a:pt x="320" y="536"/>
                    </a:lnTo>
                    <a:lnTo>
                      <a:pt x="320" y="538"/>
                    </a:lnTo>
                    <a:lnTo>
                      <a:pt x="319" y="538"/>
                    </a:lnTo>
                    <a:lnTo>
                      <a:pt x="319" y="539"/>
                    </a:lnTo>
                    <a:lnTo>
                      <a:pt x="319" y="540"/>
                    </a:lnTo>
                    <a:lnTo>
                      <a:pt x="318" y="542"/>
                    </a:lnTo>
                    <a:lnTo>
                      <a:pt x="318" y="543"/>
                    </a:lnTo>
                    <a:lnTo>
                      <a:pt x="316" y="543"/>
                    </a:lnTo>
                    <a:lnTo>
                      <a:pt x="316" y="545"/>
                    </a:lnTo>
                    <a:lnTo>
                      <a:pt x="315" y="545"/>
                    </a:lnTo>
                    <a:lnTo>
                      <a:pt x="315" y="546"/>
                    </a:lnTo>
                    <a:lnTo>
                      <a:pt x="313" y="548"/>
                    </a:lnTo>
                    <a:lnTo>
                      <a:pt x="312" y="548"/>
                    </a:lnTo>
                    <a:lnTo>
                      <a:pt x="310" y="548"/>
                    </a:lnTo>
                    <a:lnTo>
                      <a:pt x="309" y="549"/>
                    </a:lnTo>
                    <a:lnTo>
                      <a:pt x="308" y="549"/>
                    </a:lnTo>
                    <a:lnTo>
                      <a:pt x="306" y="549"/>
                    </a:lnTo>
                    <a:lnTo>
                      <a:pt x="305" y="549"/>
                    </a:lnTo>
                    <a:lnTo>
                      <a:pt x="303" y="549"/>
                    </a:lnTo>
                    <a:lnTo>
                      <a:pt x="302" y="549"/>
                    </a:lnTo>
                    <a:lnTo>
                      <a:pt x="300" y="549"/>
                    </a:lnTo>
                    <a:lnTo>
                      <a:pt x="300" y="548"/>
                    </a:lnTo>
                    <a:lnTo>
                      <a:pt x="299" y="546"/>
                    </a:lnTo>
                    <a:lnTo>
                      <a:pt x="299" y="548"/>
                    </a:lnTo>
                    <a:lnTo>
                      <a:pt x="298" y="548"/>
                    </a:lnTo>
                    <a:lnTo>
                      <a:pt x="298" y="549"/>
                    </a:lnTo>
                    <a:lnTo>
                      <a:pt x="296" y="549"/>
                    </a:lnTo>
                    <a:lnTo>
                      <a:pt x="295" y="549"/>
                    </a:lnTo>
                    <a:lnTo>
                      <a:pt x="293" y="549"/>
                    </a:lnTo>
                    <a:lnTo>
                      <a:pt x="292" y="549"/>
                    </a:lnTo>
                    <a:lnTo>
                      <a:pt x="292" y="548"/>
                    </a:lnTo>
                    <a:lnTo>
                      <a:pt x="290" y="548"/>
                    </a:lnTo>
                    <a:lnTo>
                      <a:pt x="289" y="548"/>
                    </a:lnTo>
                    <a:lnTo>
                      <a:pt x="288" y="549"/>
                    </a:lnTo>
                    <a:lnTo>
                      <a:pt x="286" y="552"/>
                    </a:lnTo>
                    <a:lnTo>
                      <a:pt x="285" y="553"/>
                    </a:lnTo>
                    <a:lnTo>
                      <a:pt x="283" y="553"/>
                    </a:lnTo>
                    <a:lnTo>
                      <a:pt x="282" y="553"/>
                    </a:lnTo>
                    <a:lnTo>
                      <a:pt x="282" y="552"/>
                    </a:lnTo>
                    <a:lnTo>
                      <a:pt x="280" y="552"/>
                    </a:lnTo>
                    <a:lnTo>
                      <a:pt x="279" y="553"/>
                    </a:lnTo>
                    <a:lnTo>
                      <a:pt x="278" y="553"/>
                    </a:lnTo>
                    <a:lnTo>
                      <a:pt x="278" y="555"/>
                    </a:lnTo>
                    <a:lnTo>
                      <a:pt x="279" y="556"/>
                    </a:lnTo>
                    <a:lnTo>
                      <a:pt x="279" y="558"/>
                    </a:lnTo>
                    <a:lnTo>
                      <a:pt x="280" y="558"/>
                    </a:lnTo>
                    <a:lnTo>
                      <a:pt x="282" y="559"/>
                    </a:lnTo>
                    <a:lnTo>
                      <a:pt x="282" y="560"/>
                    </a:lnTo>
                    <a:lnTo>
                      <a:pt x="283" y="560"/>
                    </a:lnTo>
                    <a:lnTo>
                      <a:pt x="283" y="562"/>
                    </a:lnTo>
                    <a:lnTo>
                      <a:pt x="283" y="563"/>
                    </a:lnTo>
                    <a:lnTo>
                      <a:pt x="283" y="565"/>
                    </a:lnTo>
                    <a:lnTo>
                      <a:pt x="282" y="565"/>
                    </a:lnTo>
                    <a:lnTo>
                      <a:pt x="282" y="566"/>
                    </a:lnTo>
                    <a:lnTo>
                      <a:pt x="282" y="568"/>
                    </a:lnTo>
                    <a:lnTo>
                      <a:pt x="280" y="568"/>
                    </a:lnTo>
                    <a:lnTo>
                      <a:pt x="280" y="569"/>
                    </a:lnTo>
                    <a:lnTo>
                      <a:pt x="280" y="570"/>
                    </a:lnTo>
                    <a:lnTo>
                      <a:pt x="280" y="572"/>
                    </a:lnTo>
                    <a:lnTo>
                      <a:pt x="280" y="573"/>
                    </a:lnTo>
                    <a:lnTo>
                      <a:pt x="280" y="575"/>
                    </a:lnTo>
                    <a:lnTo>
                      <a:pt x="280" y="576"/>
                    </a:lnTo>
                    <a:lnTo>
                      <a:pt x="280" y="578"/>
                    </a:lnTo>
                    <a:lnTo>
                      <a:pt x="280" y="579"/>
                    </a:lnTo>
                    <a:lnTo>
                      <a:pt x="280" y="580"/>
                    </a:lnTo>
                    <a:lnTo>
                      <a:pt x="279" y="582"/>
                    </a:lnTo>
                    <a:lnTo>
                      <a:pt x="279" y="583"/>
                    </a:lnTo>
                    <a:lnTo>
                      <a:pt x="280" y="583"/>
                    </a:lnTo>
                    <a:lnTo>
                      <a:pt x="279" y="585"/>
                    </a:lnTo>
                    <a:lnTo>
                      <a:pt x="279" y="586"/>
                    </a:lnTo>
                    <a:lnTo>
                      <a:pt x="279" y="588"/>
                    </a:lnTo>
                    <a:lnTo>
                      <a:pt x="279" y="589"/>
                    </a:lnTo>
                    <a:lnTo>
                      <a:pt x="279" y="590"/>
                    </a:lnTo>
                    <a:lnTo>
                      <a:pt x="278" y="593"/>
                    </a:lnTo>
                    <a:lnTo>
                      <a:pt x="276" y="598"/>
                    </a:lnTo>
                    <a:lnTo>
                      <a:pt x="276" y="599"/>
                    </a:lnTo>
                    <a:lnTo>
                      <a:pt x="276" y="600"/>
                    </a:lnTo>
                    <a:lnTo>
                      <a:pt x="276" y="602"/>
                    </a:lnTo>
                    <a:lnTo>
                      <a:pt x="278" y="602"/>
                    </a:lnTo>
                    <a:lnTo>
                      <a:pt x="278" y="603"/>
                    </a:lnTo>
                    <a:lnTo>
                      <a:pt x="278" y="605"/>
                    </a:lnTo>
                    <a:lnTo>
                      <a:pt x="278" y="606"/>
                    </a:lnTo>
                    <a:lnTo>
                      <a:pt x="278" y="608"/>
                    </a:lnTo>
                    <a:lnTo>
                      <a:pt x="278" y="609"/>
                    </a:lnTo>
                    <a:lnTo>
                      <a:pt x="278" y="610"/>
                    </a:lnTo>
                    <a:lnTo>
                      <a:pt x="278" y="612"/>
                    </a:lnTo>
                    <a:lnTo>
                      <a:pt x="278" y="613"/>
                    </a:lnTo>
                    <a:lnTo>
                      <a:pt x="279" y="615"/>
                    </a:lnTo>
                    <a:lnTo>
                      <a:pt x="279" y="616"/>
                    </a:lnTo>
                    <a:lnTo>
                      <a:pt x="280" y="618"/>
                    </a:lnTo>
                    <a:lnTo>
                      <a:pt x="280" y="619"/>
                    </a:lnTo>
                    <a:lnTo>
                      <a:pt x="282" y="619"/>
                    </a:lnTo>
                    <a:lnTo>
                      <a:pt x="282" y="620"/>
                    </a:lnTo>
                    <a:lnTo>
                      <a:pt x="282" y="622"/>
                    </a:lnTo>
                    <a:lnTo>
                      <a:pt x="280" y="622"/>
                    </a:lnTo>
                    <a:lnTo>
                      <a:pt x="280" y="623"/>
                    </a:lnTo>
                    <a:lnTo>
                      <a:pt x="280" y="625"/>
                    </a:lnTo>
                    <a:lnTo>
                      <a:pt x="279" y="626"/>
                    </a:lnTo>
                    <a:lnTo>
                      <a:pt x="279" y="628"/>
                    </a:lnTo>
                    <a:lnTo>
                      <a:pt x="278" y="628"/>
                    </a:lnTo>
                    <a:lnTo>
                      <a:pt x="278" y="629"/>
                    </a:lnTo>
                    <a:lnTo>
                      <a:pt x="276" y="629"/>
                    </a:lnTo>
                    <a:lnTo>
                      <a:pt x="275" y="630"/>
                    </a:lnTo>
                    <a:lnTo>
                      <a:pt x="273" y="630"/>
                    </a:lnTo>
                    <a:lnTo>
                      <a:pt x="275" y="632"/>
                    </a:lnTo>
                    <a:lnTo>
                      <a:pt x="278" y="632"/>
                    </a:lnTo>
                    <a:lnTo>
                      <a:pt x="278" y="633"/>
                    </a:lnTo>
                    <a:lnTo>
                      <a:pt x="278" y="635"/>
                    </a:lnTo>
                    <a:lnTo>
                      <a:pt x="276" y="636"/>
                    </a:lnTo>
                    <a:lnTo>
                      <a:pt x="275" y="636"/>
                    </a:lnTo>
                    <a:lnTo>
                      <a:pt x="273" y="636"/>
                    </a:lnTo>
                    <a:lnTo>
                      <a:pt x="272" y="636"/>
                    </a:lnTo>
                    <a:lnTo>
                      <a:pt x="270" y="636"/>
                    </a:lnTo>
                    <a:lnTo>
                      <a:pt x="270" y="638"/>
                    </a:lnTo>
                    <a:lnTo>
                      <a:pt x="270" y="639"/>
                    </a:lnTo>
                    <a:lnTo>
                      <a:pt x="270" y="640"/>
                    </a:lnTo>
                    <a:lnTo>
                      <a:pt x="270" y="642"/>
                    </a:lnTo>
                    <a:lnTo>
                      <a:pt x="269" y="643"/>
                    </a:lnTo>
                    <a:lnTo>
                      <a:pt x="265" y="645"/>
                    </a:lnTo>
                    <a:lnTo>
                      <a:pt x="265" y="646"/>
                    </a:lnTo>
                    <a:lnTo>
                      <a:pt x="263" y="646"/>
                    </a:lnTo>
                    <a:lnTo>
                      <a:pt x="263" y="648"/>
                    </a:lnTo>
                    <a:lnTo>
                      <a:pt x="262" y="649"/>
                    </a:lnTo>
                    <a:lnTo>
                      <a:pt x="260" y="648"/>
                    </a:lnTo>
                    <a:lnTo>
                      <a:pt x="259" y="648"/>
                    </a:lnTo>
                    <a:lnTo>
                      <a:pt x="259" y="649"/>
                    </a:lnTo>
                    <a:lnTo>
                      <a:pt x="255" y="655"/>
                    </a:lnTo>
                    <a:lnTo>
                      <a:pt x="256" y="656"/>
                    </a:lnTo>
                    <a:lnTo>
                      <a:pt x="257" y="658"/>
                    </a:lnTo>
                    <a:lnTo>
                      <a:pt x="259" y="658"/>
                    </a:lnTo>
                    <a:lnTo>
                      <a:pt x="260" y="659"/>
                    </a:lnTo>
                    <a:lnTo>
                      <a:pt x="262" y="659"/>
                    </a:lnTo>
                    <a:lnTo>
                      <a:pt x="263" y="659"/>
                    </a:lnTo>
                    <a:lnTo>
                      <a:pt x="265" y="660"/>
                    </a:lnTo>
                    <a:lnTo>
                      <a:pt x="265" y="662"/>
                    </a:lnTo>
                    <a:lnTo>
                      <a:pt x="265" y="663"/>
                    </a:lnTo>
                    <a:lnTo>
                      <a:pt x="265" y="665"/>
                    </a:lnTo>
                    <a:lnTo>
                      <a:pt x="263" y="666"/>
                    </a:lnTo>
                    <a:lnTo>
                      <a:pt x="262" y="668"/>
                    </a:lnTo>
                    <a:lnTo>
                      <a:pt x="260" y="672"/>
                    </a:lnTo>
                    <a:lnTo>
                      <a:pt x="260" y="673"/>
                    </a:lnTo>
                    <a:lnTo>
                      <a:pt x="260" y="676"/>
                    </a:lnTo>
                    <a:lnTo>
                      <a:pt x="260" y="678"/>
                    </a:lnTo>
                    <a:lnTo>
                      <a:pt x="262" y="679"/>
                    </a:lnTo>
                    <a:lnTo>
                      <a:pt x="262" y="681"/>
                    </a:lnTo>
                    <a:lnTo>
                      <a:pt x="262" y="682"/>
                    </a:lnTo>
                    <a:lnTo>
                      <a:pt x="262" y="683"/>
                    </a:lnTo>
                    <a:lnTo>
                      <a:pt x="262" y="685"/>
                    </a:lnTo>
                    <a:lnTo>
                      <a:pt x="263" y="686"/>
                    </a:lnTo>
                    <a:lnTo>
                      <a:pt x="263" y="688"/>
                    </a:lnTo>
                    <a:lnTo>
                      <a:pt x="265" y="689"/>
                    </a:lnTo>
                    <a:lnTo>
                      <a:pt x="266" y="691"/>
                    </a:lnTo>
                    <a:lnTo>
                      <a:pt x="268" y="692"/>
                    </a:lnTo>
                    <a:lnTo>
                      <a:pt x="268" y="693"/>
                    </a:lnTo>
                    <a:lnTo>
                      <a:pt x="266" y="693"/>
                    </a:lnTo>
                    <a:lnTo>
                      <a:pt x="266" y="695"/>
                    </a:lnTo>
                    <a:lnTo>
                      <a:pt x="268" y="696"/>
                    </a:lnTo>
                    <a:lnTo>
                      <a:pt x="268" y="698"/>
                    </a:lnTo>
                    <a:lnTo>
                      <a:pt x="268" y="699"/>
                    </a:lnTo>
                    <a:lnTo>
                      <a:pt x="266" y="699"/>
                    </a:lnTo>
                    <a:lnTo>
                      <a:pt x="266" y="701"/>
                    </a:lnTo>
                    <a:lnTo>
                      <a:pt x="265" y="701"/>
                    </a:lnTo>
                    <a:lnTo>
                      <a:pt x="265" y="702"/>
                    </a:lnTo>
                    <a:lnTo>
                      <a:pt x="263" y="702"/>
                    </a:lnTo>
                    <a:lnTo>
                      <a:pt x="263" y="701"/>
                    </a:lnTo>
                    <a:lnTo>
                      <a:pt x="260" y="699"/>
                    </a:lnTo>
                    <a:lnTo>
                      <a:pt x="259" y="698"/>
                    </a:lnTo>
                    <a:lnTo>
                      <a:pt x="259" y="696"/>
                    </a:lnTo>
                    <a:lnTo>
                      <a:pt x="256" y="695"/>
                    </a:lnTo>
                    <a:lnTo>
                      <a:pt x="255" y="695"/>
                    </a:lnTo>
                    <a:lnTo>
                      <a:pt x="253" y="695"/>
                    </a:lnTo>
                    <a:lnTo>
                      <a:pt x="250" y="695"/>
                    </a:lnTo>
                    <a:lnTo>
                      <a:pt x="247" y="692"/>
                    </a:lnTo>
                    <a:lnTo>
                      <a:pt x="246" y="689"/>
                    </a:lnTo>
                    <a:lnTo>
                      <a:pt x="242" y="689"/>
                    </a:lnTo>
                    <a:lnTo>
                      <a:pt x="239" y="689"/>
                    </a:lnTo>
                    <a:lnTo>
                      <a:pt x="235" y="691"/>
                    </a:lnTo>
                    <a:lnTo>
                      <a:pt x="229" y="689"/>
                    </a:lnTo>
                    <a:lnTo>
                      <a:pt x="225" y="689"/>
                    </a:lnTo>
                    <a:lnTo>
                      <a:pt x="222" y="686"/>
                    </a:lnTo>
                    <a:lnTo>
                      <a:pt x="219" y="686"/>
                    </a:lnTo>
                    <a:lnTo>
                      <a:pt x="216" y="686"/>
                    </a:lnTo>
                    <a:lnTo>
                      <a:pt x="215" y="686"/>
                    </a:lnTo>
                    <a:lnTo>
                      <a:pt x="213" y="686"/>
                    </a:lnTo>
                    <a:lnTo>
                      <a:pt x="212" y="685"/>
                    </a:lnTo>
                    <a:lnTo>
                      <a:pt x="207" y="686"/>
                    </a:lnTo>
                    <a:lnTo>
                      <a:pt x="205" y="686"/>
                    </a:lnTo>
                    <a:lnTo>
                      <a:pt x="200" y="686"/>
                    </a:lnTo>
                    <a:lnTo>
                      <a:pt x="197" y="686"/>
                    </a:lnTo>
                    <a:lnTo>
                      <a:pt x="192" y="689"/>
                    </a:lnTo>
                    <a:lnTo>
                      <a:pt x="187" y="692"/>
                    </a:lnTo>
                    <a:lnTo>
                      <a:pt x="185" y="691"/>
                    </a:lnTo>
                    <a:lnTo>
                      <a:pt x="179" y="692"/>
                    </a:lnTo>
                    <a:lnTo>
                      <a:pt x="176" y="691"/>
                    </a:lnTo>
                    <a:lnTo>
                      <a:pt x="172" y="689"/>
                    </a:lnTo>
                    <a:lnTo>
                      <a:pt x="170" y="686"/>
                    </a:lnTo>
                    <a:lnTo>
                      <a:pt x="167" y="685"/>
                    </a:lnTo>
                    <a:lnTo>
                      <a:pt x="165" y="683"/>
                    </a:lnTo>
                    <a:lnTo>
                      <a:pt x="162" y="683"/>
                    </a:lnTo>
                    <a:lnTo>
                      <a:pt x="159" y="681"/>
                    </a:lnTo>
                    <a:lnTo>
                      <a:pt x="157" y="679"/>
                    </a:lnTo>
                    <a:lnTo>
                      <a:pt x="156" y="678"/>
                    </a:lnTo>
                    <a:lnTo>
                      <a:pt x="157" y="675"/>
                    </a:lnTo>
                    <a:lnTo>
                      <a:pt x="159" y="671"/>
                    </a:lnTo>
                    <a:lnTo>
                      <a:pt x="162" y="668"/>
                    </a:lnTo>
                    <a:lnTo>
                      <a:pt x="165" y="665"/>
                    </a:lnTo>
                    <a:lnTo>
                      <a:pt x="169" y="663"/>
                    </a:lnTo>
                    <a:lnTo>
                      <a:pt x="175" y="662"/>
                    </a:lnTo>
                    <a:lnTo>
                      <a:pt x="177" y="660"/>
                    </a:lnTo>
                    <a:lnTo>
                      <a:pt x="180" y="659"/>
                    </a:lnTo>
                    <a:lnTo>
                      <a:pt x="183" y="656"/>
                    </a:lnTo>
                    <a:lnTo>
                      <a:pt x="186" y="653"/>
                    </a:lnTo>
                    <a:lnTo>
                      <a:pt x="187" y="649"/>
                    </a:lnTo>
                    <a:lnTo>
                      <a:pt x="189" y="645"/>
                    </a:lnTo>
                    <a:lnTo>
                      <a:pt x="190" y="642"/>
                    </a:lnTo>
                    <a:lnTo>
                      <a:pt x="190" y="638"/>
                    </a:lnTo>
                    <a:lnTo>
                      <a:pt x="190" y="632"/>
                    </a:lnTo>
                    <a:lnTo>
                      <a:pt x="192" y="628"/>
                    </a:lnTo>
                    <a:lnTo>
                      <a:pt x="192" y="623"/>
                    </a:lnTo>
                    <a:lnTo>
                      <a:pt x="195" y="619"/>
                    </a:lnTo>
                    <a:lnTo>
                      <a:pt x="197" y="616"/>
                    </a:lnTo>
                    <a:lnTo>
                      <a:pt x="199" y="612"/>
                    </a:lnTo>
                    <a:lnTo>
                      <a:pt x="199" y="610"/>
                    </a:lnTo>
                    <a:lnTo>
                      <a:pt x="199" y="608"/>
                    </a:lnTo>
                    <a:lnTo>
                      <a:pt x="202" y="602"/>
                    </a:lnTo>
                    <a:lnTo>
                      <a:pt x="203" y="598"/>
                    </a:lnTo>
                    <a:lnTo>
                      <a:pt x="203" y="595"/>
                    </a:lnTo>
                    <a:lnTo>
                      <a:pt x="203" y="592"/>
                    </a:lnTo>
                    <a:lnTo>
                      <a:pt x="202" y="589"/>
                    </a:lnTo>
                    <a:lnTo>
                      <a:pt x="200" y="585"/>
                    </a:lnTo>
                    <a:lnTo>
                      <a:pt x="197" y="583"/>
                    </a:lnTo>
                    <a:lnTo>
                      <a:pt x="195" y="580"/>
                    </a:lnTo>
                    <a:lnTo>
                      <a:pt x="193" y="582"/>
                    </a:lnTo>
                    <a:lnTo>
                      <a:pt x="192" y="582"/>
                    </a:lnTo>
                    <a:lnTo>
                      <a:pt x="190" y="585"/>
                    </a:lnTo>
                    <a:lnTo>
                      <a:pt x="187" y="588"/>
                    </a:lnTo>
                    <a:lnTo>
                      <a:pt x="185" y="588"/>
                    </a:lnTo>
                    <a:lnTo>
                      <a:pt x="183" y="588"/>
                    </a:lnTo>
                    <a:lnTo>
                      <a:pt x="182" y="588"/>
                    </a:lnTo>
                    <a:lnTo>
                      <a:pt x="180" y="588"/>
                    </a:lnTo>
                    <a:lnTo>
                      <a:pt x="179" y="588"/>
                    </a:lnTo>
                    <a:lnTo>
                      <a:pt x="177" y="588"/>
                    </a:lnTo>
                    <a:lnTo>
                      <a:pt x="176" y="586"/>
                    </a:lnTo>
                    <a:lnTo>
                      <a:pt x="175" y="586"/>
                    </a:lnTo>
                    <a:lnTo>
                      <a:pt x="173" y="586"/>
                    </a:lnTo>
                    <a:lnTo>
                      <a:pt x="173" y="585"/>
                    </a:lnTo>
                    <a:lnTo>
                      <a:pt x="172" y="585"/>
                    </a:lnTo>
                    <a:lnTo>
                      <a:pt x="170" y="583"/>
                    </a:lnTo>
                    <a:lnTo>
                      <a:pt x="169" y="583"/>
                    </a:lnTo>
                    <a:lnTo>
                      <a:pt x="167" y="583"/>
                    </a:lnTo>
                    <a:lnTo>
                      <a:pt x="166" y="583"/>
                    </a:lnTo>
                    <a:lnTo>
                      <a:pt x="165" y="582"/>
                    </a:lnTo>
                    <a:lnTo>
                      <a:pt x="163" y="582"/>
                    </a:lnTo>
                    <a:lnTo>
                      <a:pt x="162" y="582"/>
                    </a:lnTo>
                    <a:lnTo>
                      <a:pt x="160" y="582"/>
                    </a:lnTo>
                    <a:lnTo>
                      <a:pt x="159" y="582"/>
                    </a:lnTo>
                    <a:lnTo>
                      <a:pt x="157" y="582"/>
                    </a:lnTo>
                    <a:lnTo>
                      <a:pt x="156" y="582"/>
                    </a:lnTo>
                    <a:lnTo>
                      <a:pt x="155" y="582"/>
                    </a:lnTo>
                    <a:lnTo>
                      <a:pt x="153" y="580"/>
                    </a:lnTo>
                    <a:lnTo>
                      <a:pt x="152" y="580"/>
                    </a:lnTo>
                    <a:lnTo>
                      <a:pt x="149" y="580"/>
                    </a:lnTo>
                    <a:lnTo>
                      <a:pt x="147" y="580"/>
                    </a:lnTo>
                    <a:lnTo>
                      <a:pt x="147" y="579"/>
                    </a:lnTo>
                    <a:lnTo>
                      <a:pt x="146" y="579"/>
                    </a:lnTo>
                    <a:lnTo>
                      <a:pt x="145" y="579"/>
                    </a:lnTo>
                    <a:lnTo>
                      <a:pt x="143" y="579"/>
                    </a:lnTo>
                    <a:lnTo>
                      <a:pt x="143" y="578"/>
                    </a:lnTo>
                    <a:lnTo>
                      <a:pt x="142" y="578"/>
                    </a:lnTo>
                    <a:lnTo>
                      <a:pt x="140" y="578"/>
                    </a:lnTo>
                    <a:lnTo>
                      <a:pt x="139" y="578"/>
                    </a:lnTo>
                    <a:lnTo>
                      <a:pt x="139" y="576"/>
                    </a:lnTo>
                    <a:lnTo>
                      <a:pt x="137" y="576"/>
                    </a:lnTo>
                    <a:lnTo>
                      <a:pt x="136" y="576"/>
                    </a:lnTo>
                    <a:lnTo>
                      <a:pt x="136" y="575"/>
                    </a:lnTo>
                    <a:lnTo>
                      <a:pt x="135" y="575"/>
                    </a:lnTo>
                    <a:lnTo>
                      <a:pt x="133" y="575"/>
                    </a:lnTo>
                    <a:lnTo>
                      <a:pt x="133" y="573"/>
                    </a:lnTo>
                    <a:lnTo>
                      <a:pt x="132" y="573"/>
                    </a:lnTo>
                    <a:lnTo>
                      <a:pt x="130" y="572"/>
                    </a:lnTo>
                    <a:lnTo>
                      <a:pt x="129" y="572"/>
                    </a:lnTo>
                    <a:lnTo>
                      <a:pt x="127" y="570"/>
                    </a:lnTo>
                    <a:lnTo>
                      <a:pt x="126" y="570"/>
                    </a:lnTo>
                    <a:lnTo>
                      <a:pt x="125" y="570"/>
                    </a:lnTo>
                    <a:lnTo>
                      <a:pt x="123" y="572"/>
                    </a:lnTo>
                    <a:lnTo>
                      <a:pt x="122" y="572"/>
                    </a:lnTo>
                    <a:lnTo>
                      <a:pt x="120" y="572"/>
                    </a:lnTo>
                    <a:lnTo>
                      <a:pt x="119" y="572"/>
                    </a:lnTo>
                    <a:lnTo>
                      <a:pt x="117" y="573"/>
                    </a:lnTo>
                    <a:lnTo>
                      <a:pt x="116" y="573"/>
                    </a:lnTo>
                    <a:lnTo>
                      <a:pt x="114" y="573"/>
                    </a:lnTo>
                    <a:lnTo>
                      <a:pt x="113" y="573"/>
                    </a:lnTo>
                    <a:lnTo>
                      <a:pt x="112" y="575"/>
                    </a:lnTo>
                    <a:lnTo>
                      <a:pt x="110" y="575"/>
                    </a:lnTo>
                    <a:lnTo>
                      <a:pt x="109" y="575"/>
                    </a:lnTo>
                    <a:lnTo>
                      <a:pt x="107" y="575"/>
                    </a:lnTo>
                    <a:lnTo>
                      <a:pt x="106" y="575"/>
                    </a:lnTo>
                    <a:lnTo>
                      <a:pt x="104" y="575"/>
                    </a:lnTo>
                    <a:lnTo>
                      <a:pt x="103" y="575"/>
                    </a:lnTo>
                    <a:lnTo>
                      <a:pt x="103" y="576"/>
                    </a:lnTo>
                    <a:lnTo>
                      <a:pt x="102" y="576"/>
                    </a:lnTo>
                    <a:lnTo>
                      <a:pt x="100" y="576"/>
                    </a:lnTo>
                    <a:lnTo>
                      <a:pt x="99" y="576"/>
                    </a:lnTo>
                    <a:lnTo>
                      <a:pt x="97" y="576"/>
                    </a:lnTo>
                    <a:lnTo>
                      <a:pt x="96" y="578"/>
                    </a:lnTo>
                    <a:lnTo>
                      <a:pt x="94" y="578"/>
                    </a:lnTo>
                    <a:lnTo>
                      <a:pt x="93" y="578"/>
                    </a:lnTo>
                    <a:lnTo>
                      <a:pt x="92" y="578"/>
                    </a:lnTo>
                    <a:lnTo>
                      <a:pt x="90" y="578"/>
                    </a:lnTo>
                    <a:lnTo>
                      <a:pt x="89" y="579"/>
                    </a:lnTo>
                    <a:lnTo>
                      <a:pt x="87" y="579"/>
                    </a:lnTo>
                    <a:lnTo>
                      <a:pt x="83" y="580"/>
                    </a:lnTo>
                    <a:lnTo>
                      <a:pt x="82" y="579"/>
                    </a:lnTo>
                    <a:lnTo>
                      <a:pt x="80" y="579"/>
                    </a:lnTo>
                    <a:lnTo>
                      <a:pt x="79" y="578"/>
                    </a:lnTo>
                    <a:lnTo>
                      <a:pt x="77" y="576"/>
                    </a:lnTo>
                    <a:lnTo>
                      <a:pt x="74" y="575"/>
                    </a:lnTo>
                    <a:lnTo>
                      <a:pt x="72" y="573"/>
                    </a:lnTo>
                    <a:lnTo>
                      <a:pt x="67" y="570"/>
                    </a:lnTo>
                    <a:lnTo>
                      <a:pt x="63" y="570"/>
                    </a:lnTo>
                    <a:lnTo>
                      <a:pt x="62" y="570"/>
                    </a:lnTo>
                    <a:lnTo>
                      <a:pt x="60" y="570"/>
                    </a:lnTo>
                    <a:lnTo>
                      <a:pt x="59" y="569"/>
                    </a:lnTo>
                    <a:lnTo>
                      <a:pt x="57" y="568"/>
                    </a:lnTo>
                    <a:lnTo>
                      <a:pt x="54" y="566"/>
                    </a:lnTo>
                    <a:lnTo>
                      <a:pt x="53" y="565"/>
                    </a:lnTo>
                    <a:lnTo>
                      <a:pt x="50" y="562"/>
                    </a:lnTo>
                    <a:lnTo>
                      <a:pt x="47" y="560"/>
                    </a:lnTo>
                    <a:lnTo>
                      <a:pt x="44" y="558"/>
                    </a:lnTo>
                    <a:lnTo>
                      <a:pt x="43" y="555"/>
                    </a:lnTo>
                    <a:lnTo>
                      <a:pt x="42" y="552"/>
                    </a:lnTo>
                    <a:lnTo>
                      <a:pt x="40" y="550"/>
                    </a:lnTo>
                    <a:lnTo>
                      <a:pt x="39" y="548"/>
                    </a:lnTo>
                    <a:lnTo>
                      <a:pt x="39" y="542"/>
                    </a:lnTo>
                    <a:lnTo>
                      <a:pt x="40" y="539"/>
                    </a:lnTo>
                    <a:lnTo>
                      <a:pt x="39" y="535"/>
                    </a:lnTo>
                    <a:lnTo>
                      <a:pt x="39" y="532"/>
                    </a:lnTo>
                    <a:lnTo>
                      <a:pt x="39" y="528"/>
                    </a:lnTo>
                    <a:lnTo>
                      <a:pt x="40" y="523"/>
                    </a:lnTo>
                    <a:lnTo>
                      <a:pt x="40" y="522"/>
                    </a:lnTo>
                    <a:lnTo>
                      <a:pt x="39" y="518"/>
                    </a:lnTo>
                    <a:lnTo>
                      <a:pt x="37" y="515"/>
                    </a:lnTo>
                    <a:lnTo>
                      <a:pt x="36" y="512"/>
                    </a:lnTo>
                    <a:lnTo>
                      <a:pt x="34" y="509"/>
                    </a:lnTo>
                    <a:lnTo>
                      <a:pt x="34" y="506"/>
                    </a:lnTo>
                    <a:lnTo>
                      <a:pt x="37" y="505"/>
                    </a:lnTo>
                    <a:lnTo>
                      <a:pt x="36" y="500"/>
                    </a:lnTo>
                    <a:lnTo>
                      <a:pt x="34" y="499"/>
                    </a:lnTo>
                    <a:lnTo>
                      <a:pt x="33" y="495"/>
                    </a:lnTo>
                    <a:lnTo>
                      <a:pt x="33" y="496"/>
                    </a:lnTo>
                    <a:lnTo>
                      <a:pt x="32" y="495"/>
                    </a:lnTo>
                    <a:lnTo>
                      <a:pt x="30" y="496"/>
                    </a:lnTo>
                    <a:lnTo>
                      <a:pt x="29" y="496"/>
                    </a:lnTo>
                    <a:lnTo>
                      <a:pt x="27" y="496"/>
                    </a:lnTo>
                    <a:lnTo>
                      <a:pt x="26" y="498"/>
                    </a:lnTo>
                    <a:lnTo>
                      <a:pt x="24" y="498"/>
                    </a:lnTo>
                    <a:lnTo>
                      <a:pt x="6" y="496"/>
                    </a:lnTo>
                    <a:lnTo>
                      <a:pt x="4" y="496"/>
                    </a:lnTo>
                    <a:lnTo>
                      <a:pt x="2" y="496"/>
                    </a:lnTo>
                    <a:lnTo>
                      <a:pt x="9" y="455"/>
                    </a:lnTo>
                    <a:lnTo>
                      <a:pt x="12" y="435"/>
                    </a:lnTo>
                    <a:lnTo>
                      <a:pt x="13" y="426"/>
                    </a:lnTo>
                    <a:lnTo>
                      <a:pt x="12" y="425"/>
                    </a:lnTo>
                    <a:lnTo>
                      <a:pt x="10" y="425"/>
                    </a:lnTo>
                    <a:lnTo>
                      <a:pt x="6" y="425"/>
                    </a:lnTo>
                    <a:lnTo>
                      <a:pt x="0" y="423"/>
                    </a:lnTo>
                    <a:lnTo>
                      <a:pt x="3" y="417"/>
                    </a:lnTo>
                    <a:lnTo>
                      <a:pt x="7" y="410"/>
                    </a:lnTo>
                    <a:lnTo>
                      <a:pt x="7" y="407"/>
                    </a:lnTo>
                    <a:lnTo>
                      <a:pt x="6" y="402"/>
                    </a:lnTo>
                    <a:lnTo>
                      <a:pt x="6" y="396"/>
                    </a:lnTo>
                    <a:lnTo>
                      <a:pt x="7" y="389"/>
                    </a:lnTo>
                    <a:lnTo>
                      <a:pt x="9" y="383"/>
                    </a:lnTo>
                    <a:lnTo>
                      <a:pt x="13" y="379"/>
                    </a:lnTo>
                    <a:lnTo>
                      <a:pt x="14" y="375"/>
                    </a:lnTo>
                    <a:lnTo>
                      <a:pt x="17" y="372"/>
                    </a:lnTo>
                    <a:lnTo>
                      <a:pt x="20" y="366"/>
                    </a:lnTo>
                    <a:lnTo>
                      <a:pt x="22" y="362"/>
                    </a:lnTo>
                    <a:lnTo>
                      <a:pt x="23" y="357"/>
                    </a:lnTo>
                    <a:lnTo>
                      <a:pt x="24" y="353"/>
                    </a:lnTo>
                    <a:lnTo>
                      <a:pt x="26" y="349"/>
                    </a:lnTo>
                    <a:lnTo>
                      <a:pt x="26" y="346"/>
                    </a:lnTo>
                    <a:lnTo>
                      <a:pt x="27" y="342"/>
                    </a:lnTo>
                    <a:lnTo>
                      <a:pt x="29" y="336"/>
                    </a:lnTo>
                    <a:lnTo>
                      <a:pt x="29" y="330"/>
                    </a:lnTo>
                    <a:lnTo>
                      <a:pt x="29" y="326"/>
                    </a:lnTo>
                    <a:lnTo>
                      <a:pt x="26" y="320"/>
                    </a:lnTo>
                    <a:lnTo>
                      <a:pt x="23" y="316"/>
                    </a:lnTo>
                    <a:lnTo>
                      <a:pt x="24" y="313"/>
                    </a:lnTo>
                    <a:lnTo>
                      <a:pt x="27" y="310"/>
                    </a:lnTo>
                    <a:lnTo>
                      <a:pt x="33" y="307"/>
                    </a:lnTo>
                    <a:lnTo>
                      <a:pt x="36" y="304"/>
                    </a:lnTo>
                    <a:lnTo>
                      <a:pt x="37" y="303"/>
                    </a:lnTo>
                    <a:lnTo>
                      <a:pt x="39" y="302"/>
                    </a:lnTo>
                    <a:lnTo>
                      <a:pt x="39" y="297"/>
                    </a:lnTo>
                    <a:lnTo>
                      <a:pt x="40" y="294"/>
                    </a:lnTo>
                    <a:lnTo>
                      <a:pt x="40" y="292"/>
                    </a:lnTo>
                    <a:lnTo>
                      <a:pt x="42" y="290"/>
                    </a:lnTo>
                    <a:lnTo>
                      <a:pt x="42" y="287"/>
                    </a:lnTo>
                    <a:lnTo>
                      <a:pt x="42" y="283"/>
                    </a:lnTo>
                    <a:lnTo>
                      <a:pt x="40" y="283"/>
                    </a:lnTo>
                    <a:lnTo>
                      <a:pt x="37" y="280"/>
                    </a:lnTo>
                    <a:lnTo>
                      <a:pt x="34" y="274"/>
                    </a:lnTo>
                    <a:lnTo>
                      <a:pt x="32" y="270"/>
                    </a:lnTo>
                    <a:lnTo>
                      <a:pt x="30" y="266"/>
                    </a:lnTo>
                    <a:lnTo>
                      <a:pt x="29" y="260"/>
                    </a:lnTo>
                    <a:lnTo>
                      <a:pt x="29" y="257"/>
                    </a:lnTo>
                    <a:lnTo>
                      <a:pt x="29" y="254"/>
                    </a:lnTo>
                    <a:lnTo>
                      <a:pt x="27" y="250"/>
                    </a:lnTo>
                    <a:lnTo>
                      <a:pt x="27" y="247"/>
                    </a:lnTo>
                    <a:lnTo>
                      <a:pt x="26" y="243"/>
                    </a:lnTo>
                    <a:lnTo>
                      <a:pt x="26" y="240"/>
                    </a:lnTo>
                    <a:lnTo>
                      <a:pt x="26" y="236"/>
                    </a:lnTo>
                    <a:lnTo>
                      <a:pt x="24" y="230"/>
                    </a:lnTo>
                    <a:lnTo>
                      <a:pt x="23" y="226"/>
                    </a:lnTo>
                    <a:lnTo>
                      <a:pt x="20" y="222"/>
                    </a:lnTo>
                    <a:lnTo>
                      <a:pt x="20" y="219"/>
                    </a:lnTo>
                    <a:lnTo>
                      <a:pt x="19" y="214"/>
                    </a:lnTo>
                    <a:lnTo>
                      <a:pt x="19" y="210"/>
                    </a:lnTo>
                    <a:lnTo>
                      <a:pt x="17" y="206"/>
                    </a:lnTo>
                    <a:lnTo>
                      <a:pt x="16" y="203"/>
                    </a:lnTo>
                    <a:lnTo>
                      <a:pt x="16" y="199"/>
                    </a:lnTo>
                    <a:lnTo>
                      <a:pt x="13" y="196"/>
                    </a:lnTo>
                    <a:lnTo>
                      <a:pt x="12" y="190"/>
                    </a:lnTo>
                    <a:lnTo>
                      <a:pt x="12" y="186"/>
                    </a:lnTo>
                    <a:lnTo>
                      <a:pt x="10" y="176"/>
                    </a:lnTo>
                    <a:lnTo>
                      <a:pt x="16" y="173"/>
                    </a:lnTo>
                    <a:lnTo>
                      <a:pt x="26" y="170"/>
                    </a:lnTo>
                    <a:lnTo>
                      <a:pt x="34" y="167"/>
                    </a:lnTo>
                    <a:lnTo>
                      <a:pt x="40" y="166"/>
                    </a:lnTo>
                    <a:lnTo>
                      <a:pt x="50" y="163"/>
                    </a:lnTo>
                    <a:lnTo>
                      <a:pt x="54" y="162"/>
                    </a:lnTo>
                    <a:lnTo>
                      <a:pt x="54" y="156"/>
                    </a:lnTo>
                    <a:lnTo>
                      <a:pt x="54" y="150"/>
                    </a:lnTo>
                    <a:lnTo>
                      <a:pt x="53" y="143"/>
                    </a:lnTo>
                    <a:lnTo>
                      <a:pt x="53" y="137"/>
                    </a:lnTo>
                    <a:lnTo>
                      <a:pt x="52" y="133"/>
                    </a:lnTo>
                    <a:lnTo>
                      <a:pt x="52" y="130"/>
                    </a:lnTo>
                    <a:lnTo>
                      <a:pt x="52" y="126"/>
                    </a:lnTo>
                    <a:lnTo>
                      <a:pt x="53" y="123"/>
                    </a:lnTo>
                    <a:lnTo>
                      <a:pt x="57" y="120"/>
                    </a:lnTo>
                    <a:lnTo>
                      <a:pt x="62" y="117"/>
                    </a:lnTo>
                    <a:lnTo>
                      <a:pt x="64" y="114"/>
                    </a:lnTo>
                    <a:lnTo>
                      <a:pt x="67" y="110"/>
                    </a:lnTo>
                    <a:lnTo>
                      <a:pt x="70" y="107"/>
                    </a:lnTo>
                    <a:lnTo>
                      <a:pt x="73" y="107"/>
                    </a:lnTo>
                    <a:lnTo>
                      <a:pt x="76" y="106"/>
                    </a:lnTo>
                    <a:lnTo>
                      <a:pt x="77" y="103"/>
                    </a:lnTo>
                    <a:lnTo>
                      <a:pt x="77" y="101"/>
                    </a:lnTo>
                    <a:lnTo>
                      <a:pt x="82" y="96"/>
                    </a:lnTo>
                    <a:lnTo>
                      <a:pt x="86" y="93"/>
                    </a:lnTo>
                    <a:lnTo>
                      <a:pt x="90" y="93"/>
                    </a:lnTo>
                    <a:lnTo>
                      <a:pt x="92" y="97"/>
                    </a:lnTo>
                    <a:lnTo>
                      <a:pt x="92" y="103"/>
                    </a:lnTo>
                    <a:lnTo>
                      <a:pt x="94" y="101"/>
                    </a:lnTo>
                    <a:lnTo>
                      <a:pt x="97" y="97"/>
                    </a:lnTo>
                    <a:lnTo>
                      <a:pt x="99" y="90"/>
                    </a:lnTo>
                    <a:lnTo>
                      <a:pt x="99" y="84"/>
                    </a:lnTo>
                    <a:lnTo>
                      <a:pt x="102" y="80"/>
                    </a:lnTo>
                    <a:lnTo>
                      <a:pt x="106" y="77"/>
                    </a:lnTo>
                    <a:lnTo>
                      <a:pt x="109" y="80"/>
                    </a:lnTo>
                    <a:lnTo>
                      <a:pt x="110" y="83"/>
                    </a:lnTo>
                    <a:lnTo>
                      <a:pt x="110" y="86"/>
                    </a:lnTo>
                    <a:lnTo>
                      <a:pt x="109" y="89"/>
                    </a:lnTo>
                    <a:lnTo>
                      <a:pt x="109" y="91"/>
                    </a:lnTo>
                    <a:lnTo>
                      <a:pt x="109" y="94"/>
                    </a:lnTo>
                    <a:lnTo>
                      <a:pt x="109" y="97"/>
                    </a:lnTo>
                    <a:lnTo>
                      <a:pt x="110" y="97"/>
                    </a:lnTo>
                    <a:lnTo>
                      <a:pt x="114" y="97"/>
                    </a:lnTo>
                    <a:lnTo>
                      <a:pt x="120" y="97"/>
                    </a:lnTo>
                    <a:lnTo>
                      <a:pt x="123" y="97"/>
                    </a:lnTo>
                    <a:lnTo>
                      <a:pt x="126" y="99"/>
                    </a:lnTo>
                    <a:lnTo>
                      <a:pt x="130" y="97"/>
                    </a:lnTo>
                    <a:lnTo>
                      <a:pt x="132" y="94"/>
                    </a:lnTo>
                    <a:lnTo>
                      <a:pt x="136" y="94"/>
                    </a:lnTo>
                    <a:lnTo>
                      <a:pt x="139" y="93"/>
                    </a:lnTo>
                    <a:lnTo>
                      <a:pt x="142" y="87"/>
                    </a:lnTo>
                    <a:lnTo>
                      <a:pt x="145" y="84"/>
                    </a:lnTo>
                    <a:lnTo>
                      <a:pt x="147" y="81"/>
                    </a:lnTo>
                    <a:lnTo>
                      <a:pt x="150" y="79"/>
                    </a:lnTo>
                    <a:lnTo>
                      <a:pt x="155" y="76"/>
                    </a:lnTo>
                    <a:lnTo>
                      <a:pt x="159" y="73"/>
                    </a:lnTo>
                    <a:lnTo>
                      <a:pt x="160" y="70"/>
                    </a:lnTo>
                    <a:lnTo>
                      <a:pt x="162" y="67"/>
                    </a:lnTo>
                    <a:lnTo>
                      <a:pt x="166" y="67"/>
                    </a:lnTo>
                    <a:lnTo>
                      <a:pt x="167" y="63"/>
                    </a:lnTo>
                    <a:lnTo>
                      <a:pt x="172" y="61"/>
                    </a:lnTo>
                    <a:lnTo>
                      <a:pt x="177" y="61"/>
                    </a:lnTo>
                    <a:lnTo>
                      <a:pt x="180" y="60"/>
                    </a:lnTo>
                    <a:lnTo>
                      <a:pt x="186" y="59"/>
                    </a:lnTo>
                    <a:lnTo>
                      <a:pt x="186" y="56"/>
                    </a:lnTo>
                    <a:lnTo>
                      <a:pt x="187" y="54"/>
                    </a:lnTo>
                    <a:lnTo>
                      <a:pt x="187" y="50"/>
                    </a:lnTo>
                    <a:lnTo>
                      <a:pt x="186" y="44"/>
                    </a:lnTo>
                    <a:lnTo>
                      <a:pt x="187" y="40"/>
                    </a:lnTo>
                    <a:lnTo>
                      <a:pt x="193" y="37"/>
                    </a:lnTo>
                    <a:lnTo>
                      <a:pt x="203" y="33"/>
                    </a:lnTo>
                    <a:lnTo>
                      <a:pt x="209" y="30"/>
                    </a:lnTo>
                    <a:lnTo>
                      <a:pt x="215" y="24"/>
                    </a:lnTo>
                    <a:lnTo>
                      <a:pt x="222" y="21"/>
                    </a:lnTo>
                    <a:lnTo>
                      <a:pt x="226" y="20"/>
                    </a:lnTo>
                    <a:lnTo>
                      <a:pt x="227" y="19"/>
                    </a:lnTo>
                    <a:lnTo>
                      <a:pt x="232" y="16"/>
                    </a:lnTo>
                    <a:lnTo>
                      <a:pt x="233" y="11"/>
                    </a:lnTo>
                    <a:lnTo>
                      <a:pt x="233" y="6"/>
                    </a:lnTo>
                    <a:lnTo>
                      <a:pt x="236" y="4"/>
                    </a:lnTo>
                    <a:lnTo>
                      <a:pt x="242" y="4"/>
                    </a:lnTo>
                    <a:lnTo>
                      <a:pt x="246" y="4"/>
                    </a:lnTo>
                    <a:lnTo>
                      <a:pt x="250" y="1"/>
                    </a:lnTo>
                    <a:lnTo>
                      <a:pt x="253" y="0"/>
                    </a:lnTo>
                    <a:lnTo>
                      <a:pt x="257" y="1"/>
                    </a:lnTo>
                    <a:lnTo>
                      <a:pt x="260" y="4"/>
                    </a:lnTo>
                    <a:lnTo>
                      <a:pt x="265" y="9"/>
                    </a:lnTo>
                    <a:lnTo>
                      <a:pt x="268" y="10"/>
                    </a:lnTo>
                    <a:lnTo>
                      <a:pt x="272" y="16"/>
                    </a:lnTo>
                    <a:lnTo>
                      <a:pt x="275" y="20"/>
                    </a:lnTo>
                    <a:lnTo>
                      <a:pt x="276" y="21"/>
                    </a:lnTo>
                    <a:lnTo>
                      <a:pt x="279" y="26"/>
                    </a:lnTo>
                    <a:lnTo>
                      <a:pt x="280" y="29"/>
                    </a:lnTo>
                    <a:lnTo>
                      <a:pt x="282" y="31"/>
                    </a:lnTo>
                    <a:lnTo>
                      <a:pt x="282" y="34"/>
                    </a:lnTo>
                    <a:lnTo>
                      <a:pt x="283" y="36"/>
                    </a:lnTo>
                    <a:lnTo>
                      <a:pt x="285" y="39"/>
                    </a:lnTo>
                    <a:lnTo>
                      <a:pt x="285" y="40"/>
                    </a:lnTo>
                    <a:lnTo>
                      <a:pt x="288" y="46"/>
                    </a:lnTo>
                    <a:lnTo>
                      <a:pt x="289" y="50"/>
                    </a:lnTo>
                    <a:lnTo>
                      <a:pt x="290" y="53"/>
                    </a:lnTo>
                    <a:lnTo>
                      <a:pt x="298" y="54"/>
                    </a:lnTo>
                    <a:lnTo>
                      <a:pt x="305" y="57"/>
                    </a:lnTo>
                    <a:lnTo>
                      <a:pt x="309" y="61"/>
                    </a:lnTo>
                    <a:lnTo>
                      <a:pt x="312" y="67"/>
                    </a:lnTo>
                    <a:lnTo>
                      <a:pt x="316" y="73"/>
                    </a:lnTo>
                    <a:lnTo>
                      <a:pt x="320" y="76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7" name="Freeform 23"/>
              <p:cNvSpPr>
                <a:spLocks noEditPoints="1"/>
              </p:cNvSpPr>
              <p:nvPr/>
            </p:nvSpPr>
            <p:spPr bwMode="auto">
              <a:xfrm>
                <a:off x="898" y="3049"/>
                <a:ext cx="1383" cy="1021"/>
              </a:xfrm>
              <a:custGeom>
                <a:avLst/>
                <a:gdLst/>
                <a:ahLst/>
                <a:cxnLst>
                  <a:cxn ang="0">
                    <a:pos x="1119" y="943"/>
                  </a:cxn>
                  <a:cxn ang="0">
                    <a:pos x="1119" y="951"/>
                  </a:cxn>
                  <a:cxn ang="0">
                    <a:pos x="1127" y="939"/>
                  </a:cxn>
                  <a:cxn ang="0">
                    <a:pos x="1107" y="933"/>
                  </a:cxn>
                  <a:cxn ang="0">
                    <a:pos x="1103" y="933"/>
                  </a:cxn>
                  <a:cxn ang="0">
                    <a:pos x="1084" y="946"/>
                  </a:cxn>
                  <a:cxn ang="0">
                    <a:pos x="1034" y="921"/>
                  </a:cxn>
                  <a:cxn ang="0">
                    <a:pos x="1117" y="929"/>
                  </a:cxn>
                  <a:cxn ang="0">
                    <a:pos x="1097" y="919"/>
                  </a:cxn>
                  <a:cxn ang="0">
                    <a:pos x="1134" y="928"/>
                  </a:cxn>
                  <a:cxn ang="0">
                    <a:pos x="1126" y="906"/>
                  </a:cxn>
                  <a:cxn ang="0">
                    <a:pos x="1097" y="901"/>
                  </a:cxn>
                  <a:cxn ang="0">
                    <a:pos x="1117" y="909"/>
                  </a:cxn>
                  <a:cxn ang="0">
                    <a:pos x="1114" y="889"/>
                  </a:cxn>
                  <a:cxn ang="0">
                    <a:pos x="1099" y="881"/>
                  </a:cxn>
                  <a:cxn ang="0">
                    <a:pos x="1096" y="881"/>
                  </a:cxn>
                  <a:cxn ang="0">
                    <a:pos x="1126" y="873"/>
                  </a:cxn>
                  <a:cxn ang="0">
                    <a:pos x="1114" y="859"/>
                  </a:cxn>
                  <a:cxn ang="0">
                    <a:pos x="361" y="44"/>
                  </a:cxn>
                  <a:cxn ang="0">
                    <a:pos x="468" y="93"/>
                  </a:cxn>
                  <a:cxn ang="0">
                    <a:pos x="532" y="380"/>
                  </a:cxn>
                  <a:cxn ang="0">
                    <a:pos x="548" y="672"/>
                  </a:cxn>
                  <a:cxn ang="0">
                    <a:pos x="653" y="729"/>
                  </a:cxn>
                  <a:cxn ang="0">
                    <a:pos x="693" y="841"/>
                  </a:cxn>
                  <a:cxn ang="0">
                    <a:pos x="777" y="793"/>
                  </a:cxn>
                  <a:cxn ang="0">
                    <a:pos x="787" y="706"/>
                  </a:cxn>
                  <a:cxn ang="0">
                    <a:pos x="818" y="666"/>
                  </a:cxn>
                  <a:cxn ang="0">
                    <a:pos x="867" y="663"/>
                  </a:cxn>
                  <a:cxn ang="0">
                    <a:pos x="904" y="597"/>
                  </a:cxn>
                  <a:cxn ang="0">
                    <a:pos x="931" y="492"/>
                  </a:cxn>
                  <a:cxn ang="0">
                    <a:pos x="1057" y="409"/>
                  </a:cxn>
                  <a:cxn ang="0">
                    <a:pos x="1029" y="294"/>
                  </a:cxn>
                  <a:cxn ang="0">
                    <a:pos x="1120" y="249"/>
                  </a:cxn>
                  <a:cxn ang="0">
                    <a:pos x="1203" y="230"/>
                  </a:cxn>
                  <a:cxn ang="0">
                    <a:pos x="1287" y="279"/>
                  </a:cxn>
                  <a:cxn ang="0">
                    <a:pos x="1376" y="364"/>
                  </a:cxn>
                  <a:cxn ang="0">
                    <a:pos x="1290" y="457"/>
                  </a:cxn>
                  <a:cxn ang="0">
                    <a:pos x="1193" y="556"/>
                  </a:cxn>
                  <a:cxn ang="0">
                    <a:pos x="1179" y="703"/>
                  </a:cxn>
                  <a:cxn ang="0">
                    <a:pos x="1116" y="838"/>
                  </a:cxn>
                  <a:cxn ang="0">
                    <a:pos x="1083" y="892"/>
                  </a:cxn>
                  <a:cxn ang="0">
                    <a:pos x="1077" y="865"/>
                  </a:cxn>
                  <a:cxn ang="0">
                    <a:pos x="1064" y="862"/>
                  </a:cxn>
                  <a:cxn ang="0">
                    <a:pos x="1031" y="855"/>
                  </a:cxn>
                  <a:cxn ang="0">
                    <a:pos x="1024" y="882"/>
                  </a:cxn>
                  <a:cxn ang="0">
                    <a:pos x="997" y="895"/>
                  </a:cxn>
                  <a:cxn ang="0">
                    <a:pos x="1019" y="899"/>
                  </a:cxn>
                  <a:cxn ang="0">
                    <a:pos x="1019" y="919"/>
                  </a:cxn>
                  <a:cxn ang="0">
                    <a:pos x="1003" y="929"/>
                  </a:cxn>
                  <a:cxn ang="0">
                    <a:pos x="950" y="938"/>
                  </a:cxn>
                  <a:cxn ang="0">
                    <a:pos x="723" y="968"/>
                  </a:cxn>
                  <a:cxn ang="0">
                    <a:pos x="611" y="991"/>
                  </a:cxn>
                  <a:cxn ang="0">
                    <a:pos x="465" y="1006"/>
                  </a:cxn>
                  <a:cxn ang="0">
                    <a:pos x="345" y="1021"/>
                  </a:cxn>
                  <a:cxn ang="0">
                    <a:pos x="205" y="923"/>
                  </a:cxn>
                  <a:cxn ang="0">
                    <a:pos x="123" y="753"/>
                  </a:cxn>
                  <a:cxn ang="0">
                    <a:pos x="63" y="620"/>
                  </a:cxn>
                  <a:cxn ang="0">
                    <a:pos x="33" y="427"/>
                  </a:cxn>
                  <a:cxn ang="0">
                    <a:pos x="51" y="339"/>
                  </a:cxn>
                  <a:cxn ang="0">
                    <a:pos x="89" y="216"/>
                  </a:cxn>
                  <a:cxn ang="0">
                    <a:pos x="252" y="207"/>
                  </a:cxn>
                  <a:cxn ang="0">
                    <a:pos x="282" y="110"/>
                  </a:cxn>
                  <a:cxn ang="0">
                    <a:pos x="299" y="26"/>
                  </a:cxn>
                </a:cxnLst>
                <a:rect l="0" t="0" r="r" b="b"/>
                <a:pathLst>
                  <a:path w="1383" h="1021">
                    <a:moveTo>
                      <a:pt x="1152" y="948"/>
                    </a:moveTo>
                    <a:lnTo>
                      <a:pt x="1153" y="948"/>
                    </a:lnTo>
                    <a:lnTo>
                      <a:pt x="1153" y="949"/>
                    </a:lnTo>
                    <a:lnTo>
                      <a:pt x="1152" y="951"/>
                    </a:lnTo>
                    <a:lnTo>
                      <a:pt x="1150" y="952"/>
                    </a:lnTo>
                    <a:lnTo>
                      <a:pt x="1149" y="953"/>
                    </a:lnTo>
                    <a:lnTo>
                      <a:pt x="1147" y="955"/>
                    </a:lnTo>
                    <a:lnTo>
                      <a:pt x="1147" y="956"/>
                    </a:lnTo>
                    <a:lnTo>
                      <a:pt x="1146" y="956"/>
                    </a:lnTo>
                    <a:lnTo>
                      <a:pt x="1144" y="956"/>
                    </a:lnTo>
                    <a:lnTo>
                      <a:pt x="1144" y="958"/>
                    </a:lnTo>
                    <a:lnTo>
                      <a:pt x="1143" y="958"/>
                    </a:lnTo>
                    <a:lnTo>
                      <a:pt x="1142" y="958"/>
                    </a:lnTo>
                    <a:lnTo>
                      <a:pt x="1142" y="956"/>
                    </a:lnTo>
                    <a:lnTo>
                      <a:pt x="1140" y="956"/>
                    </a:lnTo>
                    <a:lnTo>
                      <a:pt x="1140" y="955"/>
                    </a:lnTo>
                    <a:lnTo>
                      <a:pt x="1142" y="953"/>
                    </a:lnTo>
                    <a:lnTo>
                      <a:pt x="1142" y="952"/>
                    </a:lnTo>
                    <a:lnTo>
                      <a:pt x="1143" y="951"/>
                    </a:lnTo>
                    <a:lnTo>
                      <a:pt x="1144" y="951"/>
                    </a:lnTo>
                    <a:lnTo>
                      <a:pt x="1146" y="951"/>
                    </a:lnTo>
                    <a:lnTo>
                      <a:pt x="1146" y="949"/>
                    </a:lnTo>
                    <a:lnTo>
                      <a:pt x="1147" y="949"/>
                    </a:lnTo>
                    <a:lnTo>
                      <a:pt x="1149" y="948"/>
                    </a:lnTo>
                    <a:lnTo>
                      <a:pt x="1150" y="948"/>
                    </a:lnTo>
                    <a:lnTo>
                      <a:pt x="1152" y="948"/>
                    </a:lnTo>
                    <a:close/>
                    <a:moveTo>
                      <a:pt x="1127" y="945"/>
                    </a:moveTo>
                    <a:lnTo>
                      <a:pt x="1129" y="945"/>
                    </a:lnTo>
                    <a:lnTo>
                      <a:pt x="1129" y="946"/>
                    </a:lnTo>
                    <a:lnTo>
                      <a:pt x="1130" y="946"/>
                    </a:lnTo>
                    <a:lnTo>
                      <a:pt x="1130" y="948"/>
                    </a:lnTo>
                    <a:lnTo>
                      <a:pt x="1129" y="948"/>
                    </a:lnTo>
                    <a:lnTo>
                      <a:pt x="1129" y="949"/>
                    </a:lnTo>
                    <a:lnTo>
                      <a:pt x="1127" y="949"/>
                    </a:lnTo>
                    <a:lnTo>
                      <a:pt x="1127" y="948"/>
                    </a:lnTo>
                    <a:lnTo>
                      <a:pt x="1126" y="948"/>
                    </a:lnTo>
                    <a:lnTo>
                      <a:pt x="1126" y="949"/>
                    </a:lnTo>
                    <a:lnTo>
                      <a:pt x="1124" y="949"/>
                    </a:lnTo>
                    <a:lnTo>
                      <a:pt x="1124" y="951"/>
                    </a:lnTo>
                    <a:lnTo>
                      <a:pt x="1124" y="949"/>
                    </a:lnTo>
                    <a:lnTo>
                      <a:pt x="1123" y="949"/>
                    </a:lnTo>
                    <a:lnTo>
                      <a:pt x="1123" y="948"/>
                    </a:lnTo>
                    <a:lnTo>
                      <a:pt x="1122" y="948"/>
                    </a:lnTo>
                    <a:lnTo>
                      <a:pt x="1122" y="946"/>
                    </a:lnTo>
                    <a:lnTo>
                      <a:pt x="1123" y="946"/>
                    </a:lnTo>
                    <a:lnTo>
                      <a:pt x="1123" y="948"/>
                    </a:lnTo>
                    <a:lnTo>
                      <a:pt x="1123" y="946"/>
                    </a:lnTo>
                    <a:lnTo>
                      <a:pt x="1124" y="946"/>
                    </a:lnTo>
                    <a:lnTo>
                      <a:pt x="1124" y="945"/>
                    </a:lnTo>
                    <a:lnTo>
                      <a:pt x="1126" y="945"/>
                    </a:lnTo>
                    <a:lnTo>
                      <a:pt x="1126" y="943"/>
                    </a:lnTo>
                    <a:lnTo>
                      <a:pt x="1127" y="943"/>
                    </a:lnTo>
                    <a:lnTo>
                      <a:pt x="1127" y="945"/>
                    </a:lnTo>
                    <a:close/>
                    <a:moveTo>
                      <a:pt x="1120" y="943"/>
                    </a:moveTo>
                    <a:lnTo>
                      <a:pt x="1122" y="943"/>
                    </a:lnTo>
                    <a:lnTo>
                      <a:pt x="1123" y="943"/>
                    </a:lnTo>
                    <a:lnTo>
                      <a:pt x="1123" y="945"/>
                    </a:lnTo>
                    <a:lnTo>
                      <a:pt x="1124" y="945"/>
                    </a:lnTo>
                    <a:lnTo>
                      <a:pt x="1124" y="943"/>
                    </a:lnTo>
                    <a:lnTo>
                      <a:pt x="1126" y="943"/>
                    </a:lnTo>
                    <a:lnTo>
                      <a:pt x="1124" y="945"/>
                    </a:lnTo>
                    <a:lnTo>
                      <a:pt x="1123" y="945"/>
                    </a:lnTo>
                    <a:lnTo>
                      <a:pt x="1123" y="946"/>
                    </a:lnTo>
                    <a:lnTo>
                      <a:pt x="1122" y="946"/>
                    </a:lnTo>
                    <a:lnTo>
                      <a:pt x="1122" y="948"/>
                    </a:lnTo>
                    <a:lnTo>
                      <a:pt x="1120" y="948"/>
                    </a:lnTo>
                    <a:lnTo>
                      <a:pt x="1119" y="948"/>
                    </a:lnTo>
                    <a:lnTo>
                      <a:pt x="1117" y="948"/>
                    </a:lnTo>
                    <a:lnTo>
                      <a:pt x="1116" y="948"/>
                    </a:lnTo>
                    <a:lnTo>
                      <a:pt x="1116" y="946"/>
                    </a:lnTo>
                    <a:lnTo>
                      <a:pt x="1116" y="945"/>
                    </a:lnTo>
                    <a:lnTo>
                      <a:pt x="1117" y="945"/>
                    </a:lnTo>
                    <a:lnTo>
                      <a:pt x="1117" y="943"/>
                    </a:lnTo>
                    <a:lnTo>
                      <a:pt x="1119" y="943"/>
                    </a:lnTo>
                    <a:lnTo>
                      <a:pt x="1120" y="942"/>
                    </a:lnTo>
                    <a:lnTo>
                      <a:pt x="1120" y="943"/>
                    </a:lnTo>
                    <a:close/>
                    <a:moveTo>
                      <a:pt x="1150" y="945"/>
                    </a:moveTo>
                    <a:lnTo>
                      <a:pt x="1150" y="946"/>
                    </a:lnTo>
                    <a:lnTo>
                      <a:pt x="1150" y="948"/>
                    </a:lnTo>
                    <a:lnTo>
                      <a:pt x="1149" y="948"/>
                    </a:lnTo>
                    <a:lnTo>
                      <a:pt x="1147" y="948"/>
                    </a:lnTo>
                    <a:lnTo>
                      <a:pt x="1147" y="949"/>
                    </a:lnTo>
                    <a:lnTo>
                      <a:pt x="1146" y="949"/>
                    </a:lnTo>
                    <a:lnTo>
                      <a:pt x="1146" y="951"/>
                    </a:lnTo>
                    <a:lnTo>
                      <a:pt x="1144" y="951"/>
                    </a:lnTo>
                    <a:lnTo>
                      <a:pt x="1143" y="951"/>
                    </a:lnTo>
                    <a:lnTo>
                      <a:pt x="1142" y="952"/>
                    </a:lnTo>
                    <a:lnTo>
                      <a:pt x="1140" y="953"/>
                    </a:lnTo>
                    <a:lnTo>
                      <a:pt x="1140" y="955"/>
                    </a:lnTo>
                    <a:lnTo>
                      <a:pt x="1140" y="956"/>
                    </a:lnTo>
                    <a:lnTo>
                      <a:pt x="1140" y="958"/>
                    </a:lnTo>
                    <a:lnTo>
                      <a:pt x="1139" y="958"/>
                    </a:lnTo>
                    <a:lnTo>
                      <a:pt x="1137" y="958"/>
                    </a:lnTo>
                    <a:lnTo>
                      <a:pt x="1136" y="958"/>
                    </a:lnTo>
                    <a:lnTo>
                      <a:pt x="1134" y="956"/>
                    </a:lnTo>
                    <a:lnTo>
                      <a:pt x="1133" y="956"/>
                    </a:lnTo>
                    <a:lnTo>
                      <a:pt x="1132" y="956"/>
                    </a:lnTo>
                    <a:lnTo>
                      <a:pt x="1130" y="956"/>
                    </a:lnTo>
                    <a:lnTo>
                      <a:pt x="1129" y="956"/>
                    </a:lnTo>
                    <a:lnTo>
                      <a:pt x="1127" y="956"/>
                    </a:lnTo>
                    <a:lnTo>
                      <a:pt x="1126" y="956"/>
                    </a:lnTo>
                    <a:lnTo>
                      <a:pt x="1124" y="956"/>
                    </a:lnTo>
                    <a:lnTo>
                      <a:pt x="1122" y="956"/>
                    </a:lnTo>
                    <a:lnTo>
                      <a:pt x="1120" y="956"/>
                    </a:lnTo>
                    <a:lnTo>
                      <a:pt x="1116" y="956"/>
                    </a:lnTo>
                    <a:lnTo>
                      <a:pt x="1114" y="956"/>
                    </a:lnTo>
                    <a:lnTo>
                      <a:pt x="1113" y="956"/>
                    </a:lnTo>
                    <a:lnTo>
                      <a:pt x="1112" y="956"/>
                    </a:lnTo>
                    <a:lnTo>
                      <a:pt x="1110" y="956"/>
                    </a:lnTo>
                    <a:lnTo>
                      <a:pt x="1110" y="958"/>
                    </a:lnTo>
                    <a:lnTo>
                      <a:pt x="1109" y="958"/>
                    </a:lnTo>
                    <a:lnTo>
                      <a:pt x="1107" y="958"/>
                    </a:lnTo>
                    <a:lnTo>
                      <a:pt x="1106" y="958"/>
                    </a:lnTo>
                    <a:lnTo>
                      <a:pt x="1104" y="956"/>
                    </a:lnTo>
                    <a:lnTo>
                      <a:pt x="1103" y="958"/>
                    </a:lnTo>
                    <a:lnTo>
                      <a:pt x="1103" y="956"/>
                    </a:lnTo>
                    <a:lnTo>
                      <a:pt x="1102" y="956"/>
                    </a:lnTo>
                    <a:lnTo>
                      <a:pt x="1102" y="955"/>
                    </a:lnTo>
                    <a:lnTo>
                      <a:pt x="1103" y="955"/>
                    </a:lnTo>
                    <a:lnTo>
                      <a:pt x="1103" y="956"/>
                    </a:lnTo>
                    <a:lnTo>
                      <a:pt x="1104" y="956"/>
                    </a:lnTo>
                    <a:lnTo>
                      <a:pt x="1106" y="956"/>
                    </a:lnTo>
                    <a:lnTo>
                      <a:pt x="1104" y="956"/>
                    </a:lnTo>
                    <a:lnTo>
                      <a:pt x="1104" y="955"/>
                    </a:lnTo>
                    <a:lnTo>
                      <a:pt x="1103" y="955"/>
                    </a:lnTo>
                    <a:lnTo>
                      <a:pt x="1103" y="953"/>
                    </a:lnTo>
                    <a:lnTo>
                      <a:pt x="1103" y="952"/>
                    </a:lnTo>
                    <a:lnTo>
                      <a:pt x="1104" y="952"/>
                    </a:lnTo>
                    <a:lnTo>
                      <a:pt x="1104" y="951"/>
                    </a:lnTo>
                    <a:lnTo>
                      <a:pt x="1106" y="951"/>
                    </a:lnTo>
                    <a:lnTo>
                      <a:pt x="1106" y="949"/>
                    </a:lnTo>
                    <a:lnTo>
                      <a:pt x="1107" y="948"/>
                    </a:lnTo>
                    <a:lnTo>
                      <a:pt x="1109" y="948"/>
                    </a:lnTo>
                    <a:lnTo>
                      <a:pt x="1109" y="949"/>
                    </a:lnTo>
                    <a:lnTo>
                      <a:pt x="1110" y="949"/>
                    </a:lnTo>
                    <a:lnTo>
                      <a:pt x="1112" y="949"/>
                    </a:lnTo>
                    <a:lnTo>
                      <a:pt x="1113" y="951"/>
                    </a:lnTo>
                    <a:lnTo>
                      <a:pt x="1113" y="949"/>
                    </a:lnTo>
                    <a:lnTo>
                      <a:pt x="1114" y="949"/>
                    </a:lnTo>
                    <a:lnTo>
                      <a:pt x="1116" y="949"/>
                    </a:lnTo>
                    <a:lnTo>
                      <a:pt x="1116" y="948"/>
                    </a:lnTo>
                    <a:lnTo>
                      <a:pt x="1117" y="948"/>
                    </a:lnTo>
                    <a:lnTo>
                      <a:pt x="1117" y="949"/>
                    </a:lnTo>
                    <a:lnTo>
                      <a:pt x="1119" y="951"/>
                    </a:lnTo>
                    <a:lnTo>
                      <a:pt x="1119" y="952"/>
                    </a:lnTo>
                    <a:lnTo>
                      <a:pt x="1119" y="953"/>
                    </a:lnTo>
                    <a:lnTo>
                      <a:pt x="1119" y="952"/>
                    </a:lnTo>
                    <a:lnTo>
                      <a:pt x="1119" y="951"/>
                    </a:lnTo>
                    <a:lnTo>
                      <a:pt x="1119" y="949"/>
                    </a:lnTo>
                    <a:lnTo>
                      <a:pt x="1120" y="949"/>
                    </a:lnTo>
                    <a:lnTo>
                      <a:pt x="1122" y="949"/>
                    </a:lnTo>
                    <a:lnTo>
                      <a:pt x="1123" y="949"/>
                    </a:lnTo>
                    <a:lnTo>
                      <a:pt x="1124" y="951"/>
                    </a:lnTo>
                    <a:lnTo>
                      <a:pt x="1126" y="951"/>
                    </a:lnTo>
                    <a:lnTo>
                      <a:pt x="1126" y="949"/>
                    </a:lnTo>
                    <a:lnTo>
                      <a:pt x="1126" y="948"/>
                    </a:lnTo>
                    <a:lnTo>
                      <a:pt x="1126" y="949"/>
                    </a:lnTo>
                    <a:lnTo>
                      <a:pt x="1127" y="949"/>
                    </a:lnTo>
                    <a:lnTo>
                      <a:pt x="1127" y="951"/>
                    </a:lnTo>
                    <a:lnTo>
                      <a:pt x="1129" y="951"/>
                    </a:lnTo>
                    <a:lnTo>
                      <a:pt x="1129" y="949"/>
                    </a:lnTo>
                    <a:lnTo>
                      <a:pt x="1130" y="948"/>
                    </a:lnTo>
                    <a:lnTo>
                      <a:pt x="1130" y="946"/>
                    </a:lnTo>
                    <a:lnTo>
                      <a:pt x="1130" y="945"/>
                    </a:lnTo>
                    <a:lnTo>
                      <a:pt x="1130" y="943"/>
                    </a:lnTo>
                    <a:lnTo>
                      <a:pt x="1132" y="943"/>
                    </a:lnTo>
                    <a:lnTo>
                      <a:pt x="1133" y="943"/>
                    </a:lnTo>
                    <a:lnTo>
                      <a:pt x="1133" y="942"/>
                    </a:lnTo>
                    <a:lnTo>
                      <a:pt x="1134" y="942"/>
                    </a:lnTo>
                    <a:lnTo>
                      <a:pt x="1136" y="942"/>
                    </a:lnTo>
                    <a:lnTo>
                      <a:pt x="1137" y="942"/>
                    </a:lnTo>
                    <a:lnTo>
                      <a:pt x="1137" y="941"/>
                    </a:lnTo>
                    <a:lnTo>
                      <a:pt x="1139" y="941"/>
                    </a:lnTo>
                    <a:lnTo>
                      <a:pt x="1140" y="941"/>
                    </a:lnTo>
                    <a:lnTo>
                      <a:pt x="1140" y="942"/>
                    </a:lnTo>
                    <a:lnTo>
                      <a:pt x="1139" y="942"/>
                    </a:lnTo>
                    <a:lnTo>
                      <a:pt x="1139" y="943"/>
                    </a:lnTo>
                    <a:lnTo>
                      <a:pt x="1137" y="945"/>
                    </a:lnTo>
                    <a:lnTo>
                      <a:pt x="1139" y="943"/>
                    </a:lnTo>
                    <a:lnTo>
                      <a:pt x="1140" y="943"/>
                    </a:lnTo>
                    <a:lnTo>
                      <a:pt x="1140" y="942"/>
                    </a:lnTo>
                    <a:lnTo>
                      <a:pt x="1142" y="942"/>
                    </a:lnTo>
                    <a:lnTo>
                      <a:pt x="1140" y="941"/>
                    </a:lnTo>
                    <a:lnTo>
                      <a:pt x="1140" y="939"/>
                    </a:lnTo>
                    <a:lnTo>
                      <a:pt x="1142" y="939"/>
                    </a:lnTo>
                    <a:lnTo>
                      <a:pt x="1142" y="938"/>
                    </a:lnTo>
                    <a:lnTo>
                      <a:pt x="1143" y="938"/>
                    </a:lnTo>
                    <a:lnTo>
                      <a:pt x="1143" y="939"/>
                    </a:lnTo>
                    <a:lnTo>
                      <a:pt x="1144" y="939"/>
                    </a:lnTo>
                    <a:lnTo>
                      <a:pt x="1146" y="941"/>
                    </a:lnTo>
                    <a:lnTo>
                      <a:pt x="1147" y="942"/>
                    </a:lnTo>
                    <a:lnTo>
                      <a:pt x="1149" y="942"/>
                    </a:lnTo>
                    <a:lnTo>
                      <a:pt x="1149" y="943"/>
                    </a:lnTo>
                    <a:lnTo>
                      <a:pt x="1150" y="943"/>
                    </a:lnTo>
                    <a:lnTo>
                      <a:pt x="1150" y="945"/>
                    </a:lnTo>
                    <a:close/>
                    <a:moveTo>
                      <a:pt x="1132" y="938"/>
                    </a:moveTo>
                    <a:lnTo>
                      <a:pt x="1133" y="941"/>
                    </a:lnTo>
                    <a:lnTo>
                      <a:pt x="1134" y="942"/>
                    </a:lnTo>
                    <a:lnTo>
                      <a:pt x="1133" y="942"/>
                    </a:lnTo>
                    <a:lnTo>
                      <a:pt x="1132" y="943"/>
                    </a:lnTo>
                    <a:lnTo>
                      <a:pt x="1130" y="943"/>
                    </a:lnTo>
                    <a:lnTo>
                      <a:pt x="1129" y="943"/>
                    </a:lnTo>
                    <a:lnTo>
                      <a:pt x="1129" y="945"/>
                    </a:lnTo>
                    <a:lnTo>
                      <a:pt x="1127" y="945"/>
                    </a:lnTo>
                    <a:lnTo>
                      <a:pt x="1129" y="943"/>
                    </a:lnTo>
                    <a:lnTo>
                      <a:pt x="1129" y="942"/>
                    </a:lnTo>
                    <a:lnTo>
                      <a:pt x="1127" y="942"/>
                    </a:lnTo>
                    <a:lnTo>
                      <a:pt x="1126" y="943"/>
                    </a:lnTo>
                    <a:lnTo>
                      <a:pt x="1126" y="942"/>
                    </a:lnTo>
                    <a:lnTo>
                      <a:pt x="1126" y="943"/>
                    </a:lnTo>
                    <a:lnTo>
                      <a:pt x="1124" y="943"/>
                    </a:lnTo>
                    <a:lnTo>
                      <a:pt x="1123" y="943"/>
                    </a:lnTo>
                    <a:lnTo>
                      <a:pt x="1123" y="942"/>
                    </a:lnTo>
                    <a:lnTo>
                      <a:pt x="1123" y="943"/>
                    </a:lnTo>
                    <a:lnTo>
                      <a:pt x="1122" y="943"/>
                    </a:lnTo>
                    <a:lnTo>
                      <a:pt x="1120" y="942"/>
                    </a:lnTo>
                    <a:lnTo>
                      <a:pt x="1120" y="941"/>
                    </a:lnTo>
                    <a:lnTo>
                      <a:pt x="1122" y="939"/>
                    </a:lnTo>
                    <a:lnTo>
                      <a:pt x="1123" y="939"/>
                    </a:lnTo>
                    <a:lnTo>
                      <a:pt x="1124" y="939"/>
                    </a:lnTo>
                    <a:lnTo>
                      <a:pt x="1126" y="939"/>
                    </a:lnTo>
                    <a:lnTo>
                      <a:pt x="1127" y="939"/>
                    </a:lnTo>
                    <a:lnTo>
                      <a:pt x="1129" y="939"/>
                    </a:lnTo>
                    <a:lnTo>
                      <a:pt x="1129" y="938"/>
                    </a:lnTo>
                    <a:lnTo>
                      <a:pt x="1130" y="938"/>
                    </a:lnTo>
                    <a:lnTo>
                      <a:pt x="1132" y="938"/>
                    </a:lnTo>
                    <a:close/>
                    <a:moveTo>
                      <a:pt x="1116" y="941"/>
                    </a:moveTo>
                    <a:lnTo>
                      <a:pt x="1116" y="942"/>
                    </a:lnTo>
                    <a:lnTo>
                      <a:pt x="1116" y="943"/>
                    </a:lnTo>
                    <a:lnTo>
                      <a:pt x="1116" y="945"/>
                    </a:lnTo>
                    <a:lnTo>
                      <a:pt x="1116" y="948"/>
                    </a:lnTo>
                    <a:lnTo>
                      <a:pt x="1114" y="948"/>
                    </a:lnTo>
                    <a:lnTo>
                      <a:pt x="1113" y="948"/>
                    </a:lnTo>
                    <a:lnTo>
                      <a:pt x="1113" y="949"/>
                    </a:lnTo>
                    <a:lnTo>
                      <a:pt x="1113" y="948"/>
                    </a:lnTo>
                    <a:lnTo>
                      <a:pt x="1112" y="949"/>
                    </a:lnTo>
                    <a:lnTo>
                      <a:pt x="1110" y="948"/>
                    </a:lnTo>
                    <a:lnTo>
                      <a:pt x="1109" y="946"/>
                    </a:lnTo>
                    <a:lnTo>
                      <a:pt x="1107" y="946"/>
                    </a:lnTo>
                    <a:lnTo>
                      <a:pt x="1107" y="945"/>
                    </a:lnTo>
                    <a:lnTo>
                      <a:pt x="1109" y="946"/>
                    </a:lnTo>
                    <a:lnTo>
                      <a:pt x="1110" y="946"/>
                    </a:lnTo>
                    <a:lnTo>
                      <a:pt x="1110" y="945"/>
                    </a:lnTo>
                    <a:lnTo>
                      <a:pt x="1112" y="943"/>
                    </a:lnTo>
                    <a:lnTo>
                      <a:pt x="1113" y="943"/>
                    </a:lnTo>
                    <a:lnTo>
                      <a:pt x="1114" y="943"/>
                    </a:lnTo>
                    <a:lnTo>
                      <a:pt x="1114" y="942"/>
                    </a:lnTo>
                    <a:lnTo>
                      <a:pt x="1113" y="942"/>
                    </a:lnTo>
                    <a:lnTo>
                      <a:pt x="1113" y="941"/>
                    </a:lnTo>
                    <a:lnTo>
                      <a:pt x="1112" y="941"/>
                    </a:lnTo>
                    <a:lnTo>
                      <a:pt x="1110" y="941"/>
                    </a:lnTo>
                    <a:lnTo>
                      <a:pt x="1110" y="939"/>
                    </a:lnTo>
                    <a:lnTo>
                      <a:pt x="1112" y="939"/>
                    </a:lnTo>
                    <a:lnTo>
                      <a:pt x="1112" y="938"/>
                    </a:lnTo>
                    <a:lnTo>
                      <a:pt x="1113" y="938"/>
                    </a:lnTo>
                    <a:lnTo>
                      <a:pt x="1114" y="938"/>
                    </a:lnTo>
                    <a:lnTo>
                      <a:pt x="1116" y="938"/>
                    </a:lnTo>
                    <a:lnTo>
                      <a:pt x="1116" y="939"/>
                    </a:lnTo>
                    <a:lnTo>
                      <a:pt x="1116" y="941"/>
                    </a:lnTo>
                    <a:close/>
                    <a:moveTo>
                      <a:pt x="1107" y="933"/>
                    </a:moveTo>
                    <a:lnTo>
                      <a:pt x="1109" y="933"/>
                    </a:lnTo>
                    <a:lnTo>
                      <a:pt x="1110" y="933"/>
                    </a:lnTo>
                    <a:lnTo>
                      <a:pt x="1112" y="933"/>
                    </a:lnTo>
                    <a:lnTo>
                      <a:pt x="1113" y="935"/>
                    </a:lnTo>
                    <a:lnTo>
                      <a:pt x="1113" y="936"/>
                    </a:lnTo>
                    <a:lnTo>
                      <a:pt x="1114" y="936"/>
                    </a:lnTo>
                    <a:lnTo>
                      <a:pt x="1113" y="936"/>
                    </a:lnTo>
                    <a:lnTo>
                      <a:pt x="1112" y="936"/>
                    </a:lnTo>
                    <a:lnTo>
                      <a:pt x="1112" y="938"/>
                    </a:lnTo>
                    <a:lnTo>
                      <a:pt x="1110" y="938"/>
                    </a:lnTo>
                    <a:lnTo>
                      <a:pt x="1110" y="939"/>
                    </a:lnTo>
                    <a:lnTo>
                      <a:pt x="1110" y="941"/>
                    </a:lnTo>
                    <a:lnTo>
                      <a:pt x="1110" y="942"/>
                    </a:lnTo>
                    <a:lnTo>
                      <a:pt x="1112" y="942"/>
                    </a:lnTo>
                    <a:lnTo>
                      <a:pt x="1113" y="942"/>
                    </a:lnTo>
                    <a:lnTo>
                      <a:pt x="1113" y="943"/>
                    </a:lnTo>
                    <a:lnTo>
                      <a:pt x="1112" y="943"/>
                    </a:lnTo>
                    <a:lnTo>
                      <a:pt x="1110" y="943"/>
                    </a:lnTo>
                    <a:lnTo>
                      <a:pt x="1110" y="945"/>
                    </a:lnTo>
                    <a:lnTo>
                      <a:pt x="1110" y="946"/>
                    </a:lnTo>
                    <a:lnTo>
                      <a:pt x="1109" y="946"/>
                    </a:lnTo>
                    <a:lnTo>
                      <a:pt x="1109" y="945"/>
                    </a:lnTo>
                    <a:lnTo>
                      <a:pt x="1109" y="942"/>
                    </a:lnTo>
                    <a:lnTo>
                      <a:pt x="1107" y="942"/>
                    </a:lnTo>
                    <a:lnTo>
                      <a:pt x="1107" y="941"/>
                    </a:lnTo>
                    <a:lnTo>
                      <a:pt x="1107" y="939"/>
                    </a:lnTo>
                    <a:lnTo>
                      <a:pt x="1106" y="939"/>
                    </a:lnTo>
                    <a:lnTo>
                      <a:pt x="1104" y="939"/>
                    </a:lnTo>
                    <a:lnTo>
                      <a:pt x="1103" y="938"/>
                    </a:lnTo>
                    <a:lnTo>
                      <a:pt x="1102" y="938"/>
                    </a:lnTo>
                    <a:lnTo>
                      <a:pt x="1102" y="936"/>
                    </a:lnTo>
                    <a:lnTo>
                      <a:pt x="1102" y="935"/>
                    </a:lnTo>
                    <a:lnTo>
                      <a:pt x="1104" y="933"/>
                    </a:lnTo>
                    <a:lnTo>
                      <a:pt x="1106" y="932"/>
                    </a:lnTo>
                    <a:lnTo>
                      <a:pt x="1106" y="933"/>
                    </a:lnTo>
                    <a:lnTo>
                      <a:pt x="1107" y="933"/>
                    </a:lnTo>
                    <a:close/>
                    <a:moveTo>
                      <a:pt x="1113" y="926"/>
                    </a:moveTo>
                    <a:lnTo>
                      <a:pt x="1113" y="928"/>
                    </a:lnTo>
                    <a:lnTo>
                      <a:pt x="1114" y="928"/>
                    </a:lnTo>
                    <a:lnTo>
                      <a:pt x="1114" y="929"/>
                    </a:lnTo>
                    <a:lnTo>
                      <a:pt x="1116" y="929"/>
                    </a:lnTo>
                    <a:lnTo>
                      <a:pt x="1116" y="931"/>
                    </a:lnTo>
                    <a:lnTo>
                      <a:pt x="1116" y="932"/>
                    </a:lnTo>
                    <a:lnTo>
                      <a:pt x="1117" y="932"/>
                    </a:lnTo>
                    <a:lnTo>
                      <a:pt x="1119" y="932"/>
                    </a:lnTo>
                    <a:lnTo>
                      <a:pt x="1120" y="933"/>
                    </a:lnTo>
                    <a:lnTo>
                      <a:pt x="1120" y="932"/>
                    </a:lnTo>
                    <a:lnTo>
                      <a:pt x="1122" y="932"/>
                    </a:lnTo>
                    <a:lnTo>
                      <a:pt x="1123" y="932"/>
                    </a:lnTo>
                    <a:lnTo>
                      <a:pt x="1123" y="933"/>
                    </a:lnTo>
                    <a:lnTo>
                      <a:pt x="1123" y="935"/>
                    </a:lnTo>
                    <a:lnTo>
                      <a:pt x="1123" y="936"/>
                    </a:lnTo>
                    <a:lnTo>
                      <a:pt x="1123" y="938"/>
                    </a:lnTo>
                    <a:lnTo>
                      <a:pt x="1124" y="939"/>
                    </a:lnTo>
                    <a:lnTo>
                      <a:pt x="1123" y="939"/>
                    </a:lnTo>
                    <a:lnTo>
                      <a:pt x="1122" y="939"/>
                    </a:lnTo>
                    <a:lnTo>
                      <a:pt x="1120" y="939"/>
                    </a:lnTo>
                    <a:lnTo>
                      <a:pt x="1120" y="941"/>
                    </a:lnTo>
                    <a:lnTo>
                      <a:pt x="1119" y="941"/>
                    </a:lnTo>
                    <a:lnTo>
                      <a:pt x="1119" y="942"/>
                    </a:lnTo>
                    <a:lnTo>
                      <a:pt x="1119" y="943"/>
                    </a:lnTo>
                    <a:lnTo>
                      <a:pt x="1117" y="943"/>
                    </a:lnTo>
                    <a:lnTo>
                      <a:pt x="1116" y="943"/>
                    </a:lnTo>
                    <a:lnTo>
                      <a:pt x="1116" y="942"/>
                    </a:lnTo>
                    <a:lnTo>
                      <a:pt x="1117" y="942"/>
                    </a:lnTo>
                    <a:lnTo>
                      <a:pt x="1117" y="941"/>
                    </a:lnTo>
                    <a:lnTo>
                      <a:pt x="1117" y="939"/>
                    </a:lnTo>
                    <a:lnTo>
                      <a:pt x="1119" y="939"/>
                    </a:lnTo>
                    <a:lnTo>
                      <a:pt x="1119" y="938"/>
                    </a:lnTo>
                    <a:lnTo>
                      <a:pt x="1119" y="936"/>
                    </a:lnTo>
                    <a:lnTo>
                      <a:pt x="1117" y="936"/>
                    </a:lnTo>
                    <a:lnTo>
                      <a:pt x="1117" y="938"/>
                    </a:lnTo>
                    <a:lnTo>
                      <a:pt x="1119" y="938"/>
                    </a:lnTo>
                    <a:lnTo>
                      <a:pt x="1117" y="938"/>
                    </a:lnTo>
                    <a:lnTo>
                      <a:pt x="1117" y="939"/>
                    </a:lnTo>
                    <a:lnTo>
                      <a:pt x="1116" y="939"/>
                    </a:lnTo>
                    <a:lnTo>
                      <a:pt x="1116" y="938"/>
                    </a:lnTo>
                    <a:lnTo>
                      <a:pt x="1114" y="936"/>
                    </a:lnTo>
                    <a:lnTo>
                      <a:pt x="1114" y="935"/>
                    </a:lnTo>
                    <a:lnTo>
                      <a:pt x="1113" y="935"/>
                    </a:lnTo>
                    <a:lnTo>
                      <a:pt x="1112" y="933"/>
                    </a:lnTo>
                    <a:lnTo>
                      <a:pt x="1110" y="932"/>
                    </a:lnTo>
                    <a:lnTo>
                      <a:pt x="1110" y="933"/>
                    </a:lnTo>
                    <a:lnTo>
                      <a:pt x="1109" y="933"/>
                    </a:lnTo>
                    <a:lnTo>
                      <a:pt x="1109" y="932"/>
                    </a:lnTo>
                    <a:lnTo>
                      <a:pt x="1109" y="933"/>
                    </a:lnTo>
                    <a:lnTo>
                      <a:pt x="1107" y="933"/>
                    </a:lnTo>
                    <a:lnTo>
                      <a:pt x="1107" y="932"/>
                    </a:lnTo>
                    <a:lnTo>
                      <a:pt x="1106" y="932"/>
                    </a:lnTo>
                    <a:lnTo>
                      <a:pt x="1104" y="932"/>
                    </a:lnTo>
                    <a:lnTo>
                      <a:pt x="1104" y="933"/>
                    </a:lnTo>
                    <a:lnTo>
                      <a:pt x="1104" y="932"/>
                    </a:lnTo>
                    <a:lnTo>
                      <a:pt x="1103" y="932"/>
                    </a:lnTo>
                    <a:lnTo>
                      <a:pt x="1102" y="931"/>
                    </a:lnTo>
                    <a:lnTo>
                      <a:pt x="1102" y="929"/>
                    </a:lnTo>
                    <a:lnTo>
                      <a:pt x="1102" y="928"/>
                    </a:lnTo>
                    <a:lnTo>
                      <a:pt x="1103" y="928"/>
                    </a:lnTo>
                    <a:lnTo>
                      <a:pt x="1103" y="926"/>
                    </a:lnTo>
                    <a:lnTo>
                      <a:pt x="1104" y="926"/>
                    </a:lnTo>
                    <a:lnTo>
                      <a:pt x="1106" y="926"/>
                    </a:lnTo>
                    <a:lnTo>
                      <a:pt x="1107" y="926"/>
                    </a:lnTo>
                    <a:lnTo>
                      <a:pt x="1109" y="925"/>
                    </a:lnTo>
                    <a:lnTo>
                      <a:pt x="1110" y="925"/>
                    </a:lnTo>
                    <a:lnTo>
                      <a:pt x="1112" y="923"/>
                    </a:lnTo>
                    <a:lnTo>
                      <a:pt x="1112" y="925"/>
                    </a:lnTo>
                    <a:lnTo>
                      <a:pt x="1113" y="925"/>
                    </a:lnTo>
                    <a:lnTo>
                      <a:pt x="1113" y="926"/>
                    </a:lnTo>
                    <a:close/>
                    <a:moveTo>
                      <a:pt x="1102" y="932"/>
                    </a:moveTo>
                    <a:lnTo>
                      <a:pt x="1103" y="932"/>
                    </a:lnTo>
                    <a:lnTo>
                      <a:pt x="1103" y="933"/>
                    </a:lnTo>
                    <a:lnTo>
                      <a:pt x="1102" y="933"/>
                    </a:lnTo>
                    <a:lnTo>
                      <a:pt x="1100" y="933"/>
                    </a:lnTo>
                    <a:lnTo>
                      <a:pt x="1100" y="935"/>
                    </a:lnTo>
                    <a:lnTo>
                      <a:pt x="1100" y="936"/>
                    </a:lnTo>
                    <a:lnTo>
                      <a:pt x="1102" y="936"/>
                    </a:lnTo>
                    <a:lnTo>
                      <a:pt x="1102" y="938"/>
                    </a:lnTo>
                    <a:lnTo>
                      <a:pt x="1102" y="939"/>
                    </a:lnTo>
                    <a:lnTo>
                      <a:pt x="1103" y="939"/>
                    </a:lnTo>
                    <a:lnTo>
                      <a:pt x="1104" y="939"/>
                    </a:lnTo>
                    <a:lnTo>
                      <a:pt x="1106" y="941"/>
                    </a:lnTo>
                    <a:lnTo>
                      <a:pt x="1106" y="942"/>
                    </a:lnTo>
                    <a:lnTo>
                      <a:pt x="1107" y="942"/>
                    </a:lnTo>
                    <a:lnTo>
                      <a:pt x="1106" y="943"/>
                    </a:lnTo>
                    <a:lnTo>
                      <a:pt x="1106" y="945"/>
                    </a:lnTo>
                    <a:lnTo>
                      <a:pt x="1104" y="945"/>
                    </a:lnTo>
                    <a:lnTo>
                      <a:pt x="1103" y="946"/>
                    </a:lnTo>
                    <a:lnTo>
                      <a:pt x="1103" y="948"/>
                    </a:lnTo>
                    <a:lnTo>
                      <a:pt x="1102" y="948"/>
                    </a:lnTo>
                    <a:lnTo>
                      <a:pt x="1100" y="946"/>
                    </a:lnTo>
                    <a:lnTo>
                      <a:pt x="1099" y="945"/>
                    </a:lnTo>
                    <a:lnTo>
                      <a:pt x="1099" y="943"/>
                    </a:lnTo>
                    <a:lnTo>
                      <a:pt x="1097" y="943"/>
                    </a:lnTo>
                    <a:lnTo>
                      <a:pt x="1096" y="943"/>
                    </a:lnTo>
                    <a:lnTo>
                      <a:pt x="1096" y="945"/>
                    </a:lnTo>
                    <a:lnTo>
                      <a:pt x="1094" y="945"/>
                    </a:lnTo>
                    <a:lnTo>
                      <a:pt x="1093" y="945"/>
                    </a:lnTo>
                    <a:lnTo>
                      <a:pt x="1092" y="943"/>
                    </a:lnTo>
                    <a:lnTo>
                      <a:pt x="1093" y="943"/>
                    </a:lnTo>
                    <a:lnTo>
                      <a:pt x="1093" y="942"/>
                    </a:lnTo>
                    <a:lnTo>
                      <a:pt x="1093" y="941"/>
                    </a:lnTo>
                    <a:lnTo>
                      <a:pt x="1092" y="941"/>
                    </a:lnTo>
                    <a:lnTo>
                      <a:pt x="1092" y="942"/>
                    </a:lnTo>
                    <a:lnTo>
                      <a:pt x="1092" y="941"/>
                    </a:lnTo>
                    <a:lnTo>
                      <a:pt x="1090" y="941"/>
                    </a:lnTo>
                    <a:lnTo>
                      <a:pt x="1090" y="942"/>
                    </a:lnTo>
                    <a:lnTo>
                      <a:pt x="1092" y="942"/>
                    </a:lnTo>
                    <a:lnTo>
                      <a:pt x="1093" y="942"/>
                    </a:lnTo>
                    <a:lnTo>
                      <a:pt x="1093" y="943"/>
                    </a:lnTo>
                    <a:lnTo>
                      <a:pt x="1092" y="943"/>
                    </a:lnTo>
                    <a:lnTo>
                      <a:pt x="1092" y="945"/>
                    </a:lnTo>
                    <a:lnTo>
                      <a:pt x="1093" y="945"/>
                    </a:lnTo>
                    <a:lnTo>
                      <a:pt x="1092" y="945"/>
                    </a:lnTo>
                    <a:lnTo>
                      <a:pt x="1092" y="946"/>
                    </a:lnTo>
                    <a:lnTo>
                      <a:pt x="1092" y="948"/>
                    </a:lnTo>
                    <a:lnTo>
                      <a:pt x="1092" y="946"/>
                    </a:lnTo>
                    <a:lnTo>
                      <a:pt x="1093" y="946"/>
                    </a:lnTo>
                    <a:lnTo>
                      <a:pt x="1093" y="945"/>
                    </a:lnTo>
                    <a:lnTo>
                      <a:pt x="1094" y="945"/>
                    </a:lnTo>
                    <a:lnTo>
                      <a:pt x="1094" y="946"/>
                    </a:lnTo>
                    <a:lnTo>
                      <a:pt x="1096" y="946"/>
                    </a:lnTo>
                    <a:lnTo>
                      <a:pt x="1096" y="945"/>
                    </a:lnTo>
                    <a:lnTo>
                      <a:pt x="1097" y="946"/>
                    </a:lnTo>
                    <a:lnTo>
                      <a:pt x="1097" y="945"/>
                    </a:lnTo>
                    <a:lnTo>
                      <a:pt x="1097" y="943"/>
                    </a:lnTo>
                    <a:lnTo>
                      <a:pt x="1099" y="945"/>
                    </a:lnTo>
                    <a:lnTo>
                      <a:pt x="1099" y="946"/>
                    </a:lnTo>
                    <a:lnTo>
                      <a:pt x="1100" y="948"/>
                    </a:lnTo>
                    <a:lnTo>
                      <a:pt x="1102" y="948"/>
                    </a:lnTo>
                    <a:lnTo>
                      <a:pt x="1100" y="949"/>
                    </a:lnTo>
                    <a:lnTo>
                      <a:pt x="1099" y="951"/>
                    </a:lnTo>
                    <a:lnTo>
                      <a:pt x="1099" y="952"/>
                    </a:lnTo>
                    <a:lnTo>
                      <a:pt x="1097" y="952"/>
                    </a:lnTo>
                    <a:lnTo>
                      <a:pt x="1097" y="953"/>
                    </a:lnTo>
                    <a:lnTo>
                      <a:pt x="1096" y="953"/>
                    </a:lnTo>
                    <a:lnTo>
                      <a:pt x="1094" y="953"/>
                    </a:lnTo>
                    <a:lnTo>
                      <a:pt x="1093" y="953"/>
                    </a:lnTo>
                    <a:lnTo>
                      <a:pt x="1092" y="953"/>
                    </a:lnTo>
                    <a:lnTo>
                      <a:pt x="1090" y="953"/>
                    </a:lnTo>
                    <a:lnTo>
                      <a:pt x="1090" y="952"/>
                    </a:lnTo>
                    <a:lnTo>
                      <a:pt x="1089" y="952"/>
                    </a:lnTo>
                    <a:lnTo>
                      <a:pt x="1089" y="951"/>
                    </a:lnTo>
                    <a:lnTo>
                      <a:pt x="1086" y="949"/>
                    </a:lnTo>
                    <a:lnTo>
                      <a:pt x="1086" y="948"/>
                    </a:lnTo>
                    <a:lnTo>
                      <a:pt x="1084" y="946"/>
                    </a:lnTo>
                    <a:lnTo>
                      <a:pt x="1084" y="943"/>
                    </a:lnTo>
                    <a:lnTo>
                      <a:pt x="1084" y="942"/>
                    </a:lnTo>
                    <a:lnTo>
                      <a:pt x="1084" y="941"/>
                    </a:lnTo>
                    <a:lnTo>
                      <a:pt x="1084" y="939"/>
                    </a:lnTo>
                    <a:lnTo>
                      <a:pt x="1084" y="938"/>
                    </a:lnTo>
                    <a:lnTo>
                      <a:pt x="1083" y="938"/>
                    </a:lnTo>
                    <a:lnTo>
                      <a:pt x="1083" y="936"/>
                    </a:lnTo>
                    <a:lnTo>
                      <a:pt x="1083" y="935"/>
                    </a:lnTo>
                    <a:lnTo>
                      <a:pt x="1083" y="933"/>
                    </a:lnTo>
                    <a:lnTo>
                      <a:pt x="1083" y="932"/>
                    </a:lnTo>
                    <a:lnTo>
                      <a:pt x="1083" y="931"/>
                    </a:lnTo>
                    <a:lnTo>
                      <a:pt x="1084" y="931"/>
                    </a:lnTo>
                    <a:lnTo>
                      <a:pt x="1086" y="931"/>
                    </a:lnTo>
                    <a:lnTo>
                      <a:pt x="1086" y="929"/>
                    </a:lnTo>
                    <a:lnTo>
                      <a:pt x="1087" y="929"/>
                    </a:lnTo>
                    <a:lnTo>
                      <a:pt x="1089" y="929"/>
                    </a:lnTo>
                    <a:lnTo>
                      <a:pt x="1089" y="931"/>
                    </a:lnTo>
                    <a:lnTo>
                      <a:pt x="1089" y="932"/>
                    </a:lnTo>
                    <a:lnTo>
                      <a:pt x="1090" y="932"/>
                    </a:lnTo>
                    <a:lnTo>
                      <a:pt x="1092" y="932"/>
                    </a:lnTo>
                    <a:lnTo>
                      <a:pt x="1092" y="931"/>
                    </a:lnTo>
                    <a:lnTo>
                      <a:pt x="1092" y="929"/>
                    </a:lnTo>
                    <a:lnTo>
                      <a:pt x="1092" y="928"/>
                    </a:lnTo>
                    <a:lnTo>
                      <a:pt x="1092" y="926"/>
                    </a:lnTo>
                    <a:lnTo>
                      <a:pt x="1093" y="926"/>
                    </a:lnTo>
                    <a:lnTo>
                      <a:pt x="1093" y="925"/>
                    </a:lnTo>
                    <a:lnTo>
                      <a:pt x="1094" y="925"/>
                    </a:lnTo>
                    <a:lnTo>
                      <a:pt x="1096" y="923"/>
                    </a:lnTo>
                    <a:lnTo>
                      <a:pt x="1096" y="925"/>
                    </a:lnTo>
                    <a:lnTo>
                      <a:pt x="1097" y="926"/>
                    </a:lnTo>
                    <a:lnTo>
                      <a:pt x="1099" y="928"/>
                    </a:lnTo>
                    <a:lnTo>
                      <a:pt x="1100" y="928"/>
                    </a:lnTo>
                    <a:lnTo>
                      <a:pt x="1100" y="931"/>
                    </a:lnTo>
                    <a:lnTo>
                      <a:pt x="1102" y="932"/>
                    </a:lnTo>
                    <a:close/>
                    <a:moveTo>
                      <a:pt x="1113" y="919"/>
                    </a:moveTo>
                    <a:lnTo>
                      <a:pt x="1112" y="919"/>
                    </a:lnTo>
                    <a:lnTo>
                      <a:pt x="1110" y="919"/>
                    </a:lnTo>
                    <a:lnTo>
                      <a:pt x="1112" y="921"/>
                    </a:lnTo>
                    <a:lnTo>
                      <a:pt x="1110" y="922"/>
                    </a:lnTo>
                    <a:lnTo>
                      <a:pt x="1110" y="923"/>
                    </a:lnTo>
                    <a:lnTo>
                      <a:pt x="1109" y="923"/>
                    </a:lnTo>
                    <a:lnTo>
                      <a:pt x="1109" y="925"/>
                    </a:lnTo>
                    <a:lnTo>
                      <a:pt x="1107" y="926"/>
                    </a:lnTo>
                    <a:lnTo>
                      <a:pt x="1106" y="926"/>
                    </a:lnTo>
                    <a:lnTo>
                      <a:pt x="1104" y="926"/>
                    </a:lnTo>
                    <a:lnTo>
                      <a:pt x="1103" y="926"/>
                    </a:lnTo>
                    <a:lnTo>
                      <a:pt x="1102" y="926"/>
                    </a:lnTo>
                    <a:lnTo>
                      <a:pt x="1102" y="928"/>
                    </a:lnTo>
                    <a:lnTo>
                      <a:pt x="1100" y="928"/>
                    </a:lnTo>
                    <a:lnTo>
                      <a:pt x="1100" y="926"/>
                    </a:lnTo>
                    <a:lnTo>
                      <a:pt x="1099" y="926"/>
                    </a:lnTo>
                    <a:lnTo>
                      <a:pt x="1097" y="925"/>
                    </a:lnTo>
                    <a:lnTo>
                      <a:pt x="1097" y="923"/>
                    </a:lnTo>
                    <a:lnTo>
                      <a:pt x="1097" y="922"/>
                    </a:lnTo>
                    <a:lnTo>
                      <a:pt x="1099" y="922"/>
                    </a:lnTo>
                    <a:lnTo>
                      <a:pt x="1100" y="921"/>
                    </a:lnTo>
                    <a:lnTo>
                      <a:pt x="1102" y="919"/>
                    </a:lnTo>
                    <a:lnTo>
                      <a:pt x="1103" y="918"/>
                    </a:lnTo>
                    <a:lnTo>
                      <a:pt x="1104" y="918"/>
                    </a:lnTo>
                    <a:lnTo>
                      <a:pt x="1106" y="918"/>
                    </a:lnTo>
                    <a:lnTo>
                      <a:pt x="1106" y="916"/>
                    </a:lnTo>
                    <a:lnTo>
                      <a:pt x="1107" y="916"/>
                    </a:lnTo>
                    <a:lnTo>
                      <a:pt x="1109" y="916"/>
                    </a:lnTo>
                    <a:lnTo>
                      <a:pt x="1110" y="915"/>
                    </a:lnTo>
                    <a:lnTo>
                      <a:pt x="1110" y="913"/>
                    </a:lnTo>
                    <a:lnTo>
                      <a:pt x="1112" y="915"/>
                    </a:lnTo>
                    <a:lnTo>
                      <a:pt x="1112" y="916"/>
                    </a:lnTo>
                    <a:lnTo>
                      <a:pt x="1112" y="918"/>
                    </a:lnTo>
                    <a:lnTo>
                      <a:pt x="1113" y="918"/>
                    </a:lnTo>
                    <a:lnTo>
                      <a:pt x="1113" y="919"/>
                    </a:lnTo>
                    <a:close/>
                    <a:moveTo>
                      <a:pt x="1036" y="918"/>
                    </a:moveTo>
                    <a:lnTo>
                      <a:pt x="1036" y="919"/>
                    </a:lnTo>
                    <a:lnTo>
                      <a:pt x="1036" y="921"/>
                    </a:lnTo>
                    <a:lnTo>
                      <a:pt x="1034" y="921"/>
                    </a:lnTo>
                    <a:lnTo>
                      <a:pt x="1033" y="922"/>
                    </a:lnTo>
                    <a:lnTo>
                      <a:pt x="1033" y="923"/>
                    </a:lnTo>
                    <a:lnTo>
                      <a:pt x="1034" y="923"/>
                    </a:lnTo>
                    <a:lnTo>
                      <a:pt x="1033" y="923"/>
                    </a:lnTo>
                    <a:lnTo>
                      <a:pt x="1031" y="923"/>
                    </a:lnTo>
                    <a:lnTo>
                      <a:pt x="1030" y="925"/>
                    </a:lnTo>
                    <a:lnTo>
                      <a:pt x="1029" y="925"/>
                    </a:lnTo>
                    <a:lnTo>
                      <a:pt x="1027" y="925"/>
                    </a:lnTo>
                    <a:lnTo>
                      <a:pt x="1026" y="925"/>
                    </a:lnTo>
                    <a:lnTo>
                      <a:pt x="1026" y="923"/>
                    </a:lnTo>
                    <a:lnTo>
                      <a:pt x="1026" y="922"/>
                    </a:lnTo>
                    <a:lnTo>
                      <a:pt x="1026" y="921"/>
                    </a:lnTo>
                    <a:lnTo>
                      <a:pt x="1024" y="919"/>
                    </a:lnTo>
                    <a:lnTo>
                      <a:pt x="1024" y="918"/>
                    </a:lnTo>
                    <a:lnTo>
                      <a:pt x="1026" y="918"/>
                    </a:lnTo>
                    <a:lnTo>
                      <a:pt x="1027" y="918"/>
                    </a:lnTo>
                    <a:lnTo>
                      <a:pt x="1029" y="916"/>
                    </a:lnTo>
                    <a:lnTo>
                      <a:pt x="1029" y="915"/>
                    </a:lnTo>
                    <a:lnTo>
                      <a:pt x="1029" y="913"/>
                    </a:lnTo>
                    <a:lnTo>
                      <a:pt x="1029" y="912"/>
                    </a:lnTo>
                    <a:lnTo>
                      <a:pt x="1030" y="911"/>
                    </a:lnTo>
                    <a:lnTo>
                      <a:pt x="1030" y="909"/>
                    </a:lnTo>
                    <a:lnTo>
                      <a:pt x="1031" y="909"/>
                    </a:lnTo>
                    <a:lnTo>
                      <a:pt x="1033" y="911"/>
                    </a:lnTo>
                    <a:lnTo>
                      <a:pt x="1033" y="912"/>
                    </a:lnTo>
                    <a:lnTo>
                      <a:pt x="1034" y="912"/>
                    </a:lnTo>
                    <a:lnTo>
                      <a:pt x="1034" y="913"/>
                    </a:lnTo>
                    <a:lnTo>
                      <a:pt x="1034" y="916"/>
                    </a:lnTo>
                    <a:lnTo>
                      <a:pt x="1036" y="918"/>
                    </a:lnTo>
                    <a:close/>
                    <a:moveTo>
                      <a:pt x="1122" y="909"/>
                    </a:moveTo>
                    <a:lnTo>
                      <a:pt x="1122" y="911"/>
                    </a:lnTo>
                    <a:lnTo>
                      <a:pt x="1120" y="911"/>
                    </a:lnTo>
                    <a:lnTo>
                      <a:pt x="1120" y="912"/>
                    </a:lnTo>
                    <a:lnTo>
                      <a:pt x="1122" y="912"/>
                    </a:lnTo>
                    <a:lnTo>
                      <a:pt x="1123" y="912"/>
                    </a:lnTo>
                    <a:lnTo>
                      <a:pt x="1123" y="913"/>
                    </a:lnTo>
                    <a:lnTo>
                      <a:pt x="1123" y="915"/>
                    </a:lnTo>
                    <a:lnTo>
                      <a:pt x="1122" y="915"/>
                    </a:lnTo>
                    <a:lnTo>
                      <a:pt x="1122" y="916"/>
                    </a:lnTo>
                    <a:lnTo>
                      <a:pt x="1123" y="916"/>
                    </a:lnTo>
                    <a:lnTo>
                      <a:pt x="1123" y="918"/>
                    </a:lnTo>
                    <a:lnTo>
                      <a:pt x="1123" y="919"/>
                    </a:lnTo>
                    <a:lnTo>
                      <a:pt x="1123" y="921"/>
                    </a:lnTo>
                    <a:lnTo>
                      <a:pt x="1124" y="922"/>
                    </a:lnTo>
                    <a:lnTo>
                      <a:pt x="1126" y="923"/>
                    </a:lnTo>
                    <a:lnTo>
                      <a:pt x="1126" y="925"/>
                    </a:lnTo>
                    <a:lnTo>
                      <a:pt x="1127" y="926"/>
                    </a:lnTo>
                    <a:lnTo>
                      <a:pt x="1129" y="926"/>
                    </a:lnTo>
                    <a:lnTo>
                      <a:pt x="1129" y="928"/>
                    </a:lnTo>
                    <a:lnTo>
                      <a:pt x="1129" y="929"/>
                    </a:lnTo>
                    <a:lnTo>
                      <a:pt x="1129" y="931"/>
                    </a:lnTo>
                    <a:lnTo>
                      <a:pt x="1129" y="932"/>
                    </a:lnTo>
                    <a:lnTo>
                      <a:pt x="1129" y="933"/>
                    </a:lnTo>
                    <a:lnTo>
                      <a:pt x="1129" y="935"/>
                    </a:lnTo>
                    <a:lnTo>
                      <a:pt x="1129" y="936"/>
                    </a:lnTo>
                    <a:lnTo>
                      <a:pt x="1129" y="938"/>
                    </a:lnTo>
                    <a:lnTo>
                      <a:pt x="1129" y="939"/>
                    </a:lnTo>
                    <a:lnTo>
                      <a:pt x="1127" y="939"/>
                    </a:lnTo>
                    <a:lnTo>
                      <a:pt x="1126" y="939"/>
                    </a:lnTo>
                    <a:lnTo>
                      <a:pt x="1126" y="938"/>
                    </a:lnTo>
                    <a:lnTo>
                      <a:pt x="1124" y="938"/>
                    </a:lnTo>
                    <a:lnTo>
                      <a:pt x="1123" y="936"/>
                    </a:lnTo>
                    <a:lnTo>
                      <a:pt x="1123" y="935"/>
                    </a:lnTo>
                    <a:lnTo>
                      <a:pt x="1123" y="933"/>
                    </a:lnTo>
                    <a:lnTo>
                      <a:pt x="1124" y="933"/>
                    </a:lnTo>
                    <a:lnTo>
                      <a:pt x="1123" y="932"/>
                    </a:lnTo>
                    <a:lnTo>
                      <a:pt x="1122" y="932"/>
                    </a:lnTo>
                    <a:lnTo>
                      <a:pt x="1120" y="932"/>
                    </a:lnTo>
                    <a:lnTo>
                      <a:pt x="1119" y="932"/>
                    </a:lnTo>
                    <a:lnTo>
                      <a:pt x="1117" y="932"/>
                    </a:lnTo>
                    <a:lnTo>
                      <a:pt x="1117" y="931"/>
                    </a:lnTo>
                    <a:lnTo>
                      <a:pt x="1116" y="931"/>
                    </a:lnTo>
                    <a:lnTo>
                      <a:pt x="1116" y="929"/>
                    </a:lnTo>
                    <a:lnTo>
                      <a:pt x="1117" y="929"/>
                    </a:lnTo>
                    <a:lnTo>
                      <a:pt x="1117" y="931"/>
                    </a:lnTo>
                    <a:lnTo>
                      <a:pt x="1119" y="931"/>
                    </a:lnTo>
                    <a:lnTo>
                      <a:pt x="1119" y="929"/>
                    </a:lnTo>
                    <a:lnTo>
                      <a:pt x="1120" y="929"/>
                    </a:lnTo>
                    <a:lnTo>
                      <a:pt x="1119" y="929"/>
                    </a:lnTo>
                    <a:lnTo>
                      <a:pt x="1119" y="931"/>
                    </a:lnTo>
                    <a:lnTo>
                      <a:pt x="1117" y="931"/>
                    </a:lnTo>
                    <a:lnTo>
                      <a:pt x="1117" y="929"/>
                    </a:lnTo>
                    <a:lnTo>
                      <a:pt x="1116" y="929"/>
                    </a:lnTo>
                    <a:lnTo>
                      <a:pt x="1114" y="928"/>
                    </a:lnTo>
                    <a:lnTo>
                      <a:pt x="1113" y="928"/>
                    </a:lnTo>
                    <a:lnTo>
                      <a:pt x="1113" y="926"/>
                    </a:lnTo>
                    <a:lnTo>
                      <a:pt x="1114" y="926"/>
                    </a:lnTo>
                    <a:lnTo>
                      <a:pt x="1114" y="925"/>
                    </a:lnTo>
                    <a:lnTo>
                      <a:pt x="1116" y="925"/>
                    </a:lnTo>
                    <a:lnTo>
                      <a:pt x="1116" y="923"/>
                    </a:lnTo>
                    <a:lnTo>
                      <a:pt x="1114" y="923"/>
                    </a:lnTo>
                    <a:lnTo>
                      <a:pt x="1114" y="925"/>
                    </a:lnTo>
                    <a:lnTo>
                      <a:pt x="1113" y="925"/>
                    </a:lnTo>
                    <a:lnTo>
                      <a:pt x="1113" y="923"/>
                    </a:lnTo>
                    <a:lnTo>
                      <a:pt x="1112" y="923"/>
                    </a:lnTo>
                    <a:lnTo>
                      <a:pt x="1110" y="923"/>
                    </a:lnTo>
                    <a:lnTo>
                      <a:pt x="1112" y="922"/>
                    </a:lnTo>
                    <a:lnTo>
                      <a:pt x="1112" y="921"/>
                    </a:lnTo>
                    <a:lnTo>
                      <a:pt x="1113" y="921"/>
                    </a:lnTo>
                    <a:lnTo>
                      <a:pt x="1114" y="921"/>
                    </a:lnTo>
                    <a:lnTo>
                      <a:pt x="1116" y="921"/>
                    </a:lnTo>
                    <a:lnTo>
                      <a:pt x="1114" y="921"/>
                    </a:lnTo>
                    <a:lnTo>
                      <a:pt x="1114" y="919"/>
                    </a:lnTo>
                    <a:lnTo>
                      <a:pt x="1113" y="919"/>
                    </a:lnTo>
                    <a:lnTo>
                      <a:pt x="1113" y="921"/>
                    </a:lnTo>
                    <a:lnTo>
                      <a:pt x="1112" y="921"/>
                    </a:lnTo>
                    <a:lnTo>
                      <a:pt x="1112" y="919"/>
                    </a:lnTo>
                    <a:lnTo>
                      <a:pt x="1113" y="919"/>
                    </a:lnTo>
                    <a:lnTo>
                      <a:pt x="1113" y="918"/>
                    </a:lnTo>
                    <a:lnTo>
                      <a:pt x="1112" y="916"/>
                    </a:lnTo>
                    <a:lnTo>
                      <a:pt x="1112" y="915"/>
                    </a:lnTo>
                    <a:lnTo>
                      <a:pt x="1110" y="913"/>
                    </a:lnTo>
                    <a:lnTo>
                      <a:pt x="1110" y="912"/>
                    </a:lnTo>
                    <a:lnTo>
                      <a:pt x="1110" y="911"/>
                    </a:lnTo>
                    <a:lnTo>
                      <a:pt x="1112" y="911"/>
                    </a:lnTo>
                    <a:lnTo>
                      <a:pt x="1112" y="912"/>
                    </a:lnTo>
                    <a:lnTo>
                      <a:pt x="1113" y="912"/>
                    </a:lnTo>
                    <a:lnTo>
                      <a:pt x="1114" y="912"/>
                    </a:lnTo>
                    <a:lnTo>
                      <a:pt x="1116" y="912"/>
                    </a:lnTo>
                    <a:lnTo>
                      <a:pt x="1116" y="911"/>
                    </a:lnTo>
                    <a:lnTo>
                      <a:pt x="1117" y="911"/>
                    </a:lnTo>
                    <a:lnTo>
                      <a:pt x="1117" y="909"/>
                    </a:lnTo>
                    <a:lnTo>
                      <a:pt x="1119" y="909"/>
                    </a:lnTo>
                    <a:lnTo>
                      <a:pt x="1120" y="909"/>
                    </a:lnTo>
                    <a:lnTo>
                      <a:pt x="1122" y="909"/>
                    </a:lnTo>
                    <a:close/>
                    <a:moveTo>
                      <a:pt x="1089" y="901"/>
                    </a:moveTo>
                    <a:lnTo>
                      <a:pt x="1090" y="901"/>
                    </a:lnTo>
                    <a:lnTo>
                      <a:pt x="1090" y="902"/>
                    </a:lnTo>
                    <a:lnTo>
                      <a:pt x="1093" y="902"/>
                    </a:lnTo>
                    <a:lnTo>
                      <a:pt x="1094" y="902"/>
                    </a:lnTo>
                    <a:lnTo>
                      <a:pt x="1096" y="903"/>
                    </a:lnTo>
                    <a:lnTo>
                      <a:pt x="1097" y="903"/>
                    </a:lnTo>
                    <a:lnTo>
                      <a:pt x="1096" y="905"/>
                    </a:lnTo>
                    <a:lnTo>
                      <a:pt x="1096" y="906"/>
                    </a:lnTo>
                    <a:lnTo>
                      <a:pt x="1096" y="908"/>
                    </a:lnTo>
                    <a:lnTo>
                      <a:pt x="1097" y="908"/>
                    </a:lnTo>
                    <a:lnTo>
                      <a:pt x="1096" y="909"/>
                    </a:lnTo>
                    <a:lnTo>
                      <a:pt x="1097" y="911"/>
                    </a:lnTo>
                    <a:lnTo>
                      <a:pt x="1099" y="912"/>
                    </a:lnTo>
                    <a:lnTo>
                      <a:pt x="1099" y="913"/>
                    </a:lnTo>
                    <a:lnTo>
                      <a:pt x="1100" y="913"/>
                    </a:lnTo>
                    <a:lnTo>
                      <a:pt x="1102" y="913"/>
                    </a:lnTo>
                    <a:lnTo>
                      <a:pt x="1103" y="915"/>
                    </a:lnTo>
                    <a:lnTo>
                      <a:pt x="1103" y="916"/>
                    </a:lnTo>
                    <a:lnTo>
                      <a:pt x="1102" y="916"/>
                    </a:lnTo>
                    <a:lnTo>
                      <a:pt x="1100" y="918"/>
                    </a:lnTo>
                    <a:lnTo>
                      <a:pt x="1099" y="918"/>
                    </a:lnTo>
                    <a:lnTo>
                      <a:pt x="1097" y="919"/>
                    </a:lnTo>
                    <a:lnTo>
                      <a:pt x="1097" y="918"/>
                    </a:lnTo>
                    <a:lnTo>
                      <a:pt x="1096" y="918"/>
                    </a:lnTo>
                    <a:lnTo>
                      <a:pt x="1094" y="918"/>
                    </a:lnTo>
                    <a:lnTo>
                      <a:pt x="1094" y="916"/>
                    </a:lnTo>
                    <a:lnTo>
                      <a:pt x="1093" y="916"/>
                    </a:lnTo>
                    <a:lnTo>
                      <a:pt x="1092" y="916"/>
                    </a:lnTo>
                    <a:lnTo>
                      <a:pt x="1090" y="916"/>
                    </a:lnTo>
                    <a:lnTo>
                      <a:pt x="1090" y="915"/>
                    </a:lnTo>
                    <a:lnTo>
                      <a:pt x="1092" y="913"/>
                    </a:lnTo>
                    <a:lnTo>
                      <a:pt x="1090" y="913"/>
                    </a:lnTo>
                    <a:lnTo>
                      <a:pt x="1090" y="915"/>
                    </a:lnTo>
                    <a:lnTo>
                      <a:pt x="1089" y="913"/>
                    </a:lnTo>
                    <a:lnTo>
                      <a:pt x="1090" y="912"/>
                    </a:lnTo>
                    <a:lnTo>
                      <a:pt x="1089" y="912"/>
                    </a:lnTo>
                    <a:lnTo>
                      <a:pt x="1089" y="911"/>
                    </a:lnTo>
                    <a:lnTo>
                      <a:pt x="1090" y="911"/>
                    </a:lnTo>
                    <a:lnTo>
                      <a:pt x="1090" y="909"/>
                    </a:lnTo>
                    <a:lnTo>
                      <a:pt x="1089" y="911"/>
                    </a:lnTo>
                    <a:lnTo>
                      <a:pt x="1089" y="912"/>
                    </a:lnTo>
                    <a:lnTo>
                      <a:pt x="1089" y="913"/>
                    </a:lnTo>
                    <a:lnTo>
                      <a:pt x="1087" y="913"/>
                    </a:lnTo>
                    <a:lnTo>
                      <a:pt x="1089" y="913"/>
                    </a:lnTo>
                    <a:lnTo>
                      <a:pt x="1089" y="915"/>
                    </a:lnTo>
                    <a:lnTo>
                      <a:pt x="1090" y="915"/>
                    </a:lnTo>
                    <a:lnTo>
                      <a:pt x="1090" y="916"/>
                    </a:lnTo>
                    <a:lnTo>
                      <a:pt x="1092" y="916"/>
                    </a:lnTo>
                    <a:lnTo>
                      <a:pt x="1092" y="918"/>
                    </a:lnTo>
                    <a:lnTo>
                      <a:pt x="1093" y="918"/>
                    </a:lnTo>
                    <a:lnTo>
                      <a:pt x="1094" y="918"/>
                    </a:lnTo>
                    <a:lnTo>
                      <a:pt x="1094" y="919"/>
                    </a:lnTo>
                    <a:lnTo>
                      <a:pt x="1096" y="919"/>
                    </a:lnTo>
                    <a:lnTo>
                      <a:pt x="1096" y="921"/>
                    </a:lnTo>
                    <a:lnTo>
                      <a:pt x="1094" y="921"/>
                    </a:lnTo>
                    <a:lnTo>
                      <a:pt x="1093" y="921"/>
                    </a:lnTo>
                    <a:lnTo>
                      <a:pt x="1093" y="922"/>
                    </a:lnTo>
                    <a:lnTo>
                      <a:pt x="1092" y="923"/>
                    </a:lnTo>
                    <a:lnTo>
                      <a:pt x="1090" y="923"/>
                    </a:lnTo>
                    <a:lnTo>
                      <a:pt x="1090" y="925"/>
                    </a:lnTo>
                    <a:lnTo>
                      <a:pt x="1089" y="925"/>
                    </a:lnTo>
                    <a:lnTo>
                      <a:pt x="1089" y="923"/>
                    </a:lnTo>
                    <a:lnTo>
                      <a:pt x="1087" y="923"/>
                    </a:lnTo>
                    <a:lnTo>
                      <a:pt x="1087" y="922"/>
                    </a:lnTo>
                    <a:lnTo>
                      <a:pt x="1086" y="921"/>
                    </a:lnTo>
                    <a:lnTo>
                      <a:pt x="1084" y="921"/>
                    </a:lnTo>
                    <a:lnTo>
                      <a:pt x="1084" y="919"/>
                    </a:lnTo>
                    <a:lnTo>
                      <a:pt x="1083" y="918"/>
                    </a:lnTo>
                    <a:lnTo>
                      <a:pt x="1083" y="915"/>
                    </a:lnTo>
                    <a:lnTo>
                      <a:pt x="1084" y="915"/>
                    </a:lnTo>
                    <a:lnTo>
                      <a:pt x="1084" y="913"/>
                    </a:lnTo>
                    <a:lnTo>
                      <a:pt x="1084" y="912"/>
                    </a:lnTo>
                    <a:lnTo>
                      <a:pt x="1084" y="911"/>
                    </a:lnTo>
                    <a:lnTo>
                      <a:pt x="1086" y="909"/>
                    </a:lnTo>
                    <a:lnTo>
                      <a:pt x="1087" y="908"/>
                    </a:lnTo>
                    <a:lnTo>
                      <a:pt x="1087" y="906"/>
                    </a:lnTo>
                    <a:lnTo>
                      <a:pt x="1087" y="905"/>
                    </a:lnTo>
                    <a:lnTo>
                      <a:pt x="1087" y="903"/>
                    </a:lnTo>
                    <a:lnTo>
                      <a:pt x="1087" y="902"/>
                    </a:lnTo>
                    <a:lnTo>
                      <a:pt x="1089" y="901"/>
                    </a:lnTo>
                    <a:close/>
                    <a:moveTo>
                      <a:pt x="1132" y="906"/>
                    </a:moveTo>
                    <a:lnTo>
                      <a:pt x="1133" y="908"/>
                    </a:lnTo>
                    <a:lnTo>
                      <a:pt x="1133" y="909"/>
                    </a:lnTo>
                    <a:lnTo>
                      <a:pt x="1133" y="911"/>
                    </a:lnTo>
                    <a:lnTo>
                      <a:pt x="1133" y="912"/>
                    </a:lnTo>
                    <a:lnTo>
                      <a:pt x="1133" y="913"/>
                    </a:lnTo>
                    <a:lnTo>
                      <a:pt x="1133" y="915"/>
                    </a:lnTo>
                    <a:lnTo>
                      <a:pt x="1133" y="916"/>
                    </a:lnTo>
                    <a:lnTo>
                      <a:pt x="1133" y="918"/>
                    </a:lnTo>
                    <a:lnTo>
                      <a:pt x="1133" y="919"/>
                    </a:lnTo>
                    <a:lnTo>
                      <a:pt x="1134" y="921"/>
                    </a:lnTo>
                    <a:lnTo>
                      <a:pt x="1134" y="922"/>
                    </a:lnTo>
                    <a:lnTo>
                      <a:pt x="1134" y="923"/>
                    </a:lnTo>
                    <a:lnTo>
                      <a:pt x="1134" y="925"/>
                    </a:lnTo>
                    <a:lnTo>
                      <a:pt x="1134" y="926"/>
                    </a:lnTo>
                    <a:lnTo>
                      <a:pt x="1134" y="928"/>
                    </a:lnTo>
                    <a:lnTo>
                      <a:pt x="1136" y="929"/>
                    </a:lnTo>
                    <a:lnTo>
                      <a:pt x="1137" y="931"/>
                    </a:lnTo>
                    <a:lnTo>
                      <a:pt x="1137" y="932"/>
                    </a:lnTo>
                    <a:lnTo>
                      <a:pt x="1137" y="933"/>
                    </a:lnTo>
                    <a:lnTo>
                      <a:pt x="1137" y="935"/>
                    </a:lnTo>
                    <a:lnTo>
                      <a:pt x="1139" y="936"/>
                    </a:lnTo>
                    <a:lnTo>
                      <a:pt x="1139" y="938"/>
                    </a:lnTo>
                    <a:lnTo>
                      <a:pt x="1137" y="938"/>
                    </a:lnTo>
                    <a:lnTo>
                      <a:pt x="1137" y="939"/>
                    </a:lnTo>
                    <a:lnTo>
                      <a:pt x="1136" y="939"/>
                    </a:lnTo>
                    <a:lnTo>
                      <a:pt x="1134" y="939"/>
                    </a:lnTo>
                    <a:lnTo>
                      <a:pt x="1133" y="938"/>
                    </a:lnTo>
                    <a:lnTo>
                      <a:pt x="1132" y="936"/>
                    </a:lnTo>
                    <a:lnTo>
                      <a:pt x="1130" y="936"/>
                    </a:lnTo>
                    <a:lnTo>
                      <a:pt x="1130" y="933"/>
                    </a:lnTo>
                    <a:lnTo>
                      <a:pt x="1130" y="932"/>
                    </a:lnTo>
                    <a:lnTo>
                      <a:pt x="1130" y="931"/>
                    </a:lnTo>
                    <a:lnTo>
                      <a:pt x="1130" y="929"/>
                    </a:lnTo>
                    <a:lnTo>
                      <a:pt x="1130" y="928"/>
                    </a:lnTo>
                    <a:lnTo>
                      <a:pt x="1130" y="926"/>
                    </a:lnTo>
                    <a:lnTo>
                      <a:pt x="1129" y="926"/>
                    </a:lnTo>
                    <a:lnTo>
                      <a:pt x="1127" y="925"/>
                    </a:lnTo>
                    <a:lnTo>
                      <a:pt x="1129" y="925"/>
                    </a:lnTo>
                    <a:lnTo>
                      <a:pt x="1129" y="923"/>
                    </a:lnTo>
                    <a:lnTo>
                      <a:pt x="1130" y="922"/>
                    </a:lnTo>
                    <a:lnTo>
                      <a:pt x="1129" y="922"/>
                    </a:lnTo>
                    <a:lnTo>
                      <a:pt x="1129" y="921"/>
                    </a:lnTo>
                    <a:lnTo>
                      <a:pt x="1130" y="921"/>
                    </a:lnTo>
                    <a:lnTo>
                      <a:pt x="1130" y="919"/>
                    </a:lnTo>
                    <a:lnTo>
                      <a:pt x="1129" y="919"/>
                    </a:lnTo>
                    <a:lnTo>
                      <a:pt x="1129" y="918"/>
                    </a:lnTo>
                    <a:lnTo>
                      <a:pt x="1127" y="918"/>
                    </a:lnTo>
                    <a:lnTo>
                      <a:pt x="1126" y="918"/>
                    </a:lnTo>
                    <a:lnTo>
                      <a:pt x="1126" y="916"/>
                    </a:lnTo>
                    <a:lnTo>
                      <a:pt x="1126" y="918"/>
                    </a:lnTo>
                    <a:lnTo>
                      <a:pt x="1127" y="918"/>
                    </a:lnTo>
                    <a:lnTo>
                      <a:pt x="1129" y="919"/>
                    </a:lnTo>
                    <a:lnTo>
                      <a:pt x="1130" y="919"/>
                    </a:lnTo>
                    <a:lnTo>
                      <a:pt x="1130" y="921"/>
                    </a:lnTo>
                    <a:lnTo>
                      <a:pt x="1129" y="921"/>
                    </a:lnTo>
                    <a:lnTo>
                      <a:pt x="1127" y="921"/>
                    </a:lnTo>
                    <a:lnTo>
                      <a:pt x="1129" y="922"/>
                    </a:lnTo>
                    <a:lnTo>
                      <a:pt x="1129" y="923"/>
                    </a:lnTo>
                    <a:lnTo>
                      <a:pt x="1127" y="923"/>
                    </a:lnTo>
                    <a:lnTo>
                      <a:pt x="1127" y="925"/>
                    </a:lnTo>
                    <a:lnTo>
                      <a:pt x="1126" y="923"/>
                    </a:lnTo>
                    <a:lnTo>
                      <a:pt x="1124" y="922"/>
                    </a:lnTo>
                    <a:lnTo>
                      <a:pt x="1124" y="921"/>
                    </a:lnTo>
                    <a:lnTo>
                      <a:pt x="1123" y="921"/>
                    </a:lnTo>
                    <a:lnTo>
                      <a:pt x="1123" y="919"/>
                    </a:lnTo>
                    <a:lnTo>
                      <a:pt x="1123" y="918"/>
                    </a:lnTo>
                    <a:lnTo>
                      <a:pt x="1124" y="918"/>
                    </a:lnTo>
                    <a:lnTo>
                      <a:pt x="1124" y="916"/>
                    </a:lnTo>
                    <a:lnTo>
                      <a:pt x="1123" y="916"/>
                    </a:lnTo>
                    <a:lnTo>
                      <a:pt x="1122" y="916"/>
                    </a:lnTo>
                    <a:lnTo>
                      <a:pt x="1122" y="915"/>
                    </a:lnTo>
                    <a:lnTo>
                      <a:pt x="1123" y="915"/>
                    </a:lnTo>
                    <a:lnTo>
                      <a:pt x="1124" y="913"/>
                    </a:lnTo>
                    <a:lnTo>
                      <a:pt x="1123" y="912"/>
                    </a:lnTo>
                    <a:lnTo>
                      <a:pt x="1122" y="912"/>
                    </a:lnTo>
                    <a:lnTo>
                      <a:pt x="1122" y="911"/>
                    </a:lnTo>
                    <a:lnTo>
                      <a:pt x="1123" y="909"/>
                    </a:lnTo>
                    <a:lnTo>
                      <a:pt x="1123" y="911"/>
                    </a:lnTo>
                    <a:lnTo>
                      <a:pt x="1124" y="911"/>
                    </a:lnTo>
                    <a:lnTo>
                      <a:pt x="1126" y="911"/>
                    </a:lnTo>
                    <a:lnTo>
                      <a:pt x="1126" y="912"/>
                    </a:lnTo>
                    <a:lnTo>
                      <a:pt x="1126" y="911"/>
                    </a:lnTo>
                    <a:lnTo>
                      <a:pt x="1124" y="911"/>
                    </a:lnTo>
                    <a:lnTo>
                      <a:pt x="1123" y="909"/>
                    </a:lnTo>
                    <a:lnTo>
                      <a:pt x="1123" y="908"/>
                    </a:lnTo>
                    <a:lnTo>
                      <a:pt x="1124" y="908"/>
                    </a:lnTo>
                    <a:lnTo>
                      <a:pt x="1126" y="906"/>
                    </a:lnTo>
                    <a:lnTo>
                      <a:pt x="1127" y="906"/>
                    </a:lnTo>
                    <a:lnTo>
                      <a:pt x="1126" y="906"/>
                    </a:lnTo>
                    <a:lnTo>
                      <a:pt x="1124" y="906"/>
                    </a:lnTo>
                    <a:lnTo>
                      <a:pt x="1123" y="908"/>
                    </a:lnTo>
                    <a:lnTo>
                      <a:pt x="1122" y="908"/>
                    </a:lnTo>
                    <a:lnTo>
                      <a:pt x="1123" y="909"/>
                    </a:lnTo>
                    <a:lnTo>
                      <a:pt x="1122" y="909"/>
                    </a:lnTo>
                    <a:lnTo>
                      <a:pt x="1122" y="908"/>
                    </a:lnTo>
                    <a:lnTo>
                      <a:pt x="1120" y="908"/>
                    </a:lnTo>
                    <a:lnTo>
                      <a:pt x="1120" y="909"/>
                    </a:lnTo>
                    <a:lnTo>
                      <a:pt x="1120" y="908"/>
                    </a:lnTo>
                    <a:lnTo>
                      <a:pt x="1119" y="908"/>
                    </a:lnTo>
                    <a:lnTo>
                      <a:pt x="1119" y="906"/>
                    </a:lnTo>
                    <a:lnTo>
                      <a:pt x="1119" y="905"/>
                    </a:lnTo>
                    <a:lnTo>
                      <a:pt x="1120" y="905"/>
                    </a:lnTo>
                    <a:lnTo>
                      <a:pt x="1122" y="905"/>
                    </a:lnTo>
                    <a:lnTo>
                      <a:pt x="1122" y="903"/>
                    </a:lnTo>
                    <a:lnTo>
                      <a:pt x="1120" y="902"/>
                    </a:lnTo>
                    <a:lnTo>
                      <a:pt x="1122" y="902"/>
                    </a:lnTo>
                    <a:lnTo>
                      <a:pt x="1122" y="901"/>
                    </a:lnTo>
                    <a:lnTo>
                      <a:pt x="1122" y="899"/>
                    </a:lnTo>
                    <a:lnTo>
                      <a:pt x="1122" y="898"/>
                    </a:lnTo>
                    <a:lnTo>
                      <a:pt x="1123" y="898"/>
                    </a:lnTo>
                    <a:lnTo>
                      <a:pt x="1124" y="896"/>
                    </a:lnTo>
                    <a:lnTo>
                      <a:pt x="1126" y="896"/>
                    </a:lnTo>
                    <a:lnTo>
                      <a:pt x="1126" y="898"/>
                    </a:lnTo>
                    <a:lnTo>
                      <a:pt x="1127" y="899"/>
                    </a:lnTo>
                    <a:lnTo>
                      <a:pt x="1129" y="899"/>
                    </a:lnTo>
                    <a:lnTo>
                      <a:pt x="1129" y="901"/>
                    </a:lnTo>
                    <a:lnTo>
                      <a:pt x="1130" y="901"/>
                    </a:lnTo>
                    <a:lnTo>
                      <a:pt x="1130" y="902"/>
                    </a:lnTo>
                    <a:lnTo>
                      <a:pt x="1130" y="903"/>
                    </a:lnTo>
                    <a:lnTo>
                      <a:pt x="1132" y="903"/>
                    </a:lnTo>
                    <a:lnTo>
                      <a:pt x="1132" y="905"/>
                    </a:lnTo>
                    <a:lnTo>
                      <a:pt x="1132" y="906"/>
                    </a:lnTo>
                    <a:close/>
                    <a:moveTo>
                      <a:pt x="1104" y="905"/>
                    </a:moveTo>
                    <a:lnTo>
                      <a:pt x="1104" y="906"/>
                    </a:lnTo>
                    <a:lnTo>
                      <a:pt x="1106" y="908"/>
                    </a:lnTo>
                    <a:lnTo>
                      <a:pt x="1106" y="909"/>
                    </a:lnTo>
                    <a:lnTo>
                      <a:pt x="1107" y="909"/>
                    </a:lnTo>
                    <a:lnTo>
                      <a:pt x="1107" y="911"/>
                    </a:lnTo>
                    <a:lnTo>
                      <a:pt x="1109" y="911"/>
                    </a:lnTo>
                    <a:lnTo>
                      <a:pt x="1109" y="912"/>
                    </a:lnTo>
                    <a:lnTo>
                      <a:pt x="1109" y="913"/>
                    </a:lnTo>
                    <a:lnTo>
                      <a:pt x="1106" y="913"/>
                    </a:lnTo>
                    <a:lnTo>
                      <a:pt x="1104" y="915"/>
                    </a:lnTo>
                    <a:lnTo>
                      <a:pt x="1103" y="913"/>
                    </a:lnTo>
                    <a:lnTo>
                      <a:pt x="1102" y="913"/>
                    </a:lnTo>
                    <a:lnTo>
                      <a:pt x="1100" y="912"/>
                    </a:lnTo>
                    <a:lnTo>
                      <a:pt x="1102" y="911"/>
                    </a:lnTo>
                    <a:lnTo>
                      <a:pt x="1102" y="909"/>
                    </a:lnTo>
                    <a:lnTo>
                      <a:pt x="1100" y="909"/>
                    </a:lnTo>
                    <a:lnTo>
                      <a:pt x="1100" y="908"/>
                    </a:lnTo>
                    <a:lnTo>
                      <a:pt x="1102" y="908"/>
                    </a:lnTo>
                    <a:lnTo>
                      <a:pt x="1103" y="908"/>
                    </a:lnTo>
                    <a:lnTo>
                      <a:pt x="1103" y="906"/>
                    </a:lnTo>
                    <a:lnTo>
                      <a:pt x="1103" y="908"/>
                    </a:lnTo>
                    <a:lnTo>
                      <a:pt x="1102" y="908"/>
                    </a:lnTo>
                    <a:lnTo>
                      <a:pt x="1100" y="908"/>
                    </a:lnTo>
                    <a:lnTo>
                      <a:pt x="1100" y="909"/>
                    </a:lnTo>
                    <a:lnTo>
                      <a:pt x="1100" y="911"/>
                    </a:lnTo>
                    <a:lnTo>
                      <a:pt x="1100" y="912"/>
                    </a:lnTo>
                    <a:lnTo>
                      <a:pt x="1099" y="912"/>
                    </a:lnTo>
                    <a:lnTo>
                      <a:pt x="1097" y="911"/>
                    </a:lnTo>
                    <a:lnTo>
                      <a:pt x="1097" y="909"/>
                    </a:lnTo>
                    <a:lnTo>
                      <a:pt x="1097" y="908"/>
                    </a:lnTo>
                    <a:lnTo>
                      <a:pt x="1097" y="906"/>
                    </a:lnTo>
                    <a:lnTo>
                      <a:pt x="1097" y="908"/>
                    </a:lnTo>
                    <a:lnTo>
                      <a:pt x="1096" y="908"/>
                    </a:lnTo>
                    <a:lnTo>
                      <a:pt x="1096" y="906"/>
                    </a:lnTo>
                    <a:lnTo>
                      <a:pt x="1097" y="906"/>
                    </a:lnTo>
                    <a:lnTo>
                      <a:pt x="1096" y="905"/>
                    </a:lnTo>
                    <a:lnTo>
                      <a:pt x="1097" y="905"/>
                    </a:lnTo>
                    <a:lnTo>
                      <a:pt x="1097" y="903"/>
                    </a:lnTo>
                    <a:lnTo>
                      <a:pt x="1096" y="902"/>
                    </a:lnTo>
                    <a:lnTo>
                      <a:pt x="1097" y="901"/>
                    </a:lnTo>
                    <a:lnTo>
                      <a:pt x="1097" y="899"/>
                    </a:lnTo>
                    <a:lnTo>
                      <a:pt x="1097" y="898"/>
                    </a:lnTo>
                    <a:lnTo>
                      <a:pt x="1099" y="898"/>
                    </a:lnTo>
                    <a:lnTo>
                      <a:pt x="1099" y="896"/>
                    </a:lnTo>
                    <a:lnTo>
                      <a:pt x="1099" y="895"/>
                    </a:lnTo>
                    <a:lnTo>
                      <a:pt x="1100" y="895"/>
                    </a:lnTo>
                    <a:lnTo>
                      <a:pt x="1100" y="896"/>
                    </a:lnTo>
                    <a:lnTo>
                      <a:pt x="1102" y="896"/>
                    </a:lnTo>
                    <a:lnTo>
                      <a:pt x="1103" y="896"/>
                    </a:lnTo>
                    <a:lnTo>
                      <a:pt x="1104" y="896"/>
                    </a:lnTo>
                    <a:lnTo>
                      <a:pt x="1104" y="898"/>
                    </a:lnTo>
                    <a:lnTo>
                      <a:pt x="1106" y="898"/>
                    </a:lnTo>
                    <a:lnTo>
                      <a:pt x="1104" y="899"/>
                    </a:lnTo>
                    <a:lnTo>
                      <a:pt x="1104" y="901"/>
                    </a:lnTo>
                    <a:lnTo>
                      <a:pt x="1104" y="902"/>
                    </a:lnTo>
                    <a:lnTo>
                      <a:pt x="1104" y="903"/>
                    </a:lnTo>
                    <a:lnTo>
                      <a:pt x="1104" y="905"/>
                    </a:lnTo>
                    <a:close/>
                    <a:moveTo>
                      <a:pt x="1096" y="901"/>
                    </a:moveTo>
                    <a:lnTo>
                      <a:pt x="1094" y="901"/>
                    </a:lnTo>
                    <a:lnTo>
                      <a:pt x="1093" y="901"/>
                    </a:lnTo>
                    <a:lnTo>
                      <a:pt x="1092" y="901"/>
                    </a:lnTo>
                    <a:lnTo>
                      <a:pt x="1092" y="899"/>
                    </a:lnTo>
                    <a:lnTo>
                      <a:pt x="1092" y="898"/>
                    </a:lnTo>
                    <a:lnTo>
                      <a:pt x="1092" y="896"/>
                    </a:lnTo>
                    <a:lnTo>
                      <a:pt x="1093" y="895"/>
                    </a:lnTo>
                    <a:lnTo>
                      <a:pt x="1094" y="895"/>
                    </a:lnTo>
                    <a:lnTo>
                      <a:pt x="1094" y="893"/>
                    </a:lnTo>
                    <a:lnTo>
                      <a:pt x="1096" y="893"/>
                    </a:lnTo>
                    <a:lnTo>
                      <a:pt x="1096" y="895"/>
                    </a:lnTo>
                    <a:lnTo>
                      <a:pt x="1096" y="896"/>
                    </a:lnTo>
                    <a:lnTo>
                      <a:pt x="1097" y="896"/>
                    </a:lnTo>
                    <a:lnTo>
                      <a:pt x="1096" y="896"/>
                    </a:lnTo>
                    <a:lnTo>
                      <a:pt x="1096" y="898"/>
                    </a:lnTo>
                    <a:lnTo>
                      <a:pt x="1097" y="898"/>
                    </a:lnTo>
                    <a:lnTo>
                      <a:pt x="1097" y="899"/>
                    </a:lnTo>
                    <a:lnTo>
                      <a:pt x="1096" y="901"/>
                    </a:lnTo>
                    <a:close/>
                    <a:moveTo>
                      <a:pt x="1114" y="883"/>
                    </a:moveTo>
                    <a:lnTo>
                      <a:pt x="1116" y="883"/>
                    </a:lnTo>
                    <a:lnTo>
                      <a:pt x="1116" y="885"/>
                    </a:lnTo>
                    <a:lnTo>
                      <a:pt x="1117" y="885"/>
                    </a:lnTo>
                    <a:lnTo>
                      <a:pt x="1117" y="886"/>
                    </a:lnTo>
                    <a:lnTo>
                      <a:pt x="1117" y="888"/>
                    </a:lnTo>
                    <a:lnTo>
                      <a:pt x="1119" y="888"/>
                    </a:lnTo>
                    <a:lnTo>
                      <a:pt x="1119" y="889"/>
                    </a:lnTo>
                    <a:lnTo>
                      <a:pt x="1119" y="891"/>
                    </a:lnTo>
                    <a:lnTo>
                      <a:pt x="1120" y="888"/>
                    </a:lnTo>
                    <a:lnTo>
                      <a:pt x="1122" y="888"/>
                    </a:lnTo>
                    <a:lnTo>
                      <a:pt x="1123" y="886"/>
                    </a:lnTo>
                    <a:lnTo>
                      <a:pt x="1123" y="888"/>
                    </a:lnTo>
                    <a:lnTo>
                      <a:pt x="1124" y="889"/>
                    </a:lnTo>
                    <a:lnTo>
                      <a:pt x="1124" y="891"/>
                    </a:lnTo>
                    <a:lnTo>
                      <a:pt x="1124" y="892"/>
                    </a:lnTo>
                    <a:lnTo>
                      <a:pt x="1124" y="893"/>
                    </a:lnTo>
                    <a:lnTo>
                      <a:pt x="1124" y="895"/>
                    </a:lnTo>
                    <a:lnTo>
                      <a:pt x="1124" y="896"/>
                    </a:lnTo>
                    <a:lnTo>
                      <a:pt x="1123" y="898"/>
                    </a:lnTo>
                    <a:lnTo>
                      <a:pt x="1122" y="898"/>
                    </a:lnTo>
                    <a:lnTo>
                      <a:pt x="1120" y="898"/>
                    </a:lnTo>
                    <a:lnTo>
                      <a:pt x="1120" y="899"/>
                    </a:lnTo>
                    <a:lnTo>
                      <a:pt x="1119" y="898"/>
                    </a:lnTo>
                    <a:lnTo>
                      <a:pt x="1119" y="899"/>
                    </a:lnTo>
                    <a:lnTo>
                      <a:pt x="1120" y="899"/>
                    </a:lnTo>
                    <a:lnTo>
                      <a:pt x="1122" y="899"/>
                    </a:lnTo>
                    <a:lnTo>
                      <a:pt x="1122" y="901"/>
                    </a:lnTo>
                    <a:lnTo>
                      <a:pt x="1122" y="902"/>
                    </a:lnTo>
                    <a:lnTo>
                      <a:pt x="1120" y="902"/>
                    </a:lnTo>
                    <a:lnTo>
                      <a:pt x="1120" y="903"/>
                    </a:lnTo>
                    <a:lnTo>
                      <a:pt x="1122" y="903"/>
                    </a:lnTo>
                    <a:lnTo>
                      <a:pt x="1120" y="905"/>
                    </a:lnTo>
                    <a:lnTo>
                      <a:pt x="1119" y="905"/>
                    </a:lnTo>
                    <a:lnTo>
                      <a:pt x="1119" y="906"/>
                    </a:lnTo>
                    <a:lnTo>
                      <a:pt x="1119" y="908"/>
                    </a:lnTo>
                    <a:lnTo>
                      <a:pt x="1119" y="909"/>
                    </a:lnTo>
                    <a:lnTo>
                      <a:pt x="1117" y="909"/>
                    </a:lnTo>
                    <a:lnTo>
                      <a:pt x="1117" y="911"/>
                    </a:lnTo>
                    <a:lnTo>
                      <a:pt x="1116" y="911"/>
                    </a:lnTo>
                    <a:lnTo>
                      <a:pt x="1114" y="911"/>
                    </a:lnTo>
                    <a:lnTo>
                      <a:pt x="1114" y="912"/>
                    </a:lnTo>
                    <a:lnTo>
                      <a:pt x="1113" y="912"/>
                    </a:lnTo>
                    <a:lnTo>
                      <a:pt x="1112" y="911"/>
                    </a:lnTo>
                    <a:lnTo>
                      <a:pt x="1110" y="911"/>
                    </a:lnTo>
                    <a:lnTo>
                      <a:pt x="1109" y="909"/>
                    </a:lnTo>
                    <a:lnTo>
                      <a:pt x="1107" y="908"/>
                    </a:lnTo>
                    <a:lnTo>
                      <a:pt x="1106" y="908"/>
                    </a:lnTo>
                    <a:lnTo>
                      <a:pt x="1106" y="906"/>
                    </a:lnTo>
                    <a:lnTo>
                      <a:pt x="1107" y="906"/>
                    </a:lnTo>
                    <a:lnTo>
                      <a:pt x="1107" y="908"/>
                    </a:lnTo>
                    <a:lnTo>
                      <a:pt x="1109" y="909"/>
                    </a:lnTo>
                    <a:lnTo>
                      <a:pt x="1110" y="909"/>
                    </a:lnTo>
                    <a:lnTo>
                      <a:pt x="1110" y="908"/>
                    </a:lnTo>
                    <a:lnTo>
                      <a:pt x="1112" y="908"/>
                    </a:lnTo>
                    <a:lnTo>
                      <a:pt x="1113" y="908"/>
                    </a:lnTo>
                    <a:lnTo>
                      <a:pt x="1112" y="908"/>
                    </a:lnTo>
                    <a:lnTo>
                      <a:pt x="1110" y="908"/>
                    </a:lnTo>
                    <a:lnTo>
                      <a:pt x="1109" y="908"/>
                    </a:lnTo>
                    <a:lnTo>
                      <a:pt x="1107" y="908"/>
                    </a:lnTo>
                    <a:lnTo>
                      <a:pt x="1107" y="906"/>
                    </a:lnTo>
                    <a:lnTo>
                      <a:pt x="1106" y="906"/>
                    </a:lnTo>
                    <a:lnTo>
                      <a:pt x="1107" y="906"/>
                    </a:lnTo>
                    <a:lnTo>
                      <a:pt x="1109" y="906"/>
                    </a:lnTo>
                    <a:lnTo>
                      <a:pt x="1110" y="906"/>
                    </a:lnTo>
                    <a:lnTo>
                      <a:pt x="1110" y="905"/>
                    </a:lnTo>
                    <a:lnTo>
                      <a:pt x="1112" y="903"/>
                    </a:lnTo>
                    <a:lnTo>
                      <a:pt x="1110" y="903"/>
                    </a:lnTo>
                    <a:lnTo>
                      <a:pt x="1109" y="905"/>
                    </a:lnTo>
                    <a:lnTo>
                      <a:pt x="1109" y="906"/>
                    </a:lnTo>
                    <a:lnTo>
                      <a:pt x="1109" y="905"/>
                    </a:lnTo>
                    <a:lnTo>
                      <a:pt x="1107" y="905"/>
                    </a:lnTo>
                    <a:lnTo>
                      <a:pt x="1106" y="905"/>
                    </a:lnTo>
                    <a:lnTo>
                      <a:pt x="1106" y="903"/>
                    </a:lnTo>
                    <a:lnTo>
                      <a:pt x="1104" y="903"/>
                    </a:lnTo>
                    <a:lnTo>
                      <a:pt x="1104" y="901"/>
                    </a:lnTo>
                    <a:lnTo>
                      <a:pt x="1106" y="901"/>
                    </a:lnTo>
                    <a:lnTo>
                      <a:pt x="1106" y="899"/>
                    </a:lnTo>
                    <a:lnTo>
                      <a:pt x="1106" y="901"/>
                    </a:lnTo>
                    <a:lnTo>
                      <a:pt x="1107" y="902"/>
                    </a:lnTo>
                    <a:lnTo>
                      <a:pt x="1109" y="902"/>
                    </a:lnTo>
                    <a:lnTo>
                      <a:pt x="1109" y="901"/>
                    </a:lnTo>
                    <a:lnTo>
                      <a:pt x="1110" y="901"/>
                    </a:lnTo>
                    <a:lnTo>
                      <a:pt x="1110" y="899"/>
                    </a:lnTo>
                    <a:lnTo>
                      <a:pt x="1110" y="898"/>
                    </a:lnTo>
                    <a:lnTo>
                      <a:pt x="1110" y="899"/>
                    </a:lnTo>
                    <a:lnTo>
                      <a:pt x="1109" y="901"/>
                    </a:lnTo>
                    <a:lnTo>
                      <a:pt x="1107" y="901"/>
                    </a:lnTo>
                    <a:lnTo>
                      <a:pt x="1106" y="901"/>
                    </a:lnTo>
                    <a:lnTo>
                      <a:pt x="1106" y="899"/>
                    </a:lnTo>
                    <a:lnTo>
                      <a:pt x="1106" y="898"/>
                    </a:lnTo>
                    <a:lnTo>
                      <a:pt x="1106" y="896"/>
                    </a:lnTo>
                    <a:lnTo>
                      <a:pt x="1104" y="896"/>
                    </a:lnTo>
                    <a:lnTo>
                      <a:pt x="1103" y="896"/>
                    </a:lnTo>
                    <a:lnTo>
                      <a:pt x="1103" y="895"/>
                    </a:lnTo>
                    <a:lnTo>
                      <a:pt x="1102" y="895"/>
                    </a:lnTo>
                    <a:lnTo>
                      <a:pt x="1100" y="895"/>
                    </a:lnTo>
                    <a:lnTo>
                      <a:pt x="1100" y="893"/>
                    </a:lnTo>
                    <a:lnTo>
                      <a:pt x="1102" y="893"/>
                    </a:lnTo>
                    <a:lnTo>
                      <a:pt x="1103" y="893"/>
                    </a:lnTo>
                    <a:lnTo>
                      <a:pt x="1104" y="893"/>
                    </a:lnTo>
                    <a:lnTo>
                      <a:pt x="1106" y="892"/>
                    </a:lnTo>
                    <a:lnTo>
                      <a:pt x="1107" y="891"/>
                    </a:lnTo>
                    <a:lnTo>
                      <a:pt x="1109" y="891"/>
                    </a:lnTo>
                    <a:lnTo>
                      <a:pt x="1109" y="889"/>
                    </a:lnTo>
                    <a:lnTo>
                      <a:pt x="1110" y="889"/>
                    </a:lnTo>
                    <a:lnTo>
                      <a:pt x="1112" y="889"/>
                    </a:lnTo>
                    <a:lnTo>
                      <a:pt x="1110" y="888"/>
                    </a:lnTo>
                    <a:lnTo>
                      <a:pt x="1112" y="888"/>
                    </a:lnTo>
                    <a:lnTo>
                      <a:pt x="1113" y="888"/>
                    </a:lnTo>
                    <a:lnTo>
                      <a:pt x="1113" y="889"/>
                    </a:lnTo>
                    <a:lnTo>
                      <a:pt x="1114" y="889"/>
                    </a:lnTo>
                    <a:lnTo>
                      <a:pt x="1114" y="891"/>
                    </a:lnTo>
                    <a:lnTo>
                      <a:pt x="1116" y="891"/>
                    </a:lnTo>
                    <a:lnTo>
                      <a:pt x="1114" y="892"/>
                    </a:lnTo>
                    <a:lnTo>
                      <a:pt x="1113" y="892"/>
                    </a:lnTo>
                    <a:lnTo>
                      <a:pt x="1112" y="892"/>
                    </a:lnTo>
                    <a:lnTo>
                      <a:pt x="1110" y="893"/>
                    </a:lnTo>
                    <a:lnTo>
                      <a:pt x="1112" y="893"/>
                    </a:lnTo>
                    <a:lnTo>
                      <a:pt x="1112" y="892"/>
                    </a:lnTo>
                    <a:lnTo>
                      <a:pt x="1113" y="892"/>
                    </a:lnTo>
                    <a:lnTo>
                      <a:pt x="1114" y="892"/>
                    </a:lnTo>
                    <a:lnTo>
                      <a:pt x="1116" y="892"/>
                    </a:lnTo>
                    <a:lnTo>
                      <a:pt x="1116" y="891"/>
                    </a:lnTo>
                    <a:lnTo>
                      <a:pt x="1114" y="889"/>
                    </a:lnTo>
                    <a:lnTo>
                      <a:pt x="1113" y="888"/>
                    </a:lnTo>
                    <a:lnTo>
                      <a:pt x="1113" y="886"/>
                    </a:lnTo>
                    <a:lnTo>
                      <a:pt x="1112" y="886"/>
                    </a:lnTo>
                    <a:lnTo>
                      <a:pt x="1110" y="888"/>
                    </a:lnTo>
                    <a:lnTo>
                      <a:pt x="1110" y="889"/>
                    </a:lnTo>
                    <a:lnTo>
                      <a:pt x="1109" y="889"/>
                    </a:lnTo>
                    <a:lnTo>
                      <a:pt x="1109" y="888"/>
                    </a:lnTo>
                    <a:lnTo>
                      <a:pt x="1109" y="886"/>
                    </a:lnTo>
                    <a:lnTo>
                      <a:pt x="1107" y="886"/>
                    </a:lnTo>
                    <a:lnTo>
                      <a:pt x="1107" y="885"/>
                    </a:lnTo>
                    <a:lnTo>
                      <a:pt x="1106" y="885"/>
                    </a:lnTo>
                    <a:lnTo>
                      <a:pt x="1106" y="883"/>
                    </a:lnTo>
                    <a:lnTo>
                      <a:pt x="1107" y="883"/>
                    </a:lnTo>
                    <a:lnTo>
                      <a:pt x="1109" y="883"/>
                    </a:lnTo>
                    <a:lnTo>
                      <a:pt x="1112" y="883"/>
                    </a:lnTo>
                    <a:lnTo>
                      <a:pt x="1112" y="882"/>
                    </a:lnTo>
                    <a:lnTo>
                      <a:pt x="1113" y="882"/>
                    </a:lnTo>
                    <a:lnTo>
                      <a:pt x="1114" y="882"/>
                    </a:lnTo>
                    <a:lnTo>
                      <a:pt x="1114" y="883"/>
                    </a:lnTo>
                    <a:close/>
                    <a:moveTo>
                      <a:pt x="1117" y="876"/>
                    </a:moveTo>
                    <a:lnTo>
                      <a:pt x="1117" y="878"/>
                    </a:lnTo>
                    <a:lnTo>
                      <a:pt x="1116" y="878"/>
                    </a:lnTo>
                    <a:lnTo>
                      <a:pt x="1116" y="879"/>
                    </a:lnTo>
                    <a:lnTo>
                      <a:pt x="1114" y="879"/>
                    </a:lnTo>
                    <a:lnTo>
                      <a:pt x="1114" y="881"/>
                    </a:lnTo>
                    <a:lnTo>
                      <a:pt x="1113" y="881"/>
                    </a:lnTo>
                    <a:lnTo>
                      <a:pt x="1113" y="879"/>
                    </a:lnTo>
                    <a:lnTo>
                      <a:pt x="1113" y="878"/>
                    </a:lnTo>
                    <a:lnTo>
                      <a:pt x="1113" y="876"/>
                    </a:lnTo>
                    <a:lnTo>
                      <a:pt x="1114" y="876"/>
                    </a:lnTo>
                    <a:lnTo>
                      <a:pt x="1116" y="876"/>
                    </a:lnTo>
                    <a:lnTo>
                      <a:pt x="1117" y="876"/>
                    </a:lnTo>
                    <a:close/>
                    <a:moveTo>
                      <a:pt x="1100" y="881"/>
                    </a:moveTo>
                    <a:lnTo>
                      <a:pt x="1102" y="881"/>
                    </a:lnTo>
                    <a:lnTo>
                      <a:pt x="1103" y="881"/>
                    </a:lnTo>
                    <a:lnTo>
                      <a:pt x="1104" y="881"/>
                    </a:lnTo>
                    <a:lnTo>
                      <a:pt x="1106" y="881"/>
                    </a:lnTo>
                    <a:lnTo>
                      <a:pt x="1106" y="882"/>
                    </a:lnTo>
                    <a:lnTo>
                      <a:pt x="1104" y="883"/>
                    </a:lnTo>
                    <a:lnTo>
                      <a:pt x="1104" y="885"/>
                    </a:lnTo>
                    <a:lnTo>
                      <a:pt x="1103" y="885"/>
                    </a:lnTo>
                    <a:lnTo>
                      <a:pt x="1104" y="885"/>
                    </a:lnTo>
                    <a:lnTo>
                      <a:pt x="1104" y="886"/>
                    </a:lnTo>
                    <a:lnTo>
                      <a:pt x="1106" y="886"/>
                    </a:lnTo>
                    <a:lnTo>
                      <a:pt x="1107" y="888"/>
                    </a:lnTo>
                    <a:lnTo>
                      <a:pt x="1109" y="888"/>
                    </a:lnTo>
                    <a:lnTo>
                      <a:pt x="1109" y="889"/>
                    </a:lnTo>
                    <a:lnTo>
                      <a:pt x="1107" y="889"/>
                    </a:lnTo>
                    <a:lnTo>
                      <a:pt x="1107" y="891"/>
                    </a:lnTo>
                    <a:lnTo>
                      <a:pt x="1106" y="891"/>
                    </a:lnTo>
                    <a:lnTo>
                      <a:pt x="1104" y="891"/>
                    </a:lnTo>
                    <a:lnTo>
                      <a:pt x="1103" y="891"/>
                    </a:lnTo>
                    <a:lnTo>
                      <a:pt x="1102" y="891"/>
                    </a:lnTo>
                    <a:lnTo>
                      <a:pt x="1102" y="889"/>
                    </a:lnTo>
                    <a:lnTo>
                      <a:pt x="1100" y="888"/>
                    </a:lnTo>
                    <a:lnTo>
                      <a:pt x="1099" y="886"/>
                    </a:lnTo>
                    <a:lnTo>
                      <a:pt x="1099" y="885"/>
                    </a:lnTo>
                    <a:lnTo>
                      <a:pt x="1099" y="883"/>
                    </a:lnTo>
                    <a:lnTo>
                      <a:pt x="1097" y="883"/>
                    </a:lnTo>
                    <a:lnTo>
                      <a:pt x="1099" y="882"/>
                    </a:lnTo>
                    <a:lnTo>
                      <a:pt x="1099" y="881"/>
                    </a:lnTo>
                    <a:lnTo>
                      <a:pt x="1099" y="879"/>
                    </a:lnTo>
                    <a:lnTo>
                      <a:pt x="1099" y="878"/>
                    </a:lnTo>
                    <a:lnTo>
                      <a:pt x="1099" y="876"/>
                    </a:lnTo>
                    <a:lnTo>
                      <a:pt x="1099" y="878"/>
                    </a:lnTo>
                    <a:lnTo>
                      <a:pt x="1100" y="878"/>
                    </a:lnTo>
                    <a:lnTo>
                      <a:pt x="1100" y="879"/>
                    </a:lnTo>
                    <a:lnTo>
                      <a:pt x="1100" y="881"/>
                    </a:lnTo>
                    <a:close/>
                    <a:moveTo>
                      <a:pt x="1124" y="879"/>
                    </a:moveTo>
                    <a:lnTo>
                      <a:pt x="1126" y="879"/>
                    </a:lnTo>
                    <a:lnTo>
                      <a:pt x="1127" y="879"/>
                    </a:lnTo>
                    <a:lnTo>
                      <a:pt x="1127" y="881"/>
                    </a:lnTo>
                    <a:lnTo>
                      <a:pt x="1126" y="881"/>
                    </a:lnTo>
                    <a:lnTo>
                      <a:pt x="1126" y="882"/>
                    </a:lnTo>
                    <a:lnTo>
                      <a:pt x="1124" y="883"/>
                    </a:lnTo>
                    <a:lnTo>
                      <a:pt x="1124" y="885"/>
                    </a:lnTo>
                    <a:lnTo>
                      <a:pt x="1124" y="886"/>
                    </a:lnTo>
                    <a:lnTo>
                      <a:pt x="1124" y="888"/>
                    </a:lnTo>
                    <a:lnTo>
                      <a:pt x="1124" y="886"/>
                    </a:lnTo>
                    <a:lnTo>
                      <a:pt x="1123" y="886"/>
                    </a:lnTo>
                    <a:lnTo>
                      <a:pt x="1123" y="885"/>
                    </a:lnTo>
                    <a:lnTo>
                      <a:pt x="1122" y="885"/>
                    </a:lnTo>
                    <a:lnTo>
                      <a:pt x="1122" y="886"/>
                    </a:lnTo>
                    <a:lnTo>
                      <a:pt x="1122" y="888"/>
                    </a:lnTo>
                    <a:lnTo>
                      <a:pt x="1120" y="888"/>
                    </a:lnTo>
                    <a:lnTo>
                      <a:pt x="1119" y="888"/>
                    </a:lnTo>
                    <a:lnTo>
                      <a:pt x="1117" y="886"/>
                    </a:lnTo>
                    <a:lnTo>
                      <a:pt x="1117" y="885"/>
                    </a:lnTo>
                    <a:lnTo>
                      <a:pt x="1117" y="883"/>
                    </a:lnTo>
                    <a:lnTo>
                      <a:pt x="1116" y="883"/>
                    </a:lnTo>
                    <a:lnTo>
                      <a:pt x="1116" y="882"/>
                    </a:lnTo>
                    <a:lnTo>
                      <a:pt x="1116" y="881"/>
                    </a:lnTo>
                    <a:lnTo>
                      <a:pt x="1114" y="881"/>
                    </a:lnTo>
                    <a:lnTo>
                      <a:pt x="1116" y="881"/>
                    </a:lnTo>
                    <a:lnTo>
                      <a:pt x="1116" y="879"/>
                    </a:lnTo>
                    <a:lnTo>
                      <a:pt x="1117" y="879"/>
                    </a:lnTo>
                    <a:lnTo>
                      <a:pt x="1117" y="878"/>
                    </a:lnTo>
                    <a:lnTo>
                      <a:pt x="1117" y="876"/>
                    </a:lnTo>
                    <a:lnTo>
                      <a:pt x="1119" y="875"/>
                    </a:lnTo>
                    <a:lnTo>
                      <a:pt x="1120" y="875"/>
                    </a:lnTo>
                    <a:lnTo>
                      <a:pt x="1123" y="875"/>
                    </a:lnTo>
                    <a:lnTo>
                      <a:pt x="1124" y="875"/>
                    </a:lnTo>
                    <a:lnTo>
                      <a:pt x="1123" y="876"/>
                    </a:lnTo>
                    <a:lnTo>
                      <a:pt x="1123" y="878"/>
                    </a:lnTo>
                    <a:lnTo>
                      <a:pt x="1123" y="879"/>
                    </a:lnTo>
                    <a:lnTo>
                      <a:pt x="1124" y="879"/>
                    </a:lnTo>
                    <a:close/>
                    <a:moveTo>
                      <a:pt x="1103" y="878"/>
                    </a:moveTo>
                    <a:lnTo>
                      <a:pt x="1102" y="878"/>
                    </a:lnTo>
                    <a:lnTo>
                      <a:pt x="1102" y="876"/>
                    </a:lnTo>
                    <a:lnTo>
                      <a:pt x="1100" y="876"/>
                    </a:lnTo>
                    <a:lnTo>
                      <a:pt x="1100" y="875"/>
                    </a:lnTo>
                    <a:lnTo>
                      <a:pt x="1099" y="875"/>
                    </a:lnTo>
                    <a:lnTo>
                      <a:pt x="1099" y="873"/>
                    </a:lnTo>
                    <a:lnTo>
                      <a:pt x="1100" y="873"/>
                    </a:lnTo>
                    <a:lnTo>
                      <a:pt x="1102" y="873"/>
                    </a:lnTo>
                    <a:lnTo>
                      <a:pt x="1103" y="873"/>
                    </a:lnTo>
                    <a:lnTo>
                      <a:pt x="1103" y="875"/>
                    </a:lnTo>
                    <a:lnTo>
                      <a:pt x="1104" y="875"/>
                    </a:lnTo>
                    <a:lnTo>
                      <a:pt x="1104" y="876"/>
                    </a:lnTo>
                    <a:lnTo>
                      <a:pt x="1103" y="876"/>
                    </a:lnTo>
                    <a:lnTo>
                      <a:pt x="1103" y="878"/>
                    </a:lnTo>
                    <a:close/>
                    <a:moveTo>
                      <a:pt x="1099" y="873"/>
                    </a:moveTo>
                    <a:lnTo>
                      <a:pt x="1097" y="872"/>
                    </a:lnTo>
                    <a:lnTo>
                      <a:pt x="1097" y="869"/>
                    </a:lnTo>
                    <a:lnTo>
                      <a:pt x="1099" y="869"/>
                    </a:lnTo>
                    <a:lnTo>
                      <a:pt x="1099" y="868"/>
                    </a:lnTo>
                    <a:lnTo>
                      <a:pt x="1100" y="868"/>
                    </a:lnTo>
                    <a:lnTo>
                      <a:pt x="1102" y="868"/>
                    </a:lnTo>
                    <a:lnTo>
                      <a:pt x="1102" y="869"/>
                    </a:lnTo>
                    <a:lnTo>
                      <a:pt x="1100" y="871"/>
                    </a:lnTo>
                    <a:lnTo>
                      <a:pt x="1102" y="872"/>
                    </a:lnTo>
                    <a:lnTo>
                      <a:pt x="1102" y="873"/>
                    </a:lnTo>
                    <a:lnTo>
                      <a:pt x="1100" y="873"/>
                    </a:lnTo>
                    <a:lnTo>
                      <a:pt x="1099" y="873"/>
                    </a:lnTo>
                    <a:close/>
                    <a:moveTo>
                      <a:pt x="1096" y="881"/>
                    </a:moveTo>
                    <a:lnTo>
                      <a:pt x="1094" y="881"/>
                    </a:lnTo>
                    <a:lnTo>
                      <a:pt x="1094" y="879"/>
                    </a:lnTo>
                    <a:lnTo>
                      <a:pt x="1093" y="879"/>
                    </a:lnTo>
                    <a:lnTo>
                      <a:pt x="1093" y="875"/>
                    </a:lnTo>
                    <a:lnTo>
                      <a:pt x="1094" y="875"/>
                    </a:lnTo>
                    <a:lnTo>
                      <a:pt x="1094" y="873"/>
                    </a:lnTo>
                    <a:lnTo>
                      <a:pt x="1094" y="872"/>
                    </a:lnTo>
                    <a:lnTo>
                      <a:pt x="1094" y="871"/>
                    </a:lnTo>
                    <a:lnTo>
                      <a:pt x="1094" y="869"/>
                    </a:lnTo>
                    <a:lnTo>
                      <a:pt x="1094" y="868"/>
                    </a:lnTo>
                    <a:lnTo>
                      <a:pt x="1096" y="868"/>
                    </a:lnTo>
                    <a:lnTo>
                      <a:pt x="1096" y="872"/>
                    </a:lnTo>
                    <a:lnTo>
                      <a:pt x="1096" y="873"/>
                    </a:lnTo>
                    <a:lnTo>
                      <a:pt x="1097" y="873"/>
                    </a:lnTo>
                    <a:lnTo>
                      <a:pt x="1097" y="875"/>
                    </a:lnTo>
                    <a:lnTo>
                      <a:pt x="1097" y="876"/>
                    </a:lnTo>
                    <a:lnTo>
                      <a:pt x="1097" y="878"/>
                    </a:lnTo>
                    <a:lnTo>
                      <a:pt x="1097" y="879"/>
                    </a:lnTo>
                    <a:lnTo>
                      <a:pt x="1096" y="881"/>
                    </a:lnTo>
                    <a:close/>
                    <a:moveTo>
                      <a:pt x="1102" y="861"/>
                    </a:moveTo>
                    <a:lnTo>
                      <a:pt x="1103" y="861"/>
                    </a:lnTo>
                    <a:lnTo>
                      <a:pt x="1103" y="859"/>
                    </a:lnTo>
                    <a:lnTo>
                      <a:pt x="1103" y="861"/>
                    </a:lnTo>
                    <a:lnTo>
                      <a:pt x="1102" y="862"/>
                    </a:lnTo>
                    <a:lnTo>
                      <a:pt x="1100" y="863"/>
                    </a:lnTo>
                    <a:lnTo>
                      <a:pt x="1099" y="865"/>
                    </a:lnTo>
                    <a:lnTo>
                      <a:pt x="1097" y="866"/>
                    </a:lnTo>
                    <a:lnTo>
                      <a:pt x="1096" y="866"/>
                    </a:lnTo>
                    <a:lnTo>
                      <a:pt x="1096" y="865"/>
                    </a:lnTo>
                    <a:lnTo>
                      <a:pt x="1096" y="863"/>
                    </a:lnTo>
                    <a:lnTo>
                      <a:pt x="1097" y="863"/>
                    </a:lnTo>
                    <a:lnTo>
                      <a:pt x="1097" y="862"/>
                    </a:lnTo>
                    <a:lnTo>
                      <a:pt x="1097" y="861"/>
                    </a:lnTo>
                    <a:lnTo>
                      <a:pt x="1097" y="859"/>
                    </a:lnTo>
                    <a:lnTo>
                      <a:pt x="1099" y="859"/>
                    </a:lnTo>
                    <a:lnTo>
                      <a:pt x="1100" y="859"/>
                    </a:lnTo>
                    <a:lnTo>
                      <a:pt x="1100" y="861"/>
                    </a:lnTo>
                    <a:lnTo>
                      <a:pt x="1102" y="861"/>
                    </a:lnTo>
                    <a:close/>
                    <a:moveTo>
                      <a:pt x="1102" y="859"/>
                    </a:moveTo>
                    <a:lnTo>
                      <a:pt x="1100" y="859"/>
                    </a:lnTo>
                    <a:lnTo>
                      <a:pt x="1100" y="858"/>
                    </a:lnTo>
                    <a:lnTo>
                      <a:pt x="1100" y="856"/>
                    </a:lnTo>
                    <a:lnTo>
                      <a:pt x="1102" y="855"/>
                    </a:lnTo>
                    <a:lnTo>
                      <a:pt x="1103" y="853"/>
                    </a:lnTo>
                    <a:lnTo>
                      <a:pt x="1104" y="855"/>
                    </a:lnTo>
                    <a:lnTo>
                      <a:pt x="1104" y="856"/>
                    </a:lnTo>
                    <a:lnTo>
                      <a:pt x="1106" y="858"/>
                    </a:lnTo>
                    <a:lnTo>
                      <a:pt x="1104" y="858"/>
                    </a:lnTo>
                    <a:lnTo>
                      <a:pt x="1104" y="859"/>
                    </a:lnTo>
                    <a:lnTo>
                      <a:pt x="1103" y="859"/>
                    </a:lnTo>
                    <a:lnTo>
                      <a:pt x="1102" y="859"/>
                    </a:lnTo>
                    <a:close/>
                    <a:moveTo>
                      <a:pt x="1110" y="858"/>
                    </a:moveTo>
                    <a:lnTo>
                      <a:pt x="1109" y="858"/>
                    </a:lnTo>
                    <a:lnTo>
                      <a:pt x="1107" y="858"/>
                    </a:lnTo>
                    <a:lnTo>
                      <a:pt x="1106" y="858"/>
                    </a:lnTo>
                    <a:lnTo>
                      <a:pt x="1106" y="856"/>
                    </a:lnTo>
                    <a:lnTo>
                      <a:pt x="1104" y="855"/>
                    </a:lnTo>
                    <a:lnTo>
                      <a:pt x="1106" y="855"/>
                    </a:lnTo>
                    <a:lnTo>
                      <a:pt x="1106" y="853"/>
                    </a:lnTo>
                    <a:lnTo>
                      <a:pt x="1107" y="853"/>
                    </a:lnTo>
                    <a:lnTo>
                      <a:pt x="1109" y="855"/>
                    </a:lnTo>
                    <a:lnTo>
                      <a:pt x="1109" y="856"/>
                    </a:lnTo>
                    <a:lnTo>
                      <a:pt x="1110" y="856"/>
                    </a:lnTo>
                    <a:lnTo>
                      <a:pt x="1110" y="858"/>
                    </a:lnTo>
                    <a:close/>
                    <a:moveTo>
                      <a:pt x="1123" y="859"/>
                    </a:moveTo>
                    <a:lnTo>
                      <a:pt x="1123" y="862"/>
                    </a:lnTo>
                    <a:lnTo>
                      <a:pt x="1123" y="866"/>
                    </a:lnTo>
                    <a:lnTo>
                      <a:pt x="1122" y="868"/>
                    </a:lnTo>
                    <a:lnTo>
                      <a:pt x="1123" y="869"/>
                    </a:lnTo>
                    <a:lnTo>
                      <a:pt x="1124" y="871"/>
                    </a:lnTo>
                    <a:lnTo>
                      <a:pt x="1126" y="871"/>
                    </a:lnTo>
                    <a:lnTo>
                      <a:pt x="1126" y="872"/>
                    </a:lnTo>
                    <a:lnTo>
                      <a:pt x="1127" y="872"/>
                    </a:lnTo>
                    <a:lnTo>
                      <a:pt x="1126" y="873"/>
                    </a:lnTo>
                    <a:lnTo>
                      <a:pt x="1124" y="873"/>
                    </a:lnTo>
                    <a:lnTo>
                      <a:pt x="1123" y="873"/>
                    </a:lnTo>
                    <a:lnTo>
                      <a:pt x="1123" y="875"/>
                    </a:lnTo>
                    <a:lnTo>
                      <a:pt x="1122" y="875"/>
                    </a:lnTo>
                    <a:lnTo>
                      <a:pt x="1120" y="875"/>
                    </a:lnTo>
                    <a:lnTo>
                      <a:pt x="1119" y="875"/>
                    </a:lnTo>
                    <a:lnTo>
                      <a:pt x="1117" y="875"/>
                    </a:lnTo>
                    <a:lnTo>
                      <a:pt x="1117" y="873"/>
                    </a:lnTo>
                    <a:lnTo>
                      <a:pt x="1116" y="873"/>
                    </a:lnTo>
                    <a:lnTo>
                      <a:pt x="1114" y="873"/>
                    </a:lnTo>
                    <a:lnTo>
                      <a:pt x="1114" y="872"/>
                    </a:lnTo>
                    <a:lnTo>
                      <a:pt x="1116" y="872"/>
                    </a:lnTo>
                    <a:lnTo>
                      <a:pt x="1116" y="871"/>
                    </a:lnTo>
                    <a:lnTo>
                      <a:pt x="1114" y="871"/>
                    </a:lnTo>
                    <a:lnTo>
                      <a:pt x="1114" y="869"/>
                    </a:lnTo>
                    <a:lnTo>
                      <a:pt x="1114" y="868"/>
                    </a:lnTo>
                    <a:lnTo>
                      <a:pt x="1114" y="866"/>
                    </a:lnTo>
                    <a:lnTo>
                      <a:pt x="1113" y="865"/>
                    </a:lnTo>
                    <a:lnTo>
                      <a:pt x="1113" y="866"/>
                    </a:lnTo>
                    <a:lnTo>
                      <a:pt x="1113" y="868"/>
                    </a:lnTo>
                    <a:lnTo>
                      <a:pt x="1113" y="869"/>
                    </a:lnTo>
                    <a:lnTo>
                      <a:pt x="1114" y="869"/>
                    </a:lnTo>
                    <a:lnTo>
                      <a:pt x="1113" y="869"/>
                    </a:lnTo>
                    <a:lnTo>
                      <a:pt x="1113" y="871"/>
                    </a:lnTo>
                    <a:lnTo>
                      <a:pt x="1114" y="871"/>
                    </a:lnTo>
                    <a:lnTo>
                      <a:pt x="1114" y="872"/>
                    </a:lnTo>
                    <a:lnTo>
                      <a:pt x="1114" y="873"/>
                    </a:lnTo>
                    <a:lnTo>
                      <a:pt x="1116" y="873"/>
                    </a:lnTo>
                    <a:lnTo>
                      <a:pt x="1116" y="875"/>
                    </a:lnTo>
                    <a:lnTo>
                      <a:pt x="1117" y="875"/>
                    </a:lnTo>
                    <a:lnTo>
                      <a:pt x="1116" y="875"/>
                    </a:lnTo>
                    <a:lnTo>
                      <a:pt x="1116" y="876"/>
                    </a:lnTo>
                    <a:lnTo>
                      <a:pt x="1114" y="876"/>
                    </a:lnTo>
                    <a:lnTo>
                      <a:pt x="1113" y="876"/>
                    </a:lnTo>
                    <a:lnTo>
                      <a:pt x="1113" y="879"/>
                    </a:lnTo>
                    <a:lnTo>
                      <a:pt x="1113" y="881"/>
                    </a:lnTo>
                    <a:lnTo>
                      <a:pt x="1112" y="881"/>
                    </a:lnTo>
                    <a:lnTo>
                      <a:pt x="1112" y="882"/>
                    </a:lnTo>
                    <a:lnTo>
                      <a:pt x="1110" y="882"/>
                    </a:lnTo>
                    <a:lnTo>
                      <a:pt x="1109" y="882"/>
                    </a:lnTo>
                    <a:lnTo>
                      <a:pt x="1107" y="882"/>
                    </a:lnTo>
                    <a:lnTo>
                      <a:pt x="1106" y="882"/>
                    </a:lnTo>
                    <a:lnTo>
                      <a:pt x="1106" y="881"/>
                    </a:lnTo>
                    <a:lnTo>
                      <a:pt x="1104" y="881"/>
                    </a:lnTo>
                    <a:lnTo>
                      <a:pt x="1104" y="879"/>
                    </a:lnTo>
                    <a:lnTo>
                      <a:pt x="1104" y="878"/>
                    </a:lnTo>
                    <a:lnTo>
                      <a:pt x="1104" y="876"/>
                    </a:lnTo>
                    <a:lnTo>
                      <a:pt x="1104" y="875"/>
                    </a:lnTo>
                    <a:lnTo>
                      <a:pt x="1103" y="873"/>
                    </a:lnTo>
                    <a:lnTo>
                      <a:pt x="1103" y="872"/>
                    </a:lnTo>
                    <a:lnTo>
                      <a:pt x="1104" y="872"/>
                    </a:lnTo>
                    <a:lnTo>
                      <a:pt x="1106" y="872"/>
                    </a:lnTo>
                    <a:lnTo>
                      <a:pt x="1106" y="871"/>
                    </a:lnTo>
                    <a:lnTo>
                      <a:pt x="1104" y="871"/>
                    </a:lnTo>
                    <a:lnTo>
                      <a:pt x="1104" y="872"/>
                    </a:lnTo>
                    <a:lnTo>
                      <a:pt x="1103" y="872"/>
                    </a:lnTo>
                    <a:lnTo>
                      <a:pt x="1102" y="872"/>
                    </a:lnTo>
                    <a:lnTo>
                      <a:pt x="1102" y="871"/>
                    </a:lnTo>
                    <a:lnTo>
                      <a:pt x="1103" y="869"/>
                    </a:lnTo>
                    <a:lnTo>
                      <a:pt x="1102" y="868"/>
                    </a:lnTo>
                    <a:lnTo>
                      <a:pt x="1102" y="866"/>
                    </a:lnTo>
                    <a:lnTo>
                      <a:pt x="1102" y="865"/>
                    </a:lnTo>
                    <a:lnTo>
                      <a:pt x="1103" y="863"/>
                    </a:lnTo>
                    <a:lnTo>
                      <a:pt x="1103" y="862"/>
                    </a:lnTo>
                    <a:lnTo>
                      <a:pt x="1104" y="862"/>
                    </a:lnTo>
                    <a:lnTo>
                      <a:pt x="1104" y="859"/>
                    </a:lnTo>
                    <a:lnTo>
                      <a:pt x="1106" y="859"/>
                    </a:lnTo>
                    <a:lnTo>
                      <a:pt x="1107" y="859"/>
                    </a:lnTo>
                    <a:lnTo>
                      <a:pt x="1107" y="861"/>
                    </a:lnTo>
                    <a:lnTo>
                      <a:pt x="1109" y="861"/>
                    </a:lnTo>
                    <a:lnTo>
                      <a:pt x="1110" y="861"/>
                    </a:lnTo>
                    <a:lnTo>
                      <a:pt x="1112" y="859"/>
                    </a:lnTo>
                    <a:lnTo>
                      <a:pt x="1113" y="859"/>
                    </a:lnTo>
                    <a:lnTo>
                      <a:pt x="1114" y="859"/>
                    </a:lnTo>
                    <a:lnTo>
                      <a:pt x="1116" y="859"/>
                    </a:lnTo>
                    <a:lnTo>
                      <a:pt x="1117" y="858"/>
                    </a:lnTo>
                    <a:lnTo>
                      <a:pt x="1117" y="856"/>
                    </a:lnTo>
                    <a:lnTo>
                      <a:pt x="1120" y="855"/>
                    </a:lnTo>
                    <a:lnTo>
                      <a:pt x="1122" y="853"/>
                    </a:lnTo>
                    <a:lnTo>
                      <a:pt x="1123" y="853"/>
                    </a:lnTo>
                    <a:lnTo>
                      <a:pt x="1123" y="852"/>
                    </a:lnTo>
                    <a:lnTo>
                      <a:pt x="1124" y="852"/>
                    </a:lnTo>
                    <a:lnTo>
                      <a:pt x="1124" y="853"/>
                    </a:lnTo>
                    <a:lnTo>
                      <a:pt x="1123" y="855"/>
                    </a:lnTo>
                    <a:lnTo>
                      <a:pt x="1123" y="859"/>
                    </a:lnTo>
                    <a:close/>
                    <a:moveTo>
                      <a:pt x="1021" y="862"/>
                    </a:moveTo>
                    <a:lnTo>
                      <a:pt x="1020" y="861"/>
                    </a:lnTo>
                    <a:lnTo>
                      <a:pt x="1019" y="861"/>
                    </a:lnTo>
                    <a:lnTo>
                      <a:pt x="1017" y="859"/>
                    </a:lnTo>
                    <a:lnTo>
                      <a:pt x="1016" y="858"/>
                    </a:lnTo>
                    <a:lnTo>
                      <a:pt x="1016" y="856"/>
                    </a:lnTo>
                    <a:lnTo>
                      <a:pt x="1014" y="855"/>
                    </a:lnTo>
                    <a:lnTo>
                      <a:pt x="1014" y="853"/>
                    </a:lnTo>
                    <a:lnTo>
                      <a:pt x="1014" y="852"/>
                    </a:lnTo>
                    <a:lnTo>
                      <a:pt x="1014" y="851"/>
                    </a:lnTo>
                    <a:lnTo>
                      <a:pt x="1016" y="849"/>
                    </a:lnTo>
                    <a:lnTo>
                      <a:pt x="1017" y="851"/>
                    </a:lnTo>
                    <a:lnTo>
                      <a:pt x="1019" y="852"/>
                    </a:lnTo>
                    <a:lnTo>
                      <a:pt x="1020" y="853"/>
                    </a:lnTo>
                    <a:lnTo>
                      <a:pt x="1021" y="853"/>
                    </a:lnTo>
                    <a:lnTo>
                      <a:pt x="1021" y="855"/>
                    </a:lnTo>
                    <a:lnTo>
                      <a:pt x="1023" y="856"/>
                    </a:lnTo>
                    <a:lnTo>
                      <a:pt x="1023" y="858"/>
                    </a:lnTo>
                    <a:lnTo>
                      <a:pt x="1023" y="859"/>
                    </a:lnTo>
                    <a:lnTo>
                      <a:pt x="1023" y="861"/>
                    </a:lnTo>
                    <a:lnTo>
                      <a:pt x="1021" y="861"/>
                    </a:lnTo>
                    <a:lnTo>
                      <a:pt x="1021" y="862"/>
                    </a:lnTo>
                    <a:close/>
                    <a:moveTo>
                      <a:pt x="355" y="11"/>
                    </a:moveTo>
                    <a:lnTo>
                      <a:pt x="357" y="13"/>
                    </a:lnTo>
                    <a:lnTo>
                      <a:pt x="358" y="13"/>
                    </a:lnTo>
                    <a:lnTo>
                      <a:pt x="359" y="13"/>
                    </a:lnTo>
                    <a:lnTo>
                      <a:pt x="361" y="13"/>
                    </a:lnTo>
                    <a:lnTo>
                      <a:pt x="362" y="13"/>
                    </a:lnTo>
                    <a:lnTo>
                      <a:pt x="364" y="13"/>
                    </a:lnTo>
                    <a:lnTo>
                      <a:pt x="365" y="14"/>
                    </a:lnTo>
                    <a:lnTo>
                      <a:pt x="364" y="14"/>
                    </a:lnTo>
                    <a:lnTo>
                      <a:pt x="364" y="16"/>
                    </a:lnTo>
                    <a:lnTo>
                      <a:pt x="364" y="17"/>
                    </a:lnTo>
                    <a:lnTo>
                      <a:pt x="362" y="18"/>
                    </a:lnTo>
                    <a:lnTo>
                      <a:pt x="361" y="20"/>
                    </a:lnTo>
                    <a:lnTo>
                      <a:pt x="361" y="21"/>
                    </a:lnTo>
                    <a:lnTo>
                      <a:pt x="359" y="21"/>
                    </a:lnTo>
                    <a:lnTo>
                      <a:pt x="358" y="23"/>
                    </a:lnTo>
                    <a:lnTo>
                      <a:pt x="357" y="24"/>
                    </a:lnTo>
                    <a:lnTo>
                      <a:pt x="355" y="24"/>
                    </a:lnTo>
                    <a:lnTo>
                      <a:pt x="354" y="26"/>
                    </a:lnTo>
                    <a:lnTo>
                      <a:pt x="352" y="26"/>
                    </a:lnTo>
                    <a:lnTo>
                      <a:pt x="352" y="27"/>
                    </a:lnTo>
                    <a:lnTo>
                      <a:pt x="351" y="27"/>
                    </a:lnTo>
                    <a:lnTo>
                      <a:pt x="349" y="27"/>
                    </a:lnTo>
                    <a:lnTo>
                      <a:pt x="348" y="28"/>
                    </a:lnTo>
                    <a:lnTo>
                      <a:pt x="347" y="30"/>
                    </a:lnTo>
                    <a:lnTo>
                      <a:pt x="347" y="31"/>
                    </a:lnTo>
                    <a:lnTo>
                      <a:pt x="347" y="33"/>
                    </a:lnTo>
                    <a:lnTo>
                      <a:pt x="347" y="34"/>
                    </a:lnTo>
                    <a:lnTo>
                      <a:pt x="347" y="36"/>
                    </a:lnTo>
                    <a:lnTo>
                      <a:pt x="347" y="37"/>
                    </a:lnTo>
                    <a:lnTo>
                      <a:pt x="347" y="38"/>
                    </a:lnTo>
                    <a:lnTo>
                      <a:pt x="347" y="40"/>
                    </a:lnTo>
                    <a:lnTo>
                      <a:pt x="347" y="41"/>
                    </a:lnTo>
                    <a:lnTo>
                      <a:pt x="348" y="44"/>
                    </a:lnTo>
                    <a:lnTo>
                      <a:pt x="349" y="44"/>
                    </a:lnTo>
                    <a:lnTo>
                      <a:pt x="352" y="44"/>
                    </a:lnTo>
                    <a:lnTo>
                      <a:pt x="354" y="44"/>
                    </a:lnTo>
                    <a:lnTo>
                      <a:pt x="357" y="44"/>
                    </a:lnTo>
                    <a:lnTo>
                      <a:pt x="358" y="43"/>
                    </a:lnTo>
                    <a:lnTo>
                      <a:pt x="359" y="44"/>
                    </a:lnTo>
                    <a:lnTo>
                      <a:pt x="361" y="44"/>
                    </a:lnTo>
                    <a:lnTo>
                      <a:pt x="362" y="44"/>
                    </a:lnTo>
                    <a:lnTo>
                      <a:pt x="364" y="44"/>
                    </a:lnTo>
                    <a:lnTo>
                      <a:pt x="365" y="44"/>
                    </a:lnTo>
                    <a:lnTo>
                      <a:pt x="367" y="46"/>
                    </a:lnTo>
                    <a:lnTo>
                      <a:pt x="367" y="47"/>
                    </a:lnTo>
                    <a:lnTo>
                      <a:pt x="368" y="48"/>
                    </a:lnTo>
                    <a:lnTo>
                      <a:pt x="369" y="50"/>
                    </a:lnTo>
                    <a:lnTo>
                      <a:pt x="371" y="48"/>
                    </a:lnTo>
                    <a:lnTo>
                      <a:pt x="371" y="47"/>
                    </a:lnTo>
                    <a:lnTo>
                      <a:pt x="372" y="46"/>
                    </a:lnTo>
                    <a:lnTo>
                      <a:pt x="375" y="44"/>
                    </a:lnTo>
                    <a:lnTo>
                      <a:pt x="378" y="43"/>
                    </a:lnTo>
                    <a:lnTo>
                      <a:pt x="381" y="41"/>
                    </a:lnTo>
                    <a:lnTo>
                      <a:pt x="381" y="40"/>
                    </a:lnTo>
                    <a:lnTo>
                      <a:pt x="382" y="38"/>
                    </a:lnTo>
                    <a:lnTo>
                      <a:pt x="382" y="37"/>
                    </a:lnTo>
                    <a:lnTo>
                      <a:pt x="384" y="37"/>
                    </a:lnTo>
                    <a:lnTo>
                      <a:pt x="385" y="36"/>
                    </a:lnTo>
                    <a:lnTo>
                      <a:pt x="387" y="36"/>
                    </a:lnTo>
                    <a:lnTo>
                      <a:pt x="388" y="36"/>
                    </a:lnTo>
                    <a:lnTo>
                      <a:pt x="391" y="34"/>
                    </a:lnTo>
                    <a:lnTo>
                      <a:pt x="392" y="34"/>
                    </a:lnTo>
                    <a:lnTo>
                      <a:pt x="394" y="34"/>
                    </a:lnTo>
                    <a:lnTo>
                      <a:pt x="395" y="34"/>
                    </a:lnTo>
                    <a:lnTo>
                      <a:pt x="395" y="33"/>
                    </a:lnTo>
                    <a:lnTo>
                      <a:pt x="397" y="33"/>
                    </a:lnTo>
                    <a:lnTo>
                      <a:pt x="397" y="31"/>
                    </a:lnTo>
                    <a:lnTo>
                      <a:pt x="398" y="31"/>
                    </a:lnTo>
                    <a:lnTo>
                      <a:pt x="398" y="30"/>
                    </a:lnTo>
                    <a:lnTo>
                      <a:pt x="398" y="28"/>
                    </a:lnTo>
                    <a:lnTo>
                      <a:pt x="401" y="28"/>
                    </a:lnTo>
                    <a:lnTo>
                      <a:pt x="402" y="28"/>
                    </a:lnTo>
                    <a:lnTo>
                      <a:pt x="404" y="28"/>
                    </a:lnTo>
                    <a:lnTo>
                      <a:pt x="405" y="28"/>
                    </a:lnTo>
                    <a:lnTo>
                      <a:pt x="424" y="54"/>
                    </a:lnTo>
                    <a:lnTo>
                      <a:pt x="425" y="56"/>
                    </a:lnTo>
                    <a:lnTo>
                      <a:pt x="427" y="57"/>
                    </a:lnTo>
                    <a:lnTo>
                      <a:pt x="429" y="58"/>
                    </a:lnTo>
                    <a:lnTo>
                      <a:pt x="429" y="60"/>
                    </a:lnTo>
                    <a:lnTo>
                      <a:pt x="444" y="53"/>
                    </a:lnTo>
                    <a:lnTo>
                      <a:pt x="445" y="54"/>
                    </a:lnTo>
                    <a:lnTo>
                      <a:pt x="445" y="56"/>
                    </a:lnTo>
                    <a:lnTo>
                      <a:pt x="447" y="58"/>
                    </a:lnTo>
                    <a:lnTo>
                      <a:pt x="447" y="60"/>
                    </a:lnTo>
                    <a:lnTo>
                      <a:pt x="444" y="61"/>
                    </a:lnTo>
                    <a:lnTo>
                      <a:pt x="444" y="63"/>
                    </a:lnTo>
                    <a:lnTo>
                      <a:pt x="445" y="64"/>
                    </a:lnTo>
                    <a:lnTo>
                      <a:pt x="447" y="64"/>
                    </a:lnTo>
                    <a:lnTo>
                      <a:pt x="447" y="66"/>
                    </a:lnTo>
                    <a:lnTo>
                      <a:pt x="447" y="67"/>
                    </a:lnTo>
                    <a:lnTo>
                      <a:pt x="447" y="68"/>
                    </a:lnTo>
                    <a:lnTo>
                      <a:pt x="448" y="71"/>
                    </a:lnTo>
                    <a:lnTo>
                      <a:pt x="449" y="71"/>
                    </a:lnTo>
                    <a:lnTo>
                      <a:pt x="452" y="73"/>
                    </a:lnTo>
                    <a:lnTo>
                      <a:pt x="454" y="71"/>
                    </a:lnTo>
                    <a:lnTo>
                      <a:pt x="455" y="71"/>
                    </a:lnTo>
                    <a:lnTo>
                      <a:pt x="457" y="70"/>
                    </a:lnTo>
                    <a:lnTo>
                      <a:pt x="458" y="70"/>
                    </a:lnTo>
                    <a:lnTo>
                      <a:pt x="459" y="71"/>
                    </a:lnTo>
                    <a:lnTo>
                      <a:pt x="459" y="73"/>
                    </a:lnTo>
                    <a:lnTo>
                      <a:pt x="461" y="73"/>
                    </a:lnTo>
                    <a:lnTo>
                      <a:pt x="461" y="74"/>
                    </a:lnTo>
                    <a:lnTo>
                      <a:pt x="462" y="77"/>
                    </a:lnTo>
                    <a:lnTo>
                      <a:pt x="464" y="77"/>
                    </a:lnTo>
                    <a:lnTo>
                      <a:pt x="465" y="78"/>
                    </a:lnTo>
                    <a:lnTo>
                      <a:pt x="467" y="78"/>
                    </a:lnTo>
                    <a:lnTo>
                      <a:pt x="467" y="81"/>
                    </a:lnTo>
                    <a:lnTo>
                      <a:pt x="467" y="83"/>
                    </a:lnTo>
                    <a:lnTo>
                      <a:pt x="467" y="84"/>
                    </a:lnTo>
                    <a:lnTo>
                      <a:pt x="467" y="86"/>
                    </a:lnTo>
                    <a:lnTo>
                      <a:pt x="467" y="88"/>
                    </a:lnTo>
                    <a:lnTo>
                      <a:pt x="467" y="90"/>
                    </a:lnTo>
                    <a:lnTo>
                      <a:pt x="467" y="91"/>
                    </a:lnTo>
                    <a:lnTo>
                      <a:pt x="468" y="93"/>
                    </a:lnTo>
                    <a:lnTo>
                      <a:pt x="468" y="94"/>
                    </a:lnTo>
                    <a:lnTo>
                      <a:pt x="469" y="96"/>
                    </a:lnTo>
                    <a:lnTo>
                      <a:pt x="469" y="97"/>
                    </a:lnTo>
                    <a:lnTo>
                      <a:pt x="469" y="98"/>
                    </a:lnTo>
                    <a:lnTo>
                      <a:pt x="471" y="100"/>
                    </a:lnTo>
                    <a:lnTo>
                      <a:pt x="472" y="100"/>
                    </a:lnTo>
                    <a:lnTo>
                      <a:pt x="475" y="98"/>
                    </a:lnTo>
                    <a:lnTo>
                      <a:pt x="477" y="97"/>
                    </a:lnTo>
                    <a:lnTo>
                      <a:pt x="478" y="97"/>
                    </a:lnTo>
                    <a:lnTo>
                      <a:pt x="481" y="97"/>
                    </a:lnTo>
                    <a:lnTo>
                      <a:pt x="485" y="97"/>
                    </a:lnTo>
                    <a:lnTo>
                      <a:pt x="488" y="97"/>
                    </a:lnTo>
                    <a:lnTo>
                      <a:pt x="508" y="91"/>
                    </a:lnTo>
                    <a:lnTo>
                      <a:pt x="510" y="91"/>
                    </a:lnTo>
                    <a:lnTo>
                      <a:pt x="520" y="107"/>
                    </a:lnTo>
                    <a:lnTo>
                      <a:pt x="521" y="110"/>
                    </a:lnTo>
                    <a:lnTo>
                      <a:pt x="522" y="110"/>
                    </a:lnTo>
                    <a:lnTo>
                      <a:pt x="524" y="111"/>
                    </a:lnTo>
                    <a:lnTo>
                      <a:pt x="524" y="113"/>
                    </a:lnTo>
                    <a:lnTo>
                      <a:pt x="525" y="114"/>
                    </a:lnTo>
                    <a:lnTo>
                      <a:pt x="527" y="114"/>
                    </a:lnTo>
                    <a:lnTo>
                      <a:pt x="528" y="119"/>
                    </a:lnTo>
                    <a:lnTo>
                      <a:pt x="530" y="127"/>
                    </a:lnTo>
                    <a:lnTo>
                      <a:pt x="530" y="129"/>
                    </a:lnTo>
                    <a:lnTo>
                      <a:pt x="531" y="133"/>
                    </a:lnTo>
                    <a:lnTo>
                      <a:pt x="532" y="136"/>
                    </a:lnTo>
                    <a:lnTo>
                      <a:pt x="534" y="140"/>
                    </a:lnTo>
                    <a:lnTo>
                      <a:pt x="534" y="144"/>
                    </a:lnTo>
                    <a:lnTo>
                      <a:pt x="532" y="150"/>
                    </a:lnTo>
                    <a:lnTo>
                      <a:pt x="525" y="160"/>
                    </a:lnTo>
                    <a:lnTo>
                      <a:pt x="524" y="166"/>
                    </a:lnTo>
                    <a:lnTo>
                      <a:pt x="522" y="171"/>
                    </a:lnTo>
                    <a:lnTo>
                      <a:pt x="522" y="179"/>
                    </a:lnTo>
                    <a:lnTo>
                      <a:pt x="522" y="184"/>
                    </a:lnTo>
                    <a:lnTo>
                      <a:pt x="522" y="190"/>
                    </a:lnTo>
                    <a:lnTo>
                      <a:pt x="522" y="191"/>
                    </a:lnTo>
                    <a:lnTo>
                      <a:pt x="521" y="201"/>
                    </a:lnTo>
                    <a:lnTo>
                      <a:pt x="514" y="210"/>
                    </a:lnTo>
                    <a:lnTo>
                      <a:pt x="512" y="217"/>
                    </a:lnTo>
                    <a:lnTo>
                      <a:pt x="508" y="223"/>
                    </a:lnTo>
                    <a:lnTo>
                      <a:pt x="505" y="230"/>
                    </a:lnTo>
                    <a:lnTo>
                      <a:pt x="502" y="234"/>
                    </a:lnTo>
                    <a:lnTo>
                      <a:pt x="501" y="237"/>
                    </a:lnTo>
                    <a:lnTo>
                      <a:pt x="502" y="239"/>
                    </a:lnTo>
                    <a:lnTo>
                      <a:pt x="502" y="240"/>
                    </a:lnTo>
                    <a:lnTo>
                      <a:pt x="504" y="241"/>
                    </a:lnTo>
                    <a:lnTo>
                      <a:pt x="504" y="243"/>
                    </a:lnTo>
                    <a:lnTo>
                      <a:pt x="505" y="244"/>
                    </a:lnTo>
                    <a:lnTo>
                      <a:pt x="505" y="246"/>
                    </a:lnTo>
                    <a:lnTo>
                      <a:pt x="507" y="249"/>
                    </a:lnTo>
                    <a:lnTo>
                      <a:pt x="507" y="251"/>
                    </a:lnTo>
                    <a:lnTo>
                      <a:pt x="508" y="253"/>
                    </a:lnTo>
                    <a:lnTo>
                      <a:pt x="507" y="259"/>
                    </a:lnTo>
                    <a:lnTo>
                      <a:pt x="507" y="264"/>
                    </a:lnTo>
                    <a:lnTo>
                      <a:pt x="505" y="267"/>
                    </a:lnTo>
                    <a:lnTo>
                      <a:pt x="504" y="273"/>
                    </a:lnTo>
                    <a:lnTo>
                      <a:pt x="507" y="281"/>
                    </a:lnTo>
                    <a:lnTo>
                      <a:pt x="514" y="294"/>
                    </a:lnTo>
                    <a:lnTo>
                      <a:pt x="517" y="302"/>
                    </a:lnTo>
                    <a:lnTo>
                      <a:pt x="517" y="313"/>
                    </a:lnTo>
                    <a:lnTo>
                      <a:pt x="517" y="320"/>
                    </a:lnTo>
                    <a:lnTo>
                      <a:pt x="518" y="326"/>
                    </a:lnTo>
                    <a:lnTo>
                      <a:pt x="520" y="336"/>
                    </a:lnTo>
                    <a:lnTo>
                      <a:pt x="520" y="340"/>
                    </a:lnTo>
                    <a:lnTo>
                      <a:pt x="521" y="346"/>
                    </a:lnTo>
                    <a:lnTo>
                      <a:pt x="524" y="349"/>
                    </a:lnTo>
                    <a:lnTo>
                      <a:pt x="524" y="353"/>
                    </a:lnTo>
                    <a:lnTo>
                      <a:pt x="525" y="356"/>
                    </a:lnTo>
                    <a:lnTo>
                      <a:pt x="527" y="360"/>
                    </a:lnTo>
                    <a:lnTo>
                      <a:pt x="527" y="364"/>
                    </a:lnTo>
                    <a:lnTo>
                      <a:pt x="528" y="369"/>
                    </a:lnTo>
                    <a:lnTo>
                      <a:pt x="528" y="372"/>
                    </a:lnTo>
                    <a:lnTo>
                      <a:pt x="531" y="376"/>
                    </a:lnTo>
                    <a:lnTo>
                      <a:pt x="532" y="380"/>
                    </a:lnTo>
                    <a:lnTo>
                      <a:pt x="534" y="386"/>
                    </a:lnTo>
                    <a:lnTo>
                      <a:pt x="534" y="390"/>
                    </a:lnTo>
                    <a:lnTo>
                      <a:pt x="534" y="393"/>
                    </a:lnTo>
                    <a:lnTo>
                      <a:pt x="535" y="397"/>
                    </a:lnTo>
                    <a:lnTo>
                      <a:pt x="535" y="400"/>
                    </a:lnTo>
                    <a:lnTo>
                      <a:pt x="537" y="404"/>
                    </a:lnTo>
                    <a:lnTo>
                      <a:pt x="537" y="407"/>
                    </a:lnTo>
                    <a:lnTo>
                      <a:pt x="537" y="410"/>
                    </a:lnTo>
                    <a:lnTo>
                      <a:pt x="538" y="416"/>
                    </a:lnTo>
                    <a:lnTo>
                      <a:pt x="540" y="420"/>
                    </a:lnTo>
                    <a:lnTo>
                      <a:pt x="542" y="424"/>
                    </a:lnTo>
                    <a:lnTo>
                      <a:pt x="545" y="430"/>
                    </a:lnTo>
                    <a:lnTo>
                      <a:pt x="548" y="433"/>
                    </a:lnTo>
                    <a:lnTo>
                      <a:pt x="550" y="433"/>
                    </a:lnTo>
                    <a:lnTo>
                      <a:pt x="550" y="437"/>
                    </a:lnTo>
                    <a:lnTo>
                      <a:pt x="550" y="440"/>
                    </a:lnTo>
                    <a:lnTo>
                      <a:pt x="548" y="442"/>
                    </a:lnTo>
                    <a:lnTo>
                      <a:pt x="548" y="444"/>
                    </a:lnTo>
                    <a:lnTo>
                      <a:pt x="547" y="447"/>
                    </a:lnTo>
                    <a:lnTo>
                      <a:pt x="547" y="452"/>
                    </a:lnTo>
                    <a:lnTo>
                      <a:pt x="545" y="453"/>
                    </a:lnTo>
                    <a:lnTo>
                      <a:pt x="544" y="454"/>
                    </a:lnTo>
                    <a:lnTo>
                      <a:pt x="541" y="457"/>
                    </a:lnTo>
                    <a:lnTo>
                      <a:pt x="535" y="460"/>
                    </a:lnTo>
                    <a:lnTo>
                      <a:pt x="532" y="463"/>
                    </a:lnTo>
                    <a:lnTo>
                      <a:pt x="531" y="466"/>
                    </a:lnTo>
                    <a:lnTo>
                      <a:pt x="534" y="470"/>
                    </a:lnTo>
                    <a:lnTo>
                      <a:pt x="537" y="476"/>
                    </a:lnTo>
                    <a:lnTo>
                      <a:pt x="537" y="480"/>
                    </a:lnTo>
                    <a:lnTo>
                      <a:pt x="537" y="486"/>
                    </a:lnTo>
                    <a:lnTo>
                      <a:pt x="535" y="492"/>
                    </a:lnTo>
                    <a:lnTo>
                      <a:pt x="534" y="496"/>
                    </a:lnTo>
                    <a:lnTo>
                      <a:pt x="534" y="499"/>
                    </a:lnTo>
                    <a:lnTo>
                      <a:pt x="532" y="503"/>
                    </a:lnTo>
                    <a:lnTo>
                      <a:pt x="531" y="507"/>
                    </a:lnTo>
                    <a:lnTo>
                      <a:pt x="530" y="512"/>
                    </a:lnTo>
                    <a:lnTo>
                      <a:pt x="528" y="516"/>
                    </a:lnTo>
                    <a:lnTo>
                      <a:pt x="525" y="522"/>
                    </a:lnTo>
                    <a:lnTo>
                      <a:pt x="522" y="525"/>
                    </a:lnTo>
                    <a:lnTo>
                      <a:pt x="521" y="529"/>
                    </a:lnTo>
                    <a:lnTo>
                      <a:pt x="517" y="533"/>
                    </a:lnTo>
                    <a:lnTo>
                      <a:pt x="515" y="539"/>
                    </a:lnTo>
                    <a:lnTo>
                      <a:pt x="514" y="546"/>
                    </a:lnTo>
                    <a:lnTo>
                      <a:pt x="514" y="552"/>
                    </a:lnTo>
                    <a:lnTo>
                      <a:pt x="515" y="557"/>
                    </a:lnTo>
                    <a:lnTo>
                      <a:pt x="515" y="560"/>
                    </a:lnTo>
                    <a:lnTo>
                      <a:pt x="511" y="567"/>
                    </a:lnTo>
                    <a:lnTo>
                      <a:pt x="508" y="573"/>
                    </a:lnTo>
                    <a:lnTo>
                      <a:pt x="514" y="575"/>
                    </a:lnTo>
                    <a:lnTo>
                      <a:pt x="518" y="575"/>
                    </a:lnTo>
                    <a:lnTo>
                      <a:pt x="520" y="575"/>
                    </a:lnTo>
                    <a:lnTo>
                      <a:pt x="521" y="576"/>
                    </a:lnTo>
                    <a:lnTo>
                      <a:pt x="520" y="585"/>
                    </a:lnTo>
                    <a:lnTo>
                      <a:pt x="517" y="605"/>
                    </a:lnTo>
                    <a:lnTo>
                      <a:pt x="510" y="646"/>
                    </a:lnTo>
                    <a:lnTo>
                      <a:pt x="512" y="646"/>
                    </a:lnTo>
                    <a:lnTo>
                      <a:pt x="514" y="646"/>
                    </a:lnTo>
                    <a:lnTo>
                      <a:pt x="532" y="648"/>
                    </a:lnTo>
                    <a:lnTo>
                      <a:pt x="534" y="648"/>
                    </a:lnTo>
                    <a:lnTo>
                      <a:pt x="535" y="646"/>
                    </a:lnTo>
                    <a:lnTo>
                      <a:pt x="537" y="646"/>
                    </a:lnTo>
                    <a:lnTo>
                      <a:pt x="538" y="646"/>
                    </a:lnTo>
                    <a:lnTo>
                      <a:pt x="540" y="645"/>
                    </a:lnTo>
                    <a:lnTo>
                      <a:pt x="541" y="646"/>
                    </a:lnTo>
                    <a:lnTo>
                      <a:pt x="541" y="645"/>
                    </a:lnTo>
                    <a:lnTo>
                      <a:pt x="542" y="649"/>
                    </a:lnTo>
                    <a:lnTo>
                      <a:pt x="544" y="650"/>
                    </a:lnTo>
                    <a:lnTo>
                      <a:pt x="545" y="655"/>
                    </a:lnTo>
                    <a:lnTo>
                      <a:pt x="542" y="656"/>
                    </a:lnTo>
                    <a:lnTo>
                      <a:pt x="542" y="659"/>
                    </a:lnTo>
                    <a:lnTo>
                      <a:pt x="544" y="662"/>
                    </a:lnTo>
                    <a:lnTo>
                      <a:pt x="545" y="665"/>
                    </a:lnTo>
                    <a:lnTo>
                      <a:pt x="547" y="668"/>
                    </a:lnTo>
                    <a:lnTo>
                      <a:pt x="548" y="672"/>
                    </a:lnTo>
                    <a:lnTo>
                      <a:pt x="548" y="673"/>
                    </a:lnTo>
                    <a:lnTo>
                      <a:pt x="547" y="678"/>
                    </a:lnTo>
                    <a:lnTo>
                      <a:pt x="547" y="682"/>
                    </a:lnTo>
                    <a:lnTo>
                      <a:pt x="547" y="685"/>
                    </a:lnTo>
                    <a:lnTo>
                      <a:pt x="548" y="689"/>
                    </a:lnTo>
                    <a:lnTo>
                      <a:pt x="547" y="692"/>
                    </a:lnTo>
                    <a:lnTo>
                      <a:pt x="547" y="698"/>
                    </a:lnTo>
                    <a:lnTo>
                      <a:pt x="548" y="700"/>
                    </a:lnTo>
                    <a:lnTo>
                      <a:pt x="550" y="702"/>
                    </a:lnTo>
                    <a:lnTo>
                      <a:pt x="551" y="705"/>
                    </a:lnTo>
                    <a:lnTo>
                      <a:pt x="552" y="708"/>
                    </a:lnTo>
                    <a:lnTo>
                      <a:pt x="555" y="710"/>
                    </a:lnTo>
                    <a:lnTo>
                      <a:pt x="558" y="712"/>
                    </a:lnTo>
                    <a:lnTo>
                      <a:pt x="561" y="715"/>
                    </a:lnTo>
                    <a:lnTo>
                      <a:pt x="562" y="716"/>
                    </a:lnTo>
                    <a:lnTo>
                      <a:pt x="565" y="718"/>
                    </a:lnTo>
                    <a:lnTo>
                      <a:pt x="567" y="719"/>
                    </a:lnTo>
                    <a:lnTo>
                      <a:pt x="568" y="720"/>
                    </a:lnTo>
                    <a:lnTo>
                      <a:pt x="570" y="720"/>
                    </a:lnTo>
                    <a:lnTo>
                      <a:pt x="571" y="720"/>
                    </a:lnTo>
                    <a:lnTo>
                      <a:pt x="575" y="720"/>
                    </a:lnTo>
                    <a:lnTo>
                      <a:pt x="580" y="723"/>
                    </a:lnTo>
                    <a:lnTo>
                      <a:pt x="582" y="725"/>
                    </a:lnTo>
                    <a:lnTo>
                      <a:pt x="585" y="726"/>
                    </a:lnTo>
                    <a:lnTo>
                      <a:pt x="587" y="728"/>
                    </a:lnTo>
                    <a:lnTo>
                      <a:pt x="588" y="729"/>
                    </a:lnTo>
                    <a:lnTo>
                      <a:pt x="590" y="729"/>
                    </a:lnTo>
                    <a:lnTo>
                      <a:pt x="591" y="730"/>
                    </a:lnTo>
                    <a:lnTo>
                      <a:pt x="595" y="729"/>
                    </a:lnTo>
                    <a:lnTo>
                      <a:pt x="597" y="729"/>
                    </a:lnTo>
                    <a:lnTo>
                      <a:pt x="598" y="728"/>
                    </a:lnTo>
                    <a:lnTo>
                      <a:pt x="600" y="728"/>
                    </a:lnTo>
                    <a:lnTo>
                      <a:pt x="601" y="728"/>
                    </a:lnTo>
                    <a:lnTo>
                      <a:pt x="602" y="728"/>
                    </a:lnTo>
                    <a:lnTo>
                      <a:pt x="604" y="728"/>
                    </a:lnTo>
                    <a:lnTo>
                      <a:pt x="605" y="726"/>
                    </a:lnTo>
                    <a:lnTo>
                      <a:pt x="607" y="726"/>
                    </a:lnTo>
                    <a:lnTo>
                      <a:pt x="608" y="726"/>
                    </a:lnTo>
                    <a:lnTo>
                      <a:pt x="610" y="726"/>
                    </a:lnTo>
                    <a:lnTo>
                      <a:pt x="611" y="726"/>
                    </a:lnTo>
                    <a:lnTo>
                      <a:pt x="611" y="725"/>
                    </a:lnTo>
                    <a:lnTo>
                      <a:pt x="612" y="725"/>
                    </a:lnTo>
                    <a:lnTo>
                      <a:pt x="614" y="725"/>
                    </a:lnTo>
                    <a:lnTo>
                      <a:pt x="615" y="725"/>
                    </a:lnTo>
                    <a:lnTo>
                      <a:pt x="617" y="725"/>
                    </a:lnTo>
                    <a:lnTo>
                      <a:pt x="618" y="725"/>
                    </a:lnTo>
                    <a:lnTo>
                      <a:pt x="620" y="725"/>
                    </a:lnTo>
                    <a:lnTo>
                      <a:pt x="621" y="723"/>
                    </a:lnTo>
                    <a:lnTo>
                      <a:pt x="622" y="723"/>
                    </a:lnTo>
                    <a:lnTo>
                      <a:pt x="624" y="723"/>
                    </a:lnTo>
                    <a:lnTo>
                      <a:pt x="625" y="723"/>
                    </a:lnTo>
                    <a:lnTo>
                      <a:pt x="627" y="722"/>
                    </a:lnTo>
                    <a:lnTo>
                      <a:pt x="628" y="722"/>
                    </a:lnTo>
                    <a:lnTo>
                      <a:pt x="630" y="722"/>
                    </a:lnTo>
                    <a:lnTo>
                      <a:pt x="631" y="722"/>
                    </a:lnTo>
                    <a:lnTo>
                      <a:pt x="633" y="720"/>
                    </a:lnTo>
                    <a:lnTo>
                      <a:pt x="634" y="720"/>
                    </a:lnTo>
                    <a:lnTo>
                      <a:pt x="635" y="720"/>
                    </a:lnTo>
                    <a:lnTo>
                      <a:pt x="637" y="722"/>
                    </a:lnTo>
                    <a:lnTo>
                      <a:pt x="638" y="722"/>
                    </a:lnTo>
                    <a:lnTo>
                      <a:pt x="640" y="723"/>
                    </a:lnTo>
                    <a:lnTo>
                      <a:pt x="641" y="723"/>
                    </a:lnTo>
                    <a:lnTo>
                      <a:pt x="641" y="725"/>
                    </a:lnTo>
                    <a:lnTo>
                      <a:pt x="643" y="725"/>
                    </a:lnTo>
                    <a:lnTo>
                      <a:pt x="644" y="725"/>
                    </a:lnTo>
                    <a:lnTo>
                      <a:pt x="644" y="726"/>
                    </a:lnTo>
                    <a:lnTo>
                      <a:pt x="645" y="726"/>
                    </a:lnTo>
                    <a:lnTo>
                      <a:pt x="647" y="726"/>
                    </a:lnTo>
                    <a:lnTo>
                      <a:pt x="647" y="728"/>
                    </a:lnTo>
                    <a:lnTo>
                      <a:pt x="648" y="728"/>
                    </a:lnTo>
                    <a:lnTo>
                      <a:pt x="650" y="728"/>
                    </a:lnTo>
                    <a:lnTo>
                      <a:pt x="651" y="728"/>
                    </a:lnTo>
                    <a:lnTo>
                      <a:pt x="651" y="729"/>
                    </a:lnTo>
                    <a:lnTo>
                      <a:pt x="653" y="729"/>
                    </a:lnTo>
                    <a:lnTo>
                      <a:pt x="654" y="729"/>
                    </a:lnTo>
                    <a:lnTo>
                      <a:pt x="655" y="729"/>
                    </a:lnTo>
                    <a:lnTo>
                      <a:pt x="655" y="730"/>
                    </a:lnTo>
                    <a:lnTo>
                      <a:pt x="657" y="730"/>
                    </a:lnTo>
                    <a:lnTo>
                      <a:pt x="660" y="730"/>
                    </a:lnTo>
                    <a:lnTo>
                      <a:pt x="661" y="730"/>
                    </a:lnTo>
                    <a:lnTo>
                      <a:pt x="663" y="732"/>
                    </a:lnTo>
                    <a:lnTo>
                      <a:pt x="664" y="732"/>
                    </a:lnTo>
                    <a:lnTo>
                      <a:pt x="665" y="732"/>
                    </a:lnTo>
                    <a:lnTo>
                      <a:pt x="667" y="732"/>
                    </a:lnTo>
                    <a:lnTo>
                      <a:pt x="668" y="732"/>
                    </a:lnTo>
                    <a:lnTo>
                      <a:pt x="670" y="732"/>
                    </a:lnTo>
                    <a:lnTo>
                      <a:pt x="671" y="732"/>
                    </a:lnTo>
                    <a:lnTo>
                      <a:pt x="673" y="732"/>
                    </a:lnTo>
                    <a:lnTo>
                      <a:pt x="674" y="733"/>
                    </a:lnTo>
                    <a:lnTo>
                      <a:pt x="675" y="733"/>
                    </a:lnTo>
                    <a:lnTo>
                      <a:pt x="677" y="733"/>
                    </a:lnTo>
                    <a:lnTo>
                      <a:pt x="678" y="733"/>
                    </a:lnTo>
                    <a:lnTo>
                      <a:pt x="680" y="735"/>
                    </a:lnTo>
                    <a:lnTo>
                      <a:pt x="681" y="735"/>
                    </a:lnTo>
                    <a:lnTo>
                      <a:pt x="681" y="736"/>
                    </a:lnTo>
                    <a:lnTo>
                      <a:pt x="683" y="736"/>
                    </a:lnTo>
                    <a:lnTo>
                      <a:pt x="684" y="736"/>
                    </a:lnTo>
                    <a:lnTo>
                      <a:pt x="685" y="738"/>
                    </a:lnTo>
                    <a:lnTo>
                      <a:pt x="687" y="738"/>
                    </a:lnTo>
                    <a:lnTo>
                      <a:pt x="688" y="738"/>
                    </a:lnTo>
                    <a:lnTo>
                      <a:pt x="690" y="738"/>
                    </a:lnTo>
                    <a:lnTo>
                      <a:pt x="691" y="738"/>
                    </a:lnTo>
                    <a:lnTo>
                      <a:pt x="693" y="738"/>
                    </a:lnTo>
                    <a:lnTo>
                      <a:pt x="695" y="738"/>
                    </a:lnTo>
                    <a:lnTo>
                      <a:pt x="698" y="735"/>
                    </a:lnTo>
                    <a:lnTo>
                      <a:pt x="700" y="732"/>
                    </a:lnTo>
                    <a:lnTo>
                      <a:pt x="701" y="732"/>
                    </a:lnTo>
                    <a:lnTo>
                      <a:pt x="703" y="730"/>
                    </a:lnTo>
                    <a:lnTo>
                      <a:pt x="705" y="733"/>
                    </a:lnTo>
                    <a:lnTo>
                      <a:pt x="708" y="735"/>
                    </a:lnTo>
                    <a:lnTo>
                      <a:pt x="710" y="739"/>
                    </a:lnTo>
                    <a:lnTo>
                      <a:pt x="711" y="742"/>
                    </a:lnTo>
                    <a:lnTo>
                      <a:pt x="711" y="745"/>
                    </a:lnTo>
                    <a:lnTo>
                      <a:pt x="711" y="748"/>
                    </a:lnTo>
                    <a:lnTo>
                      <a:pt x="710" y="752"/>
                    </a:lnTo>
                    <a:lnTo>
                      <a:pt x="707" y="758"/>
                    </a:lnTo>
                    <a:lnTo>
                      <a:pt x="707" y="760"/>
                    </a:lnTo>
                    <a:lnTo>
                      <a:pt x="707" y="762"/>
                    </a:lnTo>
                    <a:lnTo>
                      <a:pt x="705" y="766"/>
                    </a:lnTo>
                    <a:lnTo>
                      <a:pt x="703" y="769"/>
                    </a:lnTo>
                    <a:lnTo>
                      <a:pt x="700" y="773"/>
                    </a:lnTo>
                    <a:lnTo>
                      <a:pt x="700" y="778"/>
                    </a:lnTo>
                    <a:lnTo>
                      <a:pt x="698" y="782"/>
                    </a:lnTo>
                    <a:lnTo>
                      <a:pt x="698" y="788"/>
                    </a:lnTo>
                    <a:lnTo>
                      <a:pt x="698" y="792"/>
                    </a:lnTo>
                    <a:lnTo>
                      <a:pt x="697" y="795"/>
                    </a:lnTo>
                    <a:lnTo>
                      <a:pt x="695" y="799"/>
                    </a:lnTo>
                    <a:lnTo>
                      <a:pt x="694" y="803"/>
                    </a:lnTo>
                    <a:lnTo>
                      <a:pt x="691" y="806"/>
                    </a:lnTo>
                    <a:lnTo>
                      <a:pt x="688" y="809"/>
                    </a:lnTo>
                    <a:lnTo>
                      <a:pt x="685" y="810"/>
                    </a:lnTo>
                    <a:lnTo>
                      <a:pt x="683" y="812"/>
                    </a:lnTo>
                    <a:lnTo>
                      <a:pt x="677" y="813"/>
                    </a:lnTo>
                    <a:lnTo>
                      <a:pt x="673" y="815"/>
                    </a:lnTo>
                    <a:lnTo>
                      <a:pt x="670" y="818"/>
                    </a:lnTo>
                    <a:lnTo>
                      <a:pt x="667" y="821"/>
                    </a:lnTo>
                    <a:lnTo>
                      <a:pt x="665" y="825"/>
                    </a:lnTo>
                    <a:lnTo>
                      <a:pt x="664" y="828"/>
                    </a:lnTo>
                    <a:lnTo>
                      <a:pt x="665" y="829"/>
                    </a:lnTo>
                    <a:lnTo>
                      <a:pt x="667" y="831"/>
                    </a:lnTo>
                    <a:lnTo>
                      <a:pt x="670" y="833"/>
                    </a:lnTo>
                    <a:lnTo>
                      <a:pt x="673" y="833"/>
                    </a:lnTo>
                    <a:lnTo>
                      <a:pt x="675" y="835"/>
                    </a:lnTo>
                    <a:lnTo>
                      <a:pt x="678" y="836"/>
                    </a:lnTo>
                    <a:lnTo>
                      <a:pt x="680" y="839"/>
                    </a:lnTo>
                    <a:lnTo>
                      <a:pt x="684" y="841"/>
                    </a:lnTo>
                    <a:lnTo>
                      <a:pt x="687" y="842"/>
                    </a:lnTo>
                    <a:lnTo>
                      <a:pt x="693" y="841"/>
                    </a:lnTo>
                    <a:lnTo>
                      <a:pt x="695" y="842"/>
                    </a:lnTo>
                    <a:lnTo>
                      <a:pt x="700" y="839"/>
                    </a:lnTo>
                    <a:lnTo>
                      <a:pt x="705" y="836"/>
                    </a:lnTo>
                    <a:lnTo>
                      <a:pt x="708" y="836"/>
                    </a:lnTo>
                    <a:lnTo>
                      <a:pt x="713" y="836"/>
                    </a:lnTo>
                    <a:lnTo>
                      <a:pt x="715" y="836"/>
                    </a:lnTo>
                    <a:lnTo>
                      <a:pt x="720" y="835"/>
                    </a:lnTo>
                    <a:lnTo>
                      <a:pt x="721" y="836"/>
                    </a:lnTo>
                    <a:lnTo>
                      <a:pt x="723" y="836"/>
                    </a:lnTo>
                    <a:lnTo>
                      <a:pt x="724" y="836"/>
                    </a:lnTo>
                    <a:lnTo>
                      <a:pt x="727" y="836"/>
                    </a:lnTo>
                    <a:lnTo>
                      <a:pt x="730" y="836"/>
                    </a:lnTo>
                    <a:lnTo>
                      <a:pt x="733" y="839"/>
                    </a:lnTo>
                    <a:lnTo>
                      <a:pt x="737" y="839"/>
                    </a:lnTo>
                    <a:lnTo>
                      <a:pt x="743" y="841"/>
                    </a:lnTo>
                    <a:lnTo>
                      <a:pt x="747" y="839"/>
                    </a:lnTo>
                    <a:lnTo>
                      <a:pt x="750" y="839"/>
                    </a:lnTo>
                    <a:lnTo>
                      <a:pt x="754" y="839"/>
                    </a:lnTo>
                    <a:lnTo>
                      <a:pt x="755" y="842"/>
                    </a:lnTo>
                    <a:lnTo>
                      <a:pt x="758" y="845"/>
                    </a:lnTo>
                    <a:lnTo>
                      <a:pt x="761" y="845"/>
                    </a:lnTo>
                    <a:lnTo>
                      <a:pt x="763" y="845"/>
                    </a:lnTo>
                    <a:lnTo>
                      <a:pt x="764" y="845"/>
                    </a:lnTo>
                    <a:lnTo>
                      <a:pt x="767" y="846"/>
                    </a:lnTo>
                    <a:lnTo>
                      <a:pt x="767" y="848"/>
                    </a:lnTo>
                    <a:lnTo>
                      <a:pt x="768" y="849"/>
                    </a:lnTo>
                    <a:lnTo>
                      <a:pt x="771" y="851"/>
                    </a:lnTo>
                    <a:lnTo>
                      <a:pt x="771" y="852"/>
                    </a:lnTo>
                    <a:lnTo>
                      <a:pt x="773" y="852"/>
                    </a:lnTo>
                    <a:lnTo>
                      <a:pt x="773" y="851"/>
                    </a:lnTo>
                    <a:lnTo>
                      <a:pt x="774" y="851"/>
                    </a:lnTo>
                    <a:lnTo>
                      <a:pt x="774" y="849"/>
                    </a:lnTo>
                    <a:lnTo>
                      <a:pt x="776" y="849"/>
                    </a:lnTo>
                    <a:lnTo>
                      <a:pt x="776" y="848"/>
                    </a:lnTo>
                    <a:lnTo>
                      <a:pt x="776" y="846"/>
                    </a:lnTo>
                    <a:lnTo>
                      <a:pt x="774" y="845"/>
                    </a:lnTo>
                    <a:lnTo>
                      <a:pt x="774" y="843"/>
                    </a:lnTo>
                    <a:lnTo>
                      <a:pt x="776" y="843"/>
                    </a:lnTo>
                    <a:lnTo>
                      <a:pt x="776" y="842"/>
                    </a:lnTo>
                    <a:lnTo>
                      <a:pt x="774" y="841"/>
                    </a:lnTo>
                    <a:lnTo>
                      <a:pt x="773" y="839"/>
                    </a:lnTo>
                    <a:lnTo>
                      <a:pt x="771" y="838"/>
                    </a:lnTo>
                    <a:lnTo>
                      <a:pt x="771" y="836"/>
                    </a:lnTo>
                    <a:lnTo>
                      <a:pt x="770" y="835"/>
                    </a:lnTo>
                    <a:lnTo>
                      <a:pt x="770" y="833"/>
                    </a:lnTo>
                    <a:lnTo>
                      <a:pt x="770" y="832"/>
                    </a:lnTo>
                    <a:lnTo>
                      <a:pt x="770" y="831"/>
                    </a:lnTo>
                    <a:lnTo>
                      <a:pt x="770" y="829"/>
                    </a:lnTo>
                    <a:lnTo>
                      <a:pt x="768" y="828"/>
                    </a:lnTo>
                    <a:lnTo>
                      <a:pt x="768" y="826"/>
                    </a:lnTo>
                    <a:lnTo>
                      <a:pt x="768" y="823"/>
                    </a:lnTo>
                    <a:lnTo>
                      <a:pt x="768" y="822"/>
                    </a:lnTo>
                    <a:lnTo>
                      <a:pt x="770" y="818"/>
                    </a:lnTo>
                    <a:lnTo>
                      <a:pt x="771" y="816"/>
                    </a:lnTo>
                    <a:lnTo>
                      <a:pt x="773" y="815"/>
                    </a:lnTo>
                    <a:lnTo>
                      <a:pt x="773" y="813"/>
                    </a:lnTo>
                    <a:lnTo>
                      <a:pt x="773" y="812"/>
                    </a:lnTo>
                    <a:lnTo>
                      <a:pt x="773" y="810"/>
                    </a:lnTo>
                    <a:lnTo>
                      <a:pt x="771" y="809"/>
                    </a:lnTo>
                    <a:lnTo>
                      <a:pt x="770" y="809"/>
                    </a:lnTo>
                    <a:lnTo>
                      <a:pt x="768" y="809"/>
                    </a:lnTo>
                    <a:lnTo>
                      <a:pt x="767" y="808"/>
                    </a:lnTo>
                    <a:lnTo>
                      <a:pt x="765" y="808"/>
                    </a:lnTo>
                    <a:lnTo>
                      <a:pt x="764" y="806"/>
                    </a:lnTo>
                    <a:lnTo>
                      <a:pt x="763" y="805"/>
                    </a:lnTo>
                    <a:lnTo>
                      <a:pt x="767" y="799"/>
                    </a:lnTo>
                    <a:lnTo>
                      <a:pt x="767" y="798"/>
                    </a:lnTo>
                    <a:lnTo>
                      <a:pt x="768" y="798"/>
                    </a:lnTo>
                    <a:lnTo>
                      <a:pt x="770" y="799"/>
                    </a:lnTo>
                    <a:lnTo>
                      <a:pt x="771" y="798"/>
                    </a:lnTo>
                    <a:lnTo>
                      <a:pt x="771" y="796"/>
                    </a:lnTo>
                    <a:lnTo>
                      <a:pt x="773" y="796"/>
                    </a:lnTo>
                    <a:lnTo>
                      <a:pt x="773" y="795"/>
                    </a:lnTo>
                    <a:lnTo>
                      <a:pt x="777" y="793"/>
                    </a:lnTo>
                    <a:lnTo>
                      <a:pt x="778" y="792"/>
                    </a:lnTo>
                    <a:lnTo>
                      <a:pt x="778" y="790"/>
                    </a:lnTo>
                    <a:lnTo>
                      <a:pt x="778" y="789"/>
                    </a:lnTo>
                    <a:lnTo>
                      <a:pt x="778" y="788"/>
                    </a:lnTo>
                    <a:lnTo>
                      <a:pt x="778" y="786"/>
                    </a:lnTo>
                    <a:lnTo>
                      <a:pt x="780" y="786"/>
                    </a:lnTo>
                    <a:lnTo>
                      <a:pt x="781" y="786"/>
                    </a:lnTo>
                    <a:lnTo>
                      <a:pt x="783" y="786"/>
                    </a:lnTo>
                    <a:lnTo>
                      <a:pt x="784" y="786"/>
                    </a:lnTo>
                    <a:lnTo>
                      <a:pt x="786" y="785"/>
                    </a:lnTo>
                    <a:lnTo>
                      <a:pt x="786" y="783"/>
                    </a:lnTo>
                    <a:lnTo>
                      <a:pt x="786" y="782"/>
                    </a:lnTo>
                    <a:lnTo>
                      <a:pt x="783" y="782"/>
                    </a:lnTo>
                    <a:lnTo>
                      <a:pt x="781" y="780"/>
                    </a:lnTo>
                    <a:lnTo>
                      <a:pt x="783" y="780"/>
                    </a:lnTo>
                    <a:lnTo>
                      <a:pt x="784" y="779"/>
                    </a:lnTo>
                    <a:lnTo>
                      <a:pt x="786" y="779"/>
                    </a:lnTo>
                    <a:lnTo>
                      <a:pt x="786" y="778"/>
                    </a:lnTo>
                    <a:lnTo>
                      <a:pt x="787" y="778"/>
                    </a:lnTo>
                    <a:lnTo>
                      <a:pt x="787" y="776"/>
                    </a:lnTo>
                    <a:lnTo>
                      <a:pt x="788" y="775"/>
                    </a:lnTo>
                    <a:lnTo>
                      <a:pt x="788" y="773"/>
                    </a:lnTo>
                    <a:lnTo>
                      <a:pt x="788" y="772"/>
                    </a:lnTo>
                    <a:lnTo>
                      <a:pt x="790" y="772"/>
                    </a:lnTo>
                    <a:lnTo>
                      <a:pt x="790" y="770"/>
                    </a:lnTo>
                    <a:lnTo>
                      <a:pt x="790" y="769"/>
                    </a:lnTo>
                    <a:lnTo>
                      <a:pt x="788" y="769"/>
                    </a:lnTo>
                    <a:lnTo>
                      <a:pt x="788" y="768"/>
                    </a:lnTo>
                    <a:lnTo>
                      <a:pt x="787" y="766"/>
                    </a:lnTo>
                    <a:lnTo>
                      <a:pt x="787" y="765"/>
                    </a:lnTo>
                    <a:lnTo>
                      <a:pt x="786" y="763"/>
                    </a:lnTo>
                    <a:lnTo>
                      <a:pt x="786" y="762"/>
                    </a:lnTo>
                    <a:lnTo>
                      <a:pt x="786" y="760"/>
                    </a:lnTo>
                    <a:lnTo>
                      <a:pt x="786" y="759"/>
                    </a:lnTo>
                    <a:lnTo>
                      <a:pt x="786" y="758"/>
                    </a:lnTo>
                    <a:lnTo>
                      <a:pt x="786" y="756"/>
                    </a:lnTo>
                    <a:lnTo>
                      <a:pt x="786" y="755"/>
                    </a:lnTo>
                    <a:lnTo>
                      <a:pt x="786" y="753"/>
                    </a:lnTo>
                    <a:lnTo>
                      <a:pt x="786" y="752"/>
                    </a:lnTo>
                    <a:lnTo>
                      <a:pt x="784" y="752"/>
                    </a:lnTo>
                    <a:lnTo>
                      <a:pt x="784" y="750"/>
                    </a:lnTo>
                    <a:lnTo>
                      <a:pt x="784" y="749"/>
                    </a:lnTo>
                    <a:lnTo>
                      <a:pt x="784" y="748"/>
                    </a:lnTo>
                    <a:lnTo>
                      <a:pt x="786" y="743"/>
                    </a:lnTo>
                    <a:lnTo>
                      <a:pt x="787" y="740"/>
                    </a:lnTo>
                    <a:lnTo>
                      <a:pt x="787" y="739"/>
                    </a:lnTo>
                    <a:lnTo>
                      <a:pt x="787" y="738"/>
                    </a:lnTo>
                    <a:lnTo>
                      <a:pt x="787" y="736"/>
                    </a:lnTo>
                    <a:lnTo>
                      <a:pt x="787" y="735"/>
                    </a:lnTo>
                    <a:lnTo>
                      <a:pt x="788" y="733"/>
                    </a:lnTo>
                    <a:lnTo>
                      <a:pt x="787" y="733"/>
                    </a:lnTo>
                    <a:lnTo>
                      <a:pt x="787" y="732"/>
                    </a:lnTo>
                    <a:lnTo>
                      <a:pt x="788" y="730"/>
                    </a:lnTo>
                    <a:lnTo>
                      <a:pt x="788" y="729"/>
                    </a:lnTo>
                    <a:lnTo>
                      <a:pt x="788" y="728"/>
                    </a:lnTo>
                    <a:lnTo>
                      <a:pt x="788" y="726"/>
                    </a:lnTo>
                    <a:lnTo>
                      <a:pt x="788" y="725"/>
                    </a:lnTo>
                    <a:lnTo>
                      <a:pt x="788" y="723"/>
                    </a:lnTo>
                    <a:lnTo>
                      <a:pt x="788" y="722"/>
                    </a:lnTo>
                    <a:lnTo>
                      <a:pt x="788" y="720"/>
                    </a:lnTo>
                    <a:lnTo>
                      <a:pt x="788" y="719"/>
                    </a:lnTo>
                    <a:lnTo>
                      <a:pt x="788" y="718"/>
                    </a:lnTo>
                    <a:lnTo>
                      <a:pt x="790" y="718"/>
                    </a:lnTo>
                    <a:lnTo>
                      <a:pt x="790" y="716"/>
                    </a:lnTo>
                    <a:lnTo>
                      <a:pt x="790" y="715"/>
                    </a:lnTo>
                    <a:lnTo>
                      <a:pt x="791" y="715"/>
                    </a:lnTo>
                    <a:lnTo>
                      <a:pt x="791" y="713"/>
                    </a:lnTo>
                    <a:lnTo>
                      <a:pt x="791" y="712"/>
                    </a:lnTo>
                    <a:lnTo>
                      <a:pt x="791" y="710"/>
                    </a:lnTo>
                    <a:lnTo>
                      <a:pt x="790" y="710"/>
                    </a:lnTo>
                    <a:lnTo>
                      <a:pt x="790" y="709"/>
                    </a:lnTo>
                    <a:lnTo>
                      <a:pt x="788" y="708"/>
                    </a:lnTo>
                    <a:lnTo>
                      <a:pt x="787" y="708"/>
                    </a:lnTo>
                    <a:lnTo>
                      <a:pt x="787" y="706"/>
                    </a:lnTo>
                    <a:lnTo>
                      <a:pt x="786" y="705"/>
                    </a:lnTo>
                    <a:lnTo>
                      <a:pt x="786" y="703"/>
                    </a:lnTo>
                    <a:lnTo>
                      <a:pt x="787" y="703"/>
                    </a:lnTo>
                    <a:lnTo>
                      <a:pt x="788" y="702"/>
                    </a:lnTo>
                    <a:lnTo>
                      <a:pt x="790" y="702"/>
                    </a:lnTo>
                    <a:lnTo>
                      <a:pt x="790" y="703"/>
                    </a:lnTo>
                    <a:lnTo>
                      <a:pt x="791" y="703"/>
                    </a:lnTo>
                    <a:lnTo>
                      <a:pt x="793" y="703"/>
                    </a:lnTo>
                    <a:lnTo>
                      <a:pt x="794" y="702"/>
                    </a:lnTo>
                    <a:lnTo>
                      <a:pt x="796" y="699"/>
                    </a:lnTo>
                    <a:lnTo>
                      <a:pt x="797" y="698"/>
                    </a:lnTo>
                    <a:lnTo>
                      <a:pt x="798" y="698"/>
                    </a:lnTo>
                    <a:lnTo>
                      <a:pt x="800" y="698"/>
                    </a:lnTo>
                    <a:lnTo>
                      <a:pt x="800" y="699"/>
                    </a:lnTo>
                    <a:lnTo>
                      <a:pt x="801" y="699"/>
                    </a:lnTo>
                    <a:lnTo>
                      <a:pt x="803" y="699"/>
                    </a:lnTo>
                    <a:lnTo>
                      <a:pt x="804" y="699"/>
                    </a:lnTo>
                    <a:lnTo>
                      <a:pt x="806" y="699"/>
                    </a:lnTo>
                    <a:lnTo>
                      <a:pt x="806" y="698"/>
                    </a:lnTo>
                    <a:lnTo>
                      <a:pt x="807" y="698"/>
                    </a:lnTo>
                    <a:lnTo>
                      <a:pt x="807" y="696"/>
                    </a:lnTo>
                    <a:lnTo>
                      <a:pt x="808" y="698"/>
                    </a:lnTo>
                    <a:lnTo>
                      <a:pt x="808" y="699"/>
                    </a:lnTo>
                    <a:lnTo>
                      <a:pt x="810" y="699"/>
                    </a:lnTo>
                    <a:lnTo>
                      <a:pt x="811" y="699"/>
                    </a:lnTo>
                    <a:lnTo>
                      <a:pt x="813" y="699"/>
                    </a:lnTo>
                    <a:lnTo>
                      <a:pt x="814" y="699"/>
                    </a:lnTo>
                    <a:lnTo>
                      <a:pt x="816" y="699"/>
                    </a:lnTo>
                    <a:lnTo>
                      <a:pt x="817" y="699"/>
                    </a:lnTo>
                    <a:lnTo>
                      <a:pt x="818" y="698"/>
                    </a:lnTo>
                    <a:lnTo>
                      <a:pt x="820" y="698"/>
                    </a:lnTo>
                    <a:lnTo>
                      <a:pt x="821" y="698"/>
                    </a:lnTo>
                    <a:lnTo>
                      <a:pt x="823" y="696"/>
                    </a:lnTo>
                    <a:lnTo>
                      <a:pt x="823" y="695"/>
                    </a:lnTo>
                    <a:lnTo>
                      <a:pt x="824" y="695"/>
                    </a:lnTo>
                    <a:lnTo>
                      <a:pt x="824" y="693"/>
                    </a:lnTo>
                    <a:lnTo>
                      <a:pt x="826" y="693"/>
                    </a:lnTo>
                    <a:lnTo>
                      <a:pt x="826" y="692"/>
                    </a:lnTo>
                    <a:lnTo>
                      <a:pt x="827" y="690"/>
                    </a:lnTo>
                    <a:lnTo>
                      <a:pt x="827" y="689"/>
                    </a:lnTo>
                    <a:lnTo>
                      <a:pt x="827" y="688"/>
                    </a:lnTo>
                    <a:lnTo>
                      <a:pt x="828" y="688"/>
                    </a:lnTo>
                    <a:lnTo>
                      <a:pt x="828" y="686"/>
                    </a:lnTo>
                    <a:lnTo>
                      <a:pt x="828" y="685"/>
                    </a:lnTo>
                    <a:lnTo>
                      <a:pt x="830" y="683"/>
                    </a:lnTo>
                    <a:lnTo>
                      <a:pt x="830" y="682"/>
                    </a:lnTo>
                    <a:lnTo>
                      <a:pt x="830" y="680"/>
                    </a:lnTo>
                    <a:lnTo>
                      <a:pt x="830" y="679"/>
                    </a:lnTo>
                    <a:lnTo>
                      <a:pt x="830" y="678"/>
                    </a:lnTo>
                    <a:lnTo>
                      <a:pt x="828" y="678"/>
                    </a:lnTo>
                    <a:lnTo>
                      <a:pt x="827" y="678"/>
                    </a:lnTo>
                    <a:lnTo>
                      <a:pt x="826" y="676"/>
                    </a:lnTo>
                    <a:lnTo>
                      <a:pt x="824" y="676"/>
                    </a:lnTo>
                    <a:lnTo>
                      <a:pt x="823" y="676"/>
                    </a:lnTo>
                    <a:lnTo>
                      <a:pt x="823" y="678"/>
                    </a:lnTo>
                    <a:lnTo>
                      <a:pt x="821" y="678"/>
                    </a:lnTo>
                    <a:lnTo>
                      <a:pt x="820" y="678"/>
                    </a:lnTo>
                    <a:lnTo>
                      <a:pt x="820" y="679"/>
                    </a:lnTo>
                    <a:lnTo>
                      <a:pt x="818" y="680"/>
                    </a:lnTo>
                    <a:lnTo>
                      <a:pt x="817" y="680"/>
                    </a:lnTo>
                    <a:lnTo>
                      <a:pt x="816" y="680"/>
                    </a:lnTo>
                    <a:lnTo>
                      <a:pt x="814" y="680"/>
                    </a:lnTo>
                    <a:lnTo>
                      <a:pt x="813" y="680"/>
                    </a:lnTo>
                    <a:lnTo>
                      <a:pt x="814" y="679"/>
                    </a:lnTo>
                    <a:lnTo>
                      <a:pt x="814" y="678"/>
                    </a:lnTo>
                    <a:lnTo>
                      <a:pt x="816" y="676"/>
                    </a:lnTo>
                    <a:lnTo>
                      <a:pt x="816" y="675"/>
                    </a:lnTo>
                    <a:lnTo>
                      <a:pt x="816" y="673"/>
                    </a:lnTo>
                    <a:lnTo>
                      <a:pt x="817" y="672"/>
                    </a:lnTo>
                    <a:lnTo>
                      <a:pt x="817" y="670"/>
                    </a:lnTo>
                    <a:lnTo>
                      <a:pt x="817" y="669"/>
                    </a:lnTo>
                    <a:lnTo>
                      <a:pt x="817" y="668"/>
                    </a:lnTo>
                    <a:lnTo>
                      <a:pt x="817" y="666"/>
                    </a:lnTo>
                    <a:lnTo>
                      <a:pt x="818" y="666"/>
                    </a:lnTo>
                    <a:lnTo>
                      <a:pt x="818" y="665"/>
                    </a:lnTo>
                    <a:lnTo>
                      <a:pt x="818" y="663"/>
                    </a:lnTo>
                    <a:lnTo>
                      <a:pt x="820" y="663"/>
                    </a:lnTo>
                    <a:lnTo>
                      <a:pt x="821" y="663"/>
                    </a:lnTo>
                    <a:lnTo>
                      <a:pt x="821" y="662"/>
                    </a:lnTo>
                    <a:lnTo>
                      <a:pt x="823" y="662"/>
                    </a:lnTo>
                    <a:lnTo>
                      <a:pt x="823" y="660"/>
                    </a:lnTo>
                    <a:lnTo>
                      <a:pt x="824" y="660"/>
                    </a:lnTo>
                    <a:lnTo>
                      <a:pt x="826" y="660"/>
                    </a:lnTo>
                    <a:lnTo>
                      <a:pt x="827" y="660"/>
                    </a:lnTo>
                    <a:lnTo>
                      <a:pt x="828" y="660"/>
                    </a:lnTo>
                    <a:lnTo>
                      <a:pt x="828" y="662"/>
                    </a:lnTo>
                    <a:lnTo>
                      <a:pt x="830" y="662"/>
                    </a:lnTo>
                    <a:lnTo>
                      <a:pt x="831" y="662"/>
                    </a:lnTo>
                    <a:lnTo>
                      <a:pt x="833" y="662"/>
                    </a:lnTo>
                    <a:lnTo>
                      <a:pt x="833" y="663"/>
                    </a:lnTo>
                    <a:lnTo>
                      <a:pt x="834" y="663"/>
                    </a:lnTo>
                    <a:lnTo>
                      <a:pt x="836" y="663"/>
                    </a:lnTo>
                    <a:lnTo>
                      <a:pt x="836" y="665"/>
                    </a:lnTo>
                    <a:lnTo>
                      <a:pt x="837" y="665"/>
                    </a:lnTo>
                    <a:lnTo>
                      <a:pt x="837" y="663"/>
                    </a:lnTo>
                    <a:lnTo>
                      <a:pt x="837" y="662"/>
                    </a:lnTo>
                    <a:lnTo>
                      <a:pt x="837" y="660"/>
                    </a:lnTo>
                    <a:lnTo>
                      <a:pt x="837" y="659"/>
                    </a:lnTo>
                    <a:lnTo>
                      <a:pt x="837" y="658"/>
                    </a:lnTo>
                    <a:lnTo>
                      <a:pt x="838" y="656"/>
                    </a:lnTo>
                    <a:lnTo>
                      <a:pt x="838" y="655"/>
                    </a:lnTo>
                    <a:lnTo>
                      <a:pt x="838" y="653"/>
                    </a:lnTo>
                    <a:lnTo>
                      <a:pt x="838" y="652"/>
                    </a:lnTo>
                    <a:lnTo>
                      <a:pt x="838" y="650"/>
                    </a:lnTo>
                    <a:lnTo>
                      <a:pt x="838" y="649"/>
                    </a:lnTo>
                    <a:lnTo>
                      <a:pt x="838" y="648"/>
                    </a:lnTo>
                    <a:lnTo>
                      <a:pt x="837" y="646"/>
                    </a:lnTo>
                    <a:lnTo>
                      <a:pt x="836" y="645"/>
                    </a:lnTo>
                    <a:lnTo>
                      <a:pt x="834" y="643"/>
                    </a:lnTo>
                    <a:lnTo>
                      <a:pt x="834" y="642"/>
                    </a:lnTo>
                    <a:lnTo>
                      <a:pt x="834" y="640"/>
                    </a:lnTo>
                    <a:lnTo>
                      <a:pt x="834" y="639"/>
                    </a:lnTo>
                    <a:lnTo>
                      <a:pt x="836" y="639"/>
                    </a:lnTo>
                    <a:lnTo>
                      <a:pt x="836" y="637"/>
                    </a:lnTo>
                    <a:lnTo>
                      <a:pt x="837" y="637"/>
                    </a:lnTo>
                    <a:lnTo>
                      <a:pt x="838" y="637"/>
                    </a:lnTo>
                    <a:lnTo>
                      <a:pt x="840" y="637"/>
                    </a:lnTo>
                    <a:lnTo>
                      <a:pt x="840" y="639"/>
                    </a:lnTo>
                    <a:lnTo>
                      <a:pt x="840" y="640"/>
                    </a:lnTo>
                    <a:lnTo>
                      <a:pt x="841" y="640"/>
                    </a:lnTo>
                    <a:lnTo>
                      <a:pt x="843" y="639"/>
                    </a:lnTo>
                    <a:lnTo>
                      <a:pt x="844" y="639"/>
                    </a:lnTo>
                    <a:lnTo>
                      <a:pt x="846" y="639"/>
                    </a:lnTo>
                    <a:lnTo>
                      <a:pt x="846" y="637"/>
                    </a:lnTo>
                    <a:lnTo>
                      <a:pt x="847" y="637"/>
                    </a:lnTo>
                    <a:lnTo>
                      <a:pt x="850" y="637"/>
                    </a:lnTo>
                    <a:lnTo>
                      <a:pt x="851" y="639"/>
                    </a:lnTo>
                    <a:lnTo>
                      <a:pt x="853" y="639"/>
                    </a:lnTo>
                    <a:lnTo>
                      <a:pt x="854" y="640"/>
                    </a:lnTo>
                    <a:lnTo>
                      <a:pt x="856" y="640"/>
                    </a:lnTo>
                    <a:lnTo>
                      <a:pt x="856" y="642"/>
                    </a:lnTo>
                    <a:lnTo>
                      <a:pt x="856" y="643"/>
                    </a:lnTo>
                    <a:lnTo>
                      <a:pt x="856" y="645"/>
                    </a:lnTo>
                    <a:lnTo>
                      <a:pt x="856" y="646"/>
                    </a:lnTo>
                    <a:lnTo>
                      <a:pt x="856" y="648"/>
                    </a:lnTo>
                    <a:lnTo>
                      <a:pt x="857" y="649"/>
                    </a:lnTo>
                    <a:lnTo>
                      <a:pt x="858" y="650"/>
                    </a:lnTo>
                    <a:lnTo>
                      <a:pt x="860" y="650"/>
                    </a:lnTo>
                    <a:lnTo>
                      <a:pt x="861" y="652"/>
                    </a:lnTo>
                    <a:lnTo>
                      <a:pt x="861" y="653"/>
                    </a:lnTo>
                    <a:lnTo>
                      <a:pt x="863" y="655"/>
                    </a:lnTo>
                    <a:lnTo>
                      <a:pt x="863" y="656"/>
                    </a:lnTo>
                    <a:lnTo>
                      <a:pt x="863" y="658"/>
                    </a:lnTo>
                    <a:lnTo>
                      <a:pt x="863" y="659"/>
                    </a:lnTo>
                    <a:lnTo>
                      <a:pt x="864" y="659"/>
                    </a:lnTo>
                    <a:lnTo>
                      <a:pt x="864" y="660"/>
                    </a:lnTo>
                    <a:lnTo>
                      <a:pt x="866" y="662"/>
                    </a:lnTo>
                    <a:lnTo>
                      <a:pt x="867" y="663"/>
                    </a:lnTo>
                    <a:lnTo>
                      <a:pt x="870" y="666"/>
                    </a:lnTo>
                    <a:lnTo>
                      <a:pt x="874" y="668"/>
                    </a:lnTo>
                    <a:lnTo>
                      <a:pt x="880" y="668"/>
                    </a:lnTo>
                    <a:lnTo>
                      <a:pt x="883" y="668"/>
                    </a:lnTo>
                    <a:lnTo>
                      <a:pt x="884" y="668"/>
                    </a:lnTo>
                    <a:lnTo>
                      <a:pt x="886" y="668"/>
                    </a:lnTo>
                    <a:lnTo>
                      <a:pt x="887" y="668"/>
                    </a:lnTo>
                    <a:lnTo>
                      <a:pt x="887" y="669"/>
                    </a:lnTo>
                    <a:lnTo>
                      <a:pt x="888" y="670"/>
                    </a:lnTo>
                    <a:lnTo>
                      <a:pt x="888" y="672"/>
                    </a:lnTo>
                    <a:lnTo>
                      <a:pt x="890" y="673"/>
                    </a:lnTo>
                    <a:lnTo>
                      <a:pt x="890" y="675"/>
                    </a:lnTo>
                    <a:lnTo>
                      <a:pt x="891" y="676"/>
                    </a:lnTo>
                    <a:lnTo>
                      <a:pt x="893" y="679"/>
                    </a:lnTo>
                    <a:lnTo>
                      <a:pt x="891" y="683"/>
                    </a:lnTo>
                    <a:lnTo>
                      <a:pt x="891" y="685"/>
                    </a:lnTo>
                    <a:lnTo>
                      <a:pt x="893" y="685"/>
                    </a:lnTo>
                    <a:lnTo>
                      <a:pt x="896" y="685"/>
                    </a:lnTo>
                    <a:lnTo>
                      <a:pt x="898" y="686"/>
                    </a:lnTo>
                    <a:lnTo>
                      <a:pt x="903" y="686"/>
                    </a:lnTo>
                    <a:lnTo>
                      <a:pt x="904" y="686"/>
                    </a:lnTo>
                    <a:lnTo>
                      <a:pt x="908" y="688"/>
                    </a:lnTo>
                    <a:lnTo>
                      <a:pt x="911" y="688"/>
                    </a:lnTo>
                    <a:lnTo>
                      <a:pt x="914" y="688"/>
                    </a:lnTo>
                    <a:lnTo>
                      <a:pt x="916" y="688"/>
                    </a:lnTo>
                    <a:lnTo>
                      <a:pt x="917" y="688"/>
                    </a:lnTo>
                    <a:lnTo>
                      <a:pt x="920" y="688"/>
                    </a:lnTo>
                    <a:lnTo>
                      <a:pt x="921" y="689"/>
                    </a:lnTo>
                    <a:lnTo>
                      <a:pt x="923" y="689"/>
                    </a:lnTo>
                    <a:lnTo>
                      <a:pt x="924" y="688"/>
                    </a:lnTo>
                    <a:lnTo>
                      <a:pt x="924" y="686"/>
                    </a:lnTo>
                    <a:lnTo>
                      <a:pt x="926" y="686"/>
                    </a:lnTo>
                    <a:lnTo>
                      <a:pt x="924" y="685"/>
                    </a:lnTo>
                    <a:lnTo>
                      <a:pt x="924" y="683"/>
                    </a:lnTo>
                    <a:lnTo>
                      <a:pt x="924" y="682"/>
                    </a:lnTo>
                    <a:lnTo>
                      <a:pt x="923" y="679"/>
                    </a:lnTo>
                    <a:lnTo>
                      <a:pt x="923" y="678"/>
                    </a:lnTo>
                    <a:lnTo>
                      <a:pt x="921" y="676"/>
                    </a:lnTo>
                    <a:lnTo>
                      <a:pt x="921" y="675"/>
                    </a:lnTo>
                    <a:lnTo>
                      <a:pt x="920" y="672"/>
                    </a:lnTo>
                    <a:lnTo>
                      <a:pt x="919" y="669"/>
                    </a:lnTo>
                    <a:lnTo>
                      <a:pt x="917" y="666"/>
                    </a:lnTo>
                    <a:lnTo>
                      <a:pt x="917" y="665"/>
                    </a:lnTo>
                    <a:lnTo>
                      <a:pt x="916" y="663"/>
                    </a:lnTo>
                    <a:lnTo>
                      <a:pt x="916" y="662"/>
                    </a:lnTo>
                    <a:lnTo>
                      <a:pt x="914" y="660"/>
                    </a:lnTo>
                    <a:lnTo>
                      <a:pt x="913" y="659"/>
                    </a:lnTo>
                    <a:lnTo>
                      <a:pt x="911" y="658"/>
                    </a:lnTo>
                    <a:lnTo>
                      <a:pt x="910" y="656"/>
                    </a:lnTo>
                    <a:lnTo>
                      <a:pt x="908" y="653"/>
                    </a:lnTo>
                    <a:lnTo>
                      <a:pt x="908" y="650"/>
                    </a:lnTo>
                    <a:lnTo>
                      <a:pt x="907" y="648"/>
                    </a:lnTo>
                    <a:lnTo>
                      <a:pt x="907" y="646"/>
                    </a:lnTo>
                    <a:lnTo>
                      <a:pt x="906" y="643"/>
                    </a:lnTo>
                    <a:lnTo>
                      <a:pt x="906" y="642"/>
                    </a:lnTo>
                    <a:lnTo>
                      <a:pt x="904" y="640"/>
                    </a:lnTo>
                    <a:lnTo>
                      <a:pt x="903" y="637"/>
                    </a:lnTo>
                    <a:lnTo>
                      <a:pt x="901" y="632"/>
                    </a:lnTo>
                    <a:lnTo>
                      <a:pt x="901" y="630"/>
                    </a:lnTo>
                    <a:lnTo>
                      <a:pt x="900" y="627"/>
                    </a:lnTo>
                    <a:lnTo>
                      <a:pt x="900" y="625"/>
                    </a:lnTo>
                    <a:lnTo>
                      <a:pt x="900" y="623"/>
                    </a:lnTo>
                    <a:lnTo>
                      <a:pt x="900" y="622"/>
                    </a:lnTo>
                    <a:lnTo>
                      <a:pt x="901" y="619"/>
                    </a:lnTo>
                    <a:lnTo>
                      <a:pt x="901" y="616"/>
                    </a:lnTo>
                    <a:lnTo>
                      <a:pt x="901" y="615"/>
                    </a:lnTo>
                    <a:lnTo>
                      <a:pt x="901" y="612"/>
                    </a:lnTo>
                    <a:lnTo>
                      <a:pt x="903" y="610"/>
                    </a:lnTo>
                    <a:lnTo>
                      <a:pt x="903" y="607"/>
                    </a:lnTo>
                    <a:lnTo>
                      <a:pt x="903" y="605"/>
                    </a:lnTo>
                    <a:lnTo>
                      <a:pt x="903" y="603"/>
                    </a:lnTo>
                    <a:lnTo>
                      <a:pt x="903" y="602"/>
                    </a:lnTo>
                    <a:lnTo>
                      <a:pt x="903" y="599"/>
                    </a:lnTo>
                    <a:lnTo>
                      <a:pt x="904" y="597"/>
                    </a:lnTo>
                    <a:lnTo>
                      <a:pt x="903" y="596"/>
                    </a:lnTo>
                    <a:lnTo>
                      <a:pt x="901" y="595"/>
                    </a:lnTo>
                    <a:lnTo>
                      <a:pt x="900" y="593"/>
                    </a:lnTo>
                    <a:lnTo>
                      <a:pt x="898" y="592"/>
                    </a:lnTo>
                    <a:lnTo>
                      <a:pt x="897" y="589"/>
                    </a:lnTo>
                    <a:lnTo>
                      <a:pt x="896" y="587"/>
                    </a:lnTo>
                    <a:lnTo>
                      <a:pt x="896" y="586"/>
                    </a:lnTo>
                    <a:lnTo>
                      <a:pt x="896" y="585"/>
                    </a:lnTo>
                    <a:lnTo>
                      <a:pt x="894" y="583"/>
                    </a:lnTo>
                    <a:lnTo>
                      <a:pt x="894" y="582"/>
                    </a:lnTo>
                    <a:lnTo>
                      <a:pt x="897" y="580"/>
                    </a:lnTo>
                    <a:lnTo>
                      <a:pt x="898" y="579"/>
                    </a:lnTo>
                    <a:lnTo>
                      <a:pt x="900" y="577"/>
                    </a:lnTo>
                    <a:lnTo>
                      <a:pt x="901" y="576"/>
                    </a:lnTo>
                    <a:lnTo>
                      <a:pt x="901" y="575"/>
                    </a:lnTo>
                    <a:lnTo>
                      <a:pt x="903" y="572"/>
                    </a:lnTo>
                    <a:lnTo>
                      <a:pt x="903" y="570"/>
                    </a:lnTo>
                    <a:lnTo>
                      <a:pt x="903" y="569"/>
                    </a:lnTo>
                    <a:lnTo>
                      <a:pt x="903" y="567"/>
                    </a:lnTo>
                    <a:lnTo>
                      <a:pt x="904" y="566"/>
                    </a:lnTo>
                    <a:lnTo>
                      <a:pt x="904" y="565"/>
                    </a:lnTo>
                    <a:lnTo>
                      <a:pt x="906" y="563"/>
                    </a:lnTo>
                    <a:lnTo>
                      <a:pt x="907" y="562"/>
                    </a:lnTo>
                    <a:lnTo>
                      <a:pt x="908" y="562"/>
                    </a:lnTo>
                    <a:lnTo>
                      <a:pt x="910" y="560"/>
                    </a:lnTo>
                    <a:lnTo>
                      <a:pt x="911" y="560"/>
                    </a:lnTo>
                    <a:lnTo>
                      <a:pt x="913" y="559"/>
                    </a:lnTo>
                    <a:lnTo>
                      <a:pt x="914" y="559"/>
                    </a:lnTo>
                    <a:lnTo>
                      <a:pt x="916" y="559"/>
                    </a:lnTo>
                    <a:lnTo>
                      <a:pt x="917" y="560"/>
                    </a:lnTo>
                    <a:lnTo>
                      <a:pt x="919" y="560"/>
                    </a:lnTo>
                    <a:lnTo>
                      <a:pt x="920" y="560"/>
                    </a:lnTo>
                    <a:lnTo>
                      <a:pt x="919" y="559"/>
                    </a:lnTo>
                    <a:lnTo>
                      <a:pt x="914" y="553"/>
                    </a:lnTo>
                    <a:lnTo>
                      <a:pt x="911" y="550"/>
                    </a:lnTo>
                    <a:lnTo>
                      <a:pt x="908" y="545"/>
                    </a:lnTo>
                    <a:lnTo>
                      <a:pt x="908" y="543"/>
                    </a:lnTo>
                    <a:lnTo>
                      <a:pt x="910" y="540"/>
                    </a:lnTo>
                    <a:lnTo>
                      <a:pt x="913" y="539"/>
                    </a:lnTo>
                    <a:lnTo>
                      <a:pt x="914" y="539"/>
                    </a:lnTo>
                    <a:lnTo>
                      <a:pt x="916" y="537"/>
                    </a:lnTo>
                    <a:lnTo>
                      <a:pt x="917" y="539"/>
                    </a:lnTo>
                    <a:lnTo>
                      <a:pt x="917" y="537"/>
                    </a:lnTo>
                    <a:lnTo>
                      <a:pt x="919" y="535"/>
                    </a:lnTo>
                    <a:lnTo>
                      <a:pt x="920" y="533"/>
                    </a:lnTo>
                    <a:lnTo>
                      <a:pt x="920" y="532"/>
                    </a:lnTo>
                    <a:lnTo>
                      <a:pt x="920" y="530"/>
                    </a:lnTo>
                    <a:lnTo>
                      <a:pt x="920" y="529"/>
                    </a:lnTo>
                    <a:lnTo>
                      <a:pt x="921" y="527"/>
                    </a:lnTo>
                    <a:lnTo>
                      <a:pt x="923" y="527"/>
                    </a:lnTo>
                    <a:lnTo>
                      <a:pt x="924" y="526"/>
                    </a:lnTo>
                    <a:lnTo>
                      <a:pt x="926" y="526"/>
                    </a:lnTo>
                    <a:lnTo>
                      <a:pt x="926" y="525"/>
                    </a:lnTo>
                    <a:lnTo>
                      <a:pt x="927" y="522"/>
                    </a:lnTo>
                    <a:lnTo>
                      <a:pt x="929" y="520"/>
                    </a:lnTo>
                    <a:lnTo>
                      <a:pt x="931" y="520"/>
                    </a:lnTo>
                    <a:lnTo>
                      <a:pt x="931" y="519"/>
                    </a:lnTo>
                    <a:lnTo>
                      <a:pt x="930" y="517"/>
                    </a:lnTo>
                    <a:lnTo>
                      <a:pt x="930" y="516"/>
                    </a:lnTo>
                    <a:lnTo>
                      <a:pt x="927" y="516"/>
                    </a:lnTo>
                    <a:lnTo>
                      <a:pt x="924" y="513"/>
                    </a:lnTo>
                    <a:lnTo>
                      <a:pt x="924" y="512"/>
                    </a:lnTo>
                    <a:lnTo>
                      <a:pt x="924" y="509"/>
                    </a:lnTo>
                    <a:lnTo>
                      <a:pt x="926" y="507"/>
                    </a:lnTo>
                    <a:lnTo>
                      <a:pt x="926" y="506"/>
                    </a:lnTo>
                    <a:lnTo>
                      <a:pt x="924" y="503"/>
                    </a:lnTo>
                    <a:lnTo>
                      <a:pt x="923" y="502"/>
                    </a:lnTo>
                    <a:lnTo>
                      <a:pt x="923" y="500"/>
                    </a:lnTo>
                    <a:lnTo>
                      <a:pt x="923" y="499"/>
                    </a:lnTo>
                    <a:lnTo>
                      <a:pt x="923" y="497"/>
                    </a:lnTo>
                    <a:lnTo>
                      <a:pt x="924" y="495"/>
                    </a:lnTo>
                    <a:lnTo>
                      <a:pt x="927" y="495"/>
                    </a:lnTo>
                    <a:lnTo>
                      <a:pt x="930" y="493"/>
                    </a:lnTo>
                    <a:lnTo>
                      <a:pt x="931" y="492"/>
                    </a:lnTo>
                    <a:lnTo>
                      <a:pt x="934" y="492"/>
                    </a:lnTo>
                    <a:lnTo>
                      <a:pt x="937" y="490"/>
                    </a:lnTo>
                    <a:lnTo>
                      <a:pt x="939" y="490"/>
                    </a:lnTo>
                    <a:lnTo>
                      <a:pt x="940" y="489"/>
                    </a:lnTo>
                    <a:lnTo>
                      <a:pt x="943" y="489"/>
                    </a:lnTo>
                    <a:lnTo>
                      <a:pt x="944" y="487"/>
                    </a:lnTo>
                    <a:lnTo>
                      <a:pt x="946" y="487"/>
                    </a:lnTo>
                    <a:lnTo>
                      <a:pt x="947" y="487"/>
                    </a:lnTo>
                    <a:lnTo>
                      <a:pt x="950" y="487"/>
                    </a:lnTo>
                    <a:lnTo>
                      <a:pt x="951" y="489"/>
                    </a:lnTo>
                    <a:lnTo>
                      <a:pt x="954" y="490"/>
                    </a:lnTo>
                    <a:lnTo>
                      <a:pt x="956" y="492"/>
                    </a:lnTo>
                    <a:lnTo>
                      <a:pt x="957" y="493"/>
                    </a:lnTo>
                    <a:lnTo>
                      <a:pt x="957" y="495"/>
                    </a:lnTo>
                    <a:lnTo>
                      <a:pt x="959" y="496"/>
                    </a:lnTo>
                    <a:lnTo>
                      <a:pt x="960" y="497"/>
                    </a:lnTo>
                    <a:lnTo>
                      <a:pt x="960" y="499"/>
                    </a:lnTo>
                    <a:lnTo>
                      <a:pt x="961" y="502"/>
                    </a:lnTo>
                    <a:lnTo>
                      <a:pt x="961" y="503"/>
                    </a:lnTo>
                    <a:lnTo>
                      <a:pt x="963" y="505"/>
                    </a:lnTo>
                    <a:lnTo>
                      <a:pt x="963" y="506"/>
                    </a:lnTo>
                    <a:lnTo>
                      <a:pt x="963" y="507"/>
                    </a:lnTo>
                    <a:lnTo>
                      <a:pt x="964" y="509"/>
                    </a:lnTo>
                    <a:lnTo>
                      <a:pt x="967" y="507"/>
                    </a:lnTo>
                    <a:lnTo>
                      <a:pt x="971" y="503"/>
                    </a:lnTo>
                    <a:lnTo>
                      <a:pt x="974" y="500"/>
                    </a:lnTo>
                    <a:lnTo>
                      <a:pt x="976" y="500"/>
                    </a:lnTo>
                    <a:lnTo>
                      <a:pt x="981" y="499"/>
                    </a:lnTo>
                    <a:lnTo>
                      <a:pt x="983" y="497"/>
                    </a:lnTo>
                    <a:lnTo>
                      <a:pt x="984" y="496"/>
                    </a:lnTo>
                    <a:lnTo>
                      <a:pt x="989" y="492"/>
                    </a:lnTo>
                    <a:lnTo>
                      <a:pt x="991" y="489"/>
                    </a:lnTo>
                    <a:lnTo>
                      <a:pt x="996" y="486"/>
                    </a:lnTo>
                    <a:lnTo>
                      <a:pt x="997" y="485"/>
                    </a:lnTo>
                    <a:lnTo>
                      <a:pt x="1000" y="486"/>
                    </a:lnTo>
                    <a:lnTo>
                      <a:pt x="1003" y="485"/>
                    </a:lnTo>
                    <a:lnTo>
                      <a:pt x="1004" y="485"/>
                    </a:lnTo>
                    <a:lnTo>
                      <a:pt x="1006" y="485"/>
                    </a:lnTo>
                    <a:lnTo>
                      <a:pt x="1007" y="486"/>
                    </a:lnTo>
                    <a:lnTo>
                      <a:pt x="1007" y="487"/>
                    </a:lnTo>
                    <a:lnTo>
                      <a:pt x="1009" y="490"/>
                    </a:lnTo>
                    <a:lnTo>
                      <a:pt x="1010" y="490"/>
                    </a:lnTo>
                    <a:lnTo>
                      <a:pt x="1014" y="490"/>
                    </a:lnTo>
                    <a:lnTo>
                      <a:pt x="1016" y="489"/>
                    </a:lnTo>
                    <a:lnTo>
                      <a:pt x="1017" y="485"/>
                    </a:lnTo>
                    <a:lnTo>
                      <a:pt x="1017" y="480"/>
                    </a:lnTo>
                    <a:lnTo>
                      <a:pt x="1019" y="476"/>
                    </a:lnTo>
                    <a:lnTo>
                      <a:pt x="1019" y="473"/>
                    </a:lnTo>
                    <a:lnTo>
                      <a:pt x="1021" y="469"/>
                    </a:lnTo>
                    <a:lnTo>
                      <a:pt x="1021" y="466"/>
                    </a:lnTo>
                    <a:lnTo>
                      <a:pt x="1021" y="463"/>
                    </a:lnTo>
                    <a:lnTo>
                      <a:pt x="1021" y="462"/>
                    </a:lnTo>
                    <a:lnTo>
                      <a:pt x="1021" y="460"/>
                    </a:lnTo>
                    <a:lnTo>
                      <a:pt x="1021" y="457"/>
                    </a:lnTo>
                    <a:lnTo>
                      <a:pt x="1021" y="456"/>
                    </a:lnTo>
                    <a:lnTo>
                      <a:pt x="1024" y="454"/>
                    </a:lnTo>
                    <a:lnTo>
                      <a:pt x="1026" y="453"/>
                    </a:lnTo>
                    <a:lnTo>
                      <a:pt x="1027" y="452"/>
                    </a:lnTo>
                    <a:lnTo>
                      <a:pt x="1029" y="450"/>
                    </a:lnTo>
                    <a:lnTo>
                      <a:pt x="1031" y="447"/>
                    </a:lnTo>
                    <a:lnTo>
                      <a:pt x="1034" y="443"/>
                    </a:lnTo>
                    <a:lnTo>
                      <a:pt x="1039" y="437"/>
                    </a:lnTo>
                    <a:lnTo>
                      <a:pt x="1040" y="437"/>
                    </a:lnTo>
                    <a:lnTo>
                      <a:pt x="1040" y="436"/>
                    </a:lnTo>
                    <a:lnTo>
                      <a:pt x="1041" y="434"/>
                    </a:lnTo>
                    <a:lnTo>
                      <a:pt x="1043" y="429"/>
                    </a:lnTo>
                    <a:lnTo>
                      <a:pt x="1046" y="427"/>
                    </a:lnTo>
                    <a:lnTo>
                      <a:pt x="1047" y="426"/>
                    </a:lnTo>
                    <a:lnTo>
                      <a:pt x="1050" y="424"/>
                    </a:lnTo>
                    <a:lnTo>
                      <a:pt x="1053" y="423"/>
                    </a:lnTo>
                    <a:lnTo>
                      <a:pt x="1053" y="420"/>
                    </a:lnTo>
                    <a:lnTo>
                      <a:pt x="1054" y="416"/>
                    </a:lnTo>
                    <a:lnTo>
                      <a:pt x="1056" y="414"/>
                    </a:lnTo>
                    <a:lnTo>
                      <a:pt x="1057" y="409"/>
                    </a:lnTo>
                    <a:lnTo>
                      <a:pt x="1057" y="406"/>
                    </a:lnTo>
                    <a:lnTo>
                      <a:pt x="1056" y="403"/>
                    </a:lnTo>
                    <a:lnTo>
                      <a:pt x="1054" y="402"/>
                    </a:lnTo>
                    <a:lnTo>
                      <a:pt x="1050" y="399"/>
                    </a:lnTo>
                    <a:lnTo>
                      <a:pt x="1050" y="396"/>
                    </a:lnTo>
                    <a:lnTo>
                      <a:pt x="1051" y="387"/>
                    </a:lnTo>
                    <a:lnTo>
                      <a:pt x="1051" y="383"/>
                    </a:lnTo>
                    <a:lnTo>
                      <a:pt x="1051" y="380"/>
                    </a:lnTo>
                    <a:lnTo>
                      <a:pt x="1053" y="377"/>
                    </a:lnTo>
                    <a:lnTo>
                      <a:pt x="1054" y="374"/>
                    </a:lnTo>
                    <a:lnTo>
                      <a:pt x="1056" y="373"/>
                    </a:lnTo>
                    <a:lnTo>
                      <a:pt x="1062" y="372"/>
                    </a:lnTo>
                    <a:lnTo>
                      <a:pt x="1066" y="372"/>
                    </a:lnTo>
                    <a:lnTo>
                      <a:pt x="1067" y="369"/>
                    </a:lnTo>
                    <a:lnTo>
                      <a:pt x="1066" y="366"/>
                    </a:lnTo>
                    <a:lnTo>
                      <a:pt x="1067" y="364"/>
                    </a:lnTo>
                    <a:lnTo>
                      <a:pt x="1069" y="364"/>
                    </a:lnTo>
                    <a:lnTo>
                      <a:pt x="1069" y="363"/>
                    </a:lnTo>
                    <a:lnTo>
                      <a:pt x="1069" y="362"/>
                    </a:lnTo>
                    <a:lnTo>
                      <a:pt x="1070" y="362"/>
                    </a:lnTo>
                    <a:lnTo>
                      <a:pt x="1070" y="357"/>
                    </a:lnTo>
                    <a:lnTo>
                      <a:pt x="1069" y="357"/>
                    </a:lnTo>
                    <a:lnTo>
                      <a:pt x="1066" y="357"/>
                    </a:lnTo>
                    <a:lnTo>
                      <a:pt x="1066" y="356"/>
                    </a:lnTo>
                    <a:lnTo>
                      <a:pt x="1063" y="356"/>
                    </a:lnTo>
                    <a:lnTo>
                      <a:pt x="1062" y="354"/>
                    </a:lnTo>
                    <a:lnTo>
                      <a:pt x="1063" y="353"/>
                    </a:lnTo>
                    <a:lnTo>
                      <a:pt x="1064" y="352"/>
                    </a:lnTo>
                    <a:lnTo>
                      <a:pt x="1062" y="349"/>
                    </a:lnTo>
                    <a:lnTo>
                      <a:pt x="1060" y="346"/>
                    </a:lnTo>
                    <a:lnTo>
                      <a:pt x="1059" y="343"/>
                    </a:lnTo>
                    <a:lnTo>
                      <a:pt x="1054" y="343"/>
                    </a:lnTo>
                    <a:lnTo>
                      <a:pt x="1054" y="340"/>
                    </a:lnTo>
                    <a:lnTo>
                      <a:pt x="1054" y="339"/>
                    </a:lnTo>
                    <a:lnTo>
                      <a:pt x="1056" y="337"/>
                    </a:lnTo>
                    <a:lnTo>
                      <a:pt x="1056" y="336"/>
                    </a:lnTo>
                    <a:lnTo>
                      <a:pt x="1059" y="334"/>
                    </a:lnTo>
                    <a:lnTo>
                      <a:pt x="1059" y="333"/>
                    </a:lnTo>
                    <a:lnTo>
                      <a:pt x="1059" y="332"/>
                    </a:lnTo>
                    <a:lnTo>
                      <a:pt x="1057" y="330"/>
                    </a:lnTo>
                    <a:lnTo>
                      <a:pt x="1056" y="330"/>
                    </a:lnTo>
                    <a:lnTo>
                      <a:pt x="1051" y="330"/>
                    </a:lnTo>
                    <a:lnTo>
                      <a:pt x="1050" y="329"/>
                    </a:lnTo>
                    <a:lnTo>
                      <a:pt x="1050" y="327"/>
                    </a:lnTo>
                    <a:lnTo>
                      <a:pt x="1050" y="326"/>
                    </a:lnTo>
                    <a:lnTo>
                      <a:pt x="1051" y="326"/>
                    </a:lnTo>
                    <a:lnTo>
                      <a:pt x="1053" y="324"/>
                    </a:lnTo>
                    <a:lnTo>
                      <a:pt x="1051" y="323"/>
                    </a:lnTo>
                    <a:lnTo>
                      <a:pt x="1050" y="322"/>
                    </a:lnTo>
                    <a:lnTo>
                      <a:pt x="1050" y="320"/>
                    </a:lnTo>
                    <a:lnTo>
                      <a:pt x="1049" y="320"/>
                    </a:lnTo>
                    <a:lnTo>
                      <a:pt x="1046" y="320"/>
                    </a:lnTo>
                    <a:lnTo>
                      <a:pt x="1044" y="322"/>
                    </a:lnTo>
                    <a:lnTo>
                      <a:pt x="1043" y="322"/>
                    </a:lnTo>
                    <a:lnTo>
                      <a:pt x="1044" y="319"/>
                    </a:lnTo>
                    <a:lnTo>
                      <a:pt x="1044" y="317"/>
                    </a:lnTo>
                    <a:lnTo>
                      <a:pt x="1044" y="316"/>
                    </a:lnTo>
                    <a:lnTo>
                      <a:pt x="1043" y="316"/>
                    </a:lnTo>
                    <a:lnTo>
                      <a:pt x="1041" y="316"/>
                    </a:lnTo>
                    <a:lnTo>
                      <a:pt x="1040" y="316"/>
                    </a:lnTo>
                    <a:lnTo>
                      <a:pt x="1037" y="313"/>
                    </a:lnTo>
                    <a:lnTo>
                      <a:pt x="1036" y="313"/>
                    </a:lnTo>
                    <a:lnTo>
                      <a:pt x="1034" y="313"/>
                    </a:lnTo>
                    <a:lnTo>
                      <a:pt x="1031" y="310"/>
                    </a:lnTo>
                    <a:lnTo>
                      <a:pt x="1031" y="307"/>
                    </a:lnTo>
                    <a:lnTo>
                      <a:pt x="1029" y="309"/>
                    </a:lnTo>
                    <a:lnTo>
                      <a:pt x="1029" y="306"/>
                    </a:lnTo>
                    <a:lnTo>
                      <a:pt x="1029" y="304"/>
                    </a:lnTo>
                    <a:lnTo>
                      <a:pt x="1026" y="303"/>
                    </a:lnTo>
                    <a:lnTo>
                      <a:pt x="1026" y="302"/>
                    </a:lnTo>
                    <a:lnTo>
                      <a:pt x="1029" y="300"/>
                    </a:lnTo>
                    <a:lnTo>
                      <a:pt x="1029" y="299"/>
                    </a:lnTo>
                    <a:lnTo>
                      <a:pt x="1029" y="297"/>
                    </a:lnTo>
                    <a:lnTo>
                      <a:pt x="1029" y="294"/>
                    </a:lnTo>
                    <a:lnTo>
                      <a:pt x="1026" y="294"/>
                    </a:lnTo>
                    <a:lnTo>
                      <a:pt x="1024" y="293"/>
                    </a:lnTo>
                    <a:lnTo>
                      <a:pt x="1023" y="289"/>
                    </a:lnTo>
                    <a:lnTo>
                      <a:pt x="1023" y="286"/>
                    </a:lnTo>
                    <a:lnTo>
                      <a:pt x="1021" y="283"/>
                    </a:lnTo>
                    <a:lnTo>
                      <a:pt x="1020" y="280"/>
                    </a:lnTo>
                    <a:lnTo>
                      <a:pt x="1021" y="280"/>
                    </a:lnTo>
                    <a:lnTo>
                      <a:pt x="1023" y="280"/>
                    </a:lnTo>
                    <a:lnTo>
                      <a:pt x="1024" y="281"/>
                    </a:lnTo>
                    <a:lnTo>
                      <a:pt x="1026" y="281"/>
                    </a:lnTo>
                    <a:lnTo>
                      <a:pt x="1027" y="280"/>
                    </a:lnTo>
                    <a:lnTo>
                      <a:pt x="1029" y="280"/>
                    </a:lnTo>
                    <a:lnTo>
                      <a:pt x="1030" y="280"/>
                    </a:lnTo>
                    <a:lnTo>
                      <a:pt x="1031" y="280"/>
                    </a:lnTo>
                    <a:lnTo>
                      <a:pt x="1033" y="279"/>
                    </a:lnTo>
                    <a:lnTo>
                      <a:pt x="1034" y="279"/>
                    </a:lnTo>
                    <a:lnTo>
                      <a:pt x="1036" y="279"/>
                    </a:lnTo>
                    <a:lnTo>
                      <a:pt x="1036" y="277"/>
                    </a:lnTo>
                    <a:lnTo>
                      <a:pt x="1039" y="277"/>
                    </a:lnTo>
                    <a:lnTo>
                      <a:pt x="1039" y="276"/>
                    </a:lnTo>
                    <a:lnTo>
                      <a:pt x="1040" y="276"/>
                    </a:lnTo>
                    <a:lnTo>
                      <a:pt x="1041" y="274"/>
                    </a:lnTo>
                    <a:lnTo>
                      <a:pt x="1043" y="274"/>
                    </a:lnTo>
                    <a:lnTo>
                      <a:pt x="1044" y="273"/>
                    </a:lnTo>
                    <a:lnTo>
                      <a:pt x="1044" y="271"/>
                    </a:lnTo>
                    <a:lnTo>
                      <a:pt x="1046" y="270"/>
                    </a:lnTo>
                    <a:lnTo>
                      <a:pt x="1046" y="269"/>
                    </a:lnTo>
                    <a:lnTo>
                      <a:pt x="1047" y="269"/>
                    </a:lnTo>
                    <a:lnTo>
                      <a:pt x="1047" y="267"/>
                    </a:lnTo>
                    <a:lnTo>
                      <a:pt x="1049" y="266"/>
                    </a:lnTo>
                    <a:lnTo>
                      <a:pt x="1049" y="264"/>
                    </a:lnTo>
                    <a:lnTo>
                      <a:pt x="1050" y="263"/>
                    </a:lnTo>
                    <a:lnTo>
                      <a:pt x="1050" y="261"/>
                    </a:lnTo>
                    <a:lnTo>
                      <a:pt x="1051" y="260"/>
                    </a:lnTo>
                    <a:lnTo>
                      <a:pt x="1053" y="259"/>
                    </a:lnTo>
                    <a:lnTo>
                      <a:pt x="1054" y="257"/>
                    </a:lnTo>
                    <a:lnTo>
                      <a:pt x="1056" y="257"/>
                    </a:lnTo>
                    <a:lnTo>
                      <a:pt x="1057" y="257"/>
                    </a:lnTo>
                    <a:lnTo>
                      <a:pt x="1059" y="256"/>
                    </a:lnTo>
                    <a:lnTo>
                      <a:pt x="1060" y="256"/>
                    </a:lnTo>
                    <a:lnTo>
                      <a:pt x="1062" y="256"/>
                    </a:lnTo>
                    <a:lnTo>
                      <a:pt x="1063" y="256"/>
                    </a:lnTo>
                    <a:lnTo>
                      <a:pt x="1064" y="257"/>
                    </a:lnTo>
                    <a:lnTo>
                      <a:pt x="1066" y="257"/>
                    </a:lnTo>
                    <a:lnTo>
                      <a:pt x="1067" y="259"/>
                    </a:lnTo>
                    <a:lnTo>
                      <a:pt x="1067" y="260"/>
                    </a:lnTo>
                    <a:lnTo>
                      <a:pt x="1069" y="260"/>
                    </a:lnTo>
                    <a:lnTo>
                      <a:pt x="1070" y="260"/>
                    </a:lnTo>
                    <a:lnTo>
                      <a:pt x="1072" y="260"/>
                    </a:lnTo>
                    <a:lnTo>
                      <a:pt x="1073" y="260"/>
                    </a:lnTo>
                    <a:lnTo>
                      <a:pt x="1074" y="260"/>
                    </a:lnTo>
                    <a:lnTo>
                      <a:pt x="1076" y="259"/>
                    </a:lnTo>
                    <a:lnTo>
                      <a:pt x="1077" y="259"/>
                    </a:lnTo>
                    <a:lnTo>
                      <a:pt x="1080" y="257"/>
                    </a:lnTo>
                    <a:lnTo>
                      <a:pt x="1082" y="257"/>
                    </a:lnTo>
                    <a:lnTo>
                      <a:pt x="1084" y="256"/>
                    </a:lnTo>
                    <a:lnTo>
                      <a:pt x="1086" y="256"/>
                    </a:lnTo>
                    <a:lnTo>
                      <a:pt x="1087" y="256"/>
                    </a:lnTo>
                    <a:lnTo>
                      <a:pt x="1090" y="256"/>
                    </a:lnTo>
                    <a:lnTo>
                      <a:pt x="1093" y="256"/>
                    </a:lnTo>
                    <a:lnTo>
                      <a:pt x="1094" y="256"/>
                    </a:lnTo>
                    <a:lnTo>
                      <a:pt x="1097" y="256"/>
                    </a:lnTo>
                    <a:lnTo>
                      <a:pt x="1099" y="256"/>
                    </a:lnTo>
                    <a:lnTo>
                      <a:pt x="1102" y="254"/>
                    </a:lnTo>
                    <a:lnTo>
                      <a:pt x="1103" y="254"/>
                    </a:lnTo>
                    <a:lnTo>
                      <a:pt x="1104" y="254"/>
                    </a:lnTo>
                    <a:lnTo>
                      <a:pt x="1107" y="254"/>
                    </a:lnTo>
                    <a:lnTo>
                      <a:pt x="1110" y="253"/>
                    </a:lnTo>
                    <a:lnTo>
                      <a:pt x="1112" y="253"/>
                    </a:lnTo>
                    <a:lnTo>
                      <a:pt x="1114" y="251"/>
                    </a:lnTo>
                    <a:lnTo>
                      <a:pt x="1116" y="251"/>
                    </a:lnTo>
                    <a:lnTo>
                      <a:pt x="1117" y="250"/>
                    </a:lnTo>
                    <a:lnTo>
                      <a:pt x="1119" y="250"/>
                    </a:lnTo>
                    <a:lnTo>
                      <a:pt x="1120" y="249"/>
                    </a:lnTo>
                    <a:lnTo>
                      <a:pt x="1122" y="249"/>
                    </a:lnTo>
                    <a:lnTo>
                      <a:pt x="1122" y="247"/>
                    </a:lnTo>
                    <a:lnTo>
                      <a:pt x="1123" y="247"/>
                    </a:lnTo>
                    <a:lnTo>
                      <a:pt x="1123" y="246"/>
                    </a:lnTo>
                    <a:lnTo>
                      <a:pt x="1124" y="246"/>
                    </a:lnTo>
                    <a:lnTo>
                      <a:pt x="1126" y="244"/>
                    </a:lnTo>
                    <a:lnTo>
                      <a:pt x="1126" y="241"/>
                    </a:lnTo>
                    <a:lnTo>
                      <a:pt x="1126" y="240"/>
                    </a:lnTo>
                    <a:lnTo>
                      <a:pt x="1126" y="239"/>
                    </a:lnTo>
                    <a:lnTo>
                      <a:pt x="1127" y="237"/>
                    </a:lnTo>
                    <a:lnTo>
                      <a:pt x="1126" y="236"/>
                    </a:lnTo>
                    <a:lnTo>
                      <a:pt x="1124" y="234"/>
                    </a:lnTo>
                    <a:lnTo>
                      <a:pt x="1123" y="234"/>
                    </a:lnTo>
                    <a:lnTo>
                      <a:pt x="1122" y="233"/>
                    </a:lnTo>
                    <a:lnTo>
                      <a:pt x="1120" y="233"/>
                    </a:lnTo>
                    <a:lnTo>
                      <a:pt x="1119" y="231"/>
                    </a:lnTo>
                    <a:lnTo>
                      <a:pt x="1117" y="230"/>
                    </a:lnTo>
                    <a:lnTo>
                      <a:pt x="1116" y="229"/>
                    </a:lnTo>
                    <a:lnTo>
                      <a:pt x="1114" y="227"/>
                    </a:lnTo>
                    <a:lnTo>
                      <a:pt x="1114" y="226"/>
                    </a:lnTo>
                    <a:lnTo>
                      <a:pt x="1116" y="226"/>
                    </a:lnTo>
                    <a:lnTo>
                      <a:pt x="1117" y="224"/>
                    </a:lnTo>
                    <a:lnTo>
                      <a:pt x="1120" y="224"/>
                    </a:lnTo>
                    <a:lnTo>
                      <a:pt x="1122" y="224"/>
                    </a:lnTo>
                    <a:lnTo>
                      <a:pt x="1123" y="224"/>
                    </a:lnTo>
                    <a:lnTo>
                      <a:pt x="1124" y="224"/>
                    </a:lnTo>
                    <a:lnTo>
                      <a:pt x="1127" y="224"/>
                    </a:lnTo>
                    <a:lnTo>
                      <a:pt x="1130" y="223"/>
                    </a:lnTo>
                    <a:lnTo>
                      <a:pt x="1132" y="223"/>
                    </a:lnTo>
                    <a:lnTo>
                      <a:pt x="1133" y="223"/>
                    </a:lnTo>
                    <a:lnTo>
                      <a:pt x="1134" y="223"/>
                    </a:lnTo>
                    <a:lnTo>
                      <a:pt x="1136" y="221"/>
                    </a:lnTo>
                    <a:lnTo>
                      <a:pt x="1137" y="220"/>
                    </a:lnTo>
                    <a:lnTo>
                      <a:pt x="1139" y="219"/>
                    </a:lnTo>
                    <a:lnTo>
                      <a:pt x="1140" y="217"/>
                    </a:lnTo>
                    <a:lnTo>
                      <a:pt x="1142" y="217"/>
                    </a:lnTo>
                    <a:lnTo>
                      <a:pt x="1143" y="216"/>
                    </a:lnTo>
                    <a:lnTo>
                      <a:pt x="1144" y="214"/>
                    </a:lnTo>
                    <a:lnTo>
                      <a:pt x="1146" y="214"/>
                    </a:lnTo>
                    <a:lnTo>
                      <a:pt x="1147" y="214"/>
                    </a:lnTo>
                    <a:lnTo>
                      <a:pt x="1149" y="214"/>
                    </a:lnTo>
                    <a:lnTo>
                      <a:pt x="1152" y="214"/>
                    </a:lnTo>
                    <a:lnTo>
                      <a:pt x="1153" y="214"/>
                    </a:lnTo>
                    <a:lnTo>
                      <a:pt x="1154" y="214"/>
                    </a:lnTo>
                    <a:lnTo>
                      <a:pt x="1157" y="214"/>
                    </a:lnTo>
                    <a:lnTo>
                      <a:pt x="1160" y="214"/>
                    </a:lnTo>
                    <a:lnTo>
                      <a:pt x="1162" y="216"/>
                    </a:lnTo>
                    <a:lnTo>
                      <a:pt x="1163" y="216"/>
                    </a:lnTo>
                    <a:lnTo>
                      <a:pt x="1164" y="216"/>
                    </a:lnTo>
                    <a:lnTo>
                      <a:pt x="1166" y="216"/>
                    </a:lnTo>
                    <a:lnTo>
                      <a:pt x="1169" y="216"/>
                    </a:lnTo>
                    <a:lnTo>
                      <a:pt x="1170" y="217"/>
                    </a:lnTo>
                    <a:lnTo>
                      <a:pt x="1172" y="217"/>
                    </a:lnTo>
                    <a:lnTo>
                      <a:pt x="1173" y="217"/>
                    </a:lnTo>
                    <a:lnTo>
                      <a:pt x="1174" y="219"/>
                    </a:lnTo>
                    <a:lnTo>
                      <a:pt x="1176" y="219"/>
                    </a:lnTo>
                    <a:lnTo>
                      <a:pt x="1177" y="219"/>
                    </a:lnTo>
                    <a:lnTo>
                      <a:pt x="1179" y="220"/>
                    </a:lnTo>
                    <a:lnTo>
                      <a:pt x="1182" y="220"/>
                    </a:lnTo>
                    <a:lnTo>
                      <a:pt x="1184" y="221"/>
                    </a:lnTo>
                    <a:lnTo>
                      <a:pt x="1186" y="221"/>
                    </a:lnTo>
                    <a:lnTo>
                      <a:pt x="1187" y="221"/>
                    </a:lnTo>
                    <a:lnTo>
                      <a:pt x="1189" y="223"/>
                    </a:lnTo>
                    <a:lnTo>
                      <a:pt x="1190" y="223"/>
                    </a:lnTo>
                    <a:lnTo>
                      <a:pt x="1192" y="224"/>
                    </a:lnTo>
                    <a:lnTo>
                      <a:pt x="1193" y="224"/>
                    </a:lnTo>
                    <a:lnTo>
                      <a:pt x="1194" y="224"/>
                    </a:lnTo>
                    <a:lnTo>
                      <a:pt x="1196" y="226"/>
                    </a:lnTo>
                    <a:lnTo>
                      <a:pt x="1196" y="227"/>
                    </a:lnTo>
                    <a:lnTo>
                      <a:pt x="1197" y="227"/>
                    </a:lnTo>
                    <a:lnTo>
                      <a:pt x="1199" y="227"/>
                    </a:lnTo>
                    <a:lnTo>
                      <a:pt x="1200" y="229"/>
                    </a:lnTo>
                    <a:lnTo>
                      <a:pt x="1202" y="230"/>
                    </a:lnTo>
                    <a:lnTo>
                      <a:pt x="1203" y="230"/>
                    </a:lnTo>
                    <a:lnTo>
                      <a:pt x="1206" y="231"/>
                    </a:lnTo>
                    <a:lnTo>
                      <a:pt x="1207" y="233"/>
                    </a:lnTo>
                    <a:lnTo>
                      <a:pt x="1209" y="233"/>
                    </a:lnTo>
                    <a:lnTo>
                      <a:pt x="1210" y="234"/>
                    </a:lnTo>
                    <a:lnTo>
                      <a:pt x="1212" y="234"/>
                    </a:lnTo>
                    <a:lnTo>
                      <a:pt x="1213" y="236"/>
                    </a:lnTo>
                    <a:lnTo>
                      <a:pt x="1215" y="236"/>
                    </a:lnTo>
                    <a:lnTo>
                      <a:pt x="1216" y="237"/>
                    </a:lnTo>
                    <a:lnTo>
                      <a:pt x="1217" y="239"/>
                    </a:lnTo>
                    <a:lnTo>
                      <a:pt x="1219" y="239"/>
                    </a:lnTo>
                    <a:lnTo>
                      <a:pt x="1220" y="240"/>
                    </a:lnTo>
                    <a:lnTo>
                      <a:pt x="1220" y="241"/>
                    </a:lnTo>
                    <a:lnTo>
                      <a:pt x="1222" y="241"/>
                    </a:lnTo>
                    <a:lnTo>
                      <a:pt x="1225" y="243"/>
                    </a:lnTo>
                    <a:lnTo>
                      <a:pt x="1225" y="244"/>
                    </a:lnTo>
                    <a:lnTo>
                      <a:pt x="1226" y="244"/>
                    </a:lnTo>
                    <a:lnTo>
                      <a:pt x="1227" y="246"/>
                    </a:lnTo>
                    <a:lnTo>
                      <a:pt x="1229" y="246"/>
                    </a:lnTo>
                    <a:lnTo>
                      <a:pt x="1229" y="247"/>
                    </a:lnTo>
                    <a:lnTo>
                      <a:pt x="1230" y="247"/>
                    </a:lnTo>
                    <a:lnTo>
                      <a:pt x="1230" y="249"/>
                    </a:lnTo>
                    <a:lnTo>
                      <a:pt x="1232" y="249"/>
                    </a:lnTo>
                    <a:lnTo>
                      <a:pt x="1232" y="250"/>
                    </a:lnTo>
                    <a:lnTo>
                      <a:pt x="1233" y="251"/>
                    </a:lnTo>
                    <a:lnTo>
                      <a:pt x="1235" y="253"/>
                    </a:lnTo>
                    <a:lnTo>
                      <a:pt x="1235" y="254"/>
                    </a:lnTo>
                    <a:lnTo>
                      <a:pt x="1236" y="256"/>
                    </a:lnTo>
                    <a:lnTo>
                      <a:pt x="1236" y="257"/>
                    </a:lnTo>
                    <a:lnTo>
                      <a:pt x="1235" y="259"/>
                    </a:lnTo>
                    <a:lnTo>
                      <a:pt x="1235" y="260"/>
                    </a:lnTo>
                    <a:lnTo>
                      <a:pt x="1235" y="261"/>
                    </a:lnTo>
                    <a:lnTo>
                      <a:pt x="1233" y="263"/>
                    </a:lnTo>
                    <a:lnTo>
                      <a:pt x="1232" y="264"/>
                    </a:lnTo>
                    <a:lnTo>
                      <a:pt x="1232" y="267"/>
                    </a:lnTo>
                    <a:lnTo>
                      <a:pt x="1230" y="269"/>
                    </a:lnTo>
                    <a:lnTo>
                      <a:pt x="1230" y="270"/>
                    </a:lnTo>
                    <a:lnTo>
                      <a:pt x="1229" y="270"/>
                    </a:lnTo>
                    <a:lnTo>
                      <a:pt x="1229" y="271"/>
                    </a:lnTo>
                    <a:lnTo>
                      <a:pt x="1227" y="273"/>
                    </a:lnTo>
                    <a:lnTo>
                      <a:pt x="1227" y="274"/>
                    </a:lnTo>
                    <a:lnTo>
                      <a:pt x="1227" y="276"/>
                    </a:lnTo>
                    <a:lnTo>
                      <a:pt x="1227" y="277"/>
                    </a:lnTo>
                    <a:lnTo>
                      <a:pt x="1229" y="277"/>
                    </a:lnTo>
                    <a:lnTo>
                      <a:pt x="1230" y="277"/>
                    </a:lnTo>
                    <a:lnTo>
                      <a:pt x="1230" y="276"/>
                    </a:lnTo>
                    <a:lnTo>
                      <a:pt x="1232" y="276"/>
                    </a:lnTo>
                    <a:lnTo>
                      <a:pt x="1233" y="276"/>
                    </a:lnTo>
                    <a:lnTo>
                      <a:pt x="1235" y="276"/>
                    </a:lnTo>
                    <a:lnTo>
                      <a:pt x="1236" y="279"/>
                    </a:lnTo>
                    <a:lnTo>
                      <a:pt x="1239" y="281"/>
                    </a:lnTo>
                    <a:lnTo>
                      <a:pt x="1240" y="283"/>
                    </a:lnTo>
                    <a:lnTo>
                      <a:pt x="1243" y="286"/>
                    </a:lnTo>
                    <a:lnTo>
                      <a:pt x="1245" y="287"/>
                    </a:lnTo>
                    <a:lnTo>
                      <a:pt x="1246" y="289"/>
                    </a:lnTo>
                    <a:lnTo>
                      <a:pt x="1247" y="290"/>
                    </a:lnTo>
                    <a:lnTo>
                      <a:pt x="1252" y="292"/>
                    </a:lnTo>
                    <a:lnTo>
                      <a:pt x="1255" y="292"/>
                    </a:lnTo>
                    <a:lnTo>
                      <a:pt x="1259" y="292"/>
                    </a:lnTo>
                    <a:lnTo>
                      <a:pt x="1260" y="290"/>
                    </a:lnTo>
                    <a:lnTo>
                      <a:pt x="1263" y="290"/>
                    </a:lnTo>
                    <a:lnTo>
                      <a:pt x="1263" y="289"/>
                    </a:lnTo>
                    <a:lnTo>
                      <a:pt x="1266" y="289"/>
                    </a:lnTo>
                    <a:lnTo>
                      <a:pt x="1267" y="287"/>
                    </a:lnTo>
                    <a:lnTo>
                      <a:pt x="1270" y="286"/>
                    </a:lnTo>
                    <a:lnTo>
                      <a:pt x="1273" y="284"/>
                    </a:lnTo>
                    <a:lnTo>
                      <a:pt x="1275" y="283"/>
                    </a:lnTo>
                    <a:lnTo>
                      <a:pt x="1277" y="281"/>
                    </a:lnTo>
                    <a:lnTo>
                      <a:pt x="1279" y="280"/>
                    </a:lnTo>
                    <a:lnTo>
                      <a:pt x="1280" y="280"/>
                    </a:lnTo>
                    <a:lnTo>
                      <a:pt x="1282" y="279"/>
                    </a:lnTo>
                    <a:lnTo>
                      <a:pt x="1283" y="279"/>
                    </a:lnTo>
                    <a:lnTo>
                      <a:pt x="1285" y="279"/>
                    </a:lnTo>
                    <a:lnTo>
                      <a:pt x="1286" y="279"/>
                    </a:lnTo>
                    <a:lnTo>
                      <a:pt x="1287" y="279"/>
                    </a:lnTo>
                    <a:lnTo>
                      <a:pt x="1289" y="279"/>
                    </a:lnTo>
                    <a:lnTo>
                      <a:pt x="1290" y="277"/>
                    </a:lnTo>
                    <a:lnTo>
                      <a:pt x="1292" y="277"/>
                    </a:lnTo>
                    <a:lnTo>
                      <a:pt x="1295" y="276"/>
                    </a:lnTo>
                    <a:lnTo>
                      <a:pt x="1296" y="276"/>
                    </a:lnTo>
                    <a:lnTo>
                      <a:pt x="1299" y="274"/>
                    </a:lnTo>
                    <a:lnTo>
                      <a:pt x="1302" y="273"/>
                    </a:lnTo>
                    <a:lnTo>
                      <a:pt x="1303" y="273"/>
                    </a:lnTo>
                    <a:lnTo>
                      <a:pt x="1307" y="271"/>
                    </a:lnTo>
                    <a:lnTo>
                      <a:pt x="1310" y="270"/>
                    </a:lnTo>
                    <a:lnTo>
                      <a:pt x="1313" y="270"/>
                    </a:lnTo>
                    <a:lnTo>
                      <a:pt x="1316" y="269"/>
                    </a:lnTo>
                    <a:lnTo>
                      <a:pt x="1319" y="269"/>
                    </a:lnTo>
                    <a:lnTo>
                      <a:pt x="1320" y="269"/>
                    </a:lnTo>
                    <a:lnTo>
                      <a:pt x="1323" y="269"/>
                    </a:lnTo>
                    <a:lnTo>
                      <a:pt x="1325" y="267"/>
                    </a:lnTo>
                    <a:lnTo>
                      <a:pt x="1326" y="267"/>
                    </a:lnTo>
                    <a:lnTo>
                      <a:pt x="1327" y="267"/>
                    </a:lnTo>
                    <a:lnTo>
                      <a:pt x="1329" y="267"/>
                    </a:lnTo>
                    <a:lnTo>
                      <a:pt x="1330" y="269"/>
                    </a:lnTo>
                    <a:lnTo>
                      <a:pt x="1332" y="270"/>
                    </a:lnTo>
                    <a:lnTo>
                      <a:pt x="1332" y="271"/>
                    </a:lnTo>
                    <a:lnTo>
                      <a:pt x="1333" y="274"/>
                    </a:lnTo>
                    <a:lnTo>
                      <a:pt x="1335" y="276"/>
                    </a:lnTo>
                    <a:lnTo>
                      <a:pt x="1337" y="279"/>
                    </a:lnTo>
                    <a:lnTo>
                      <a:pt x="1340" y="281"/>
                    </a:lnTo>
                    <a:lnTo>
                      <a:pt x="1343" y="284"/>
                    </a:lnTo>
                    <a:lnTo>
                      <a:pt x="1345" y="287"/>
                    </a:lnTo>
                    <a:lnTo>
                      <a:pt x="1346" y="290"/>
                    </a:lnTo>
                    <a:lnTo>
                      <a:pt x="1347" y="292"/>
                    </a:lnTo>
                    <a:lnTo>
                      <a:pt x="1349" y="294"/>
                    </a:lnTo>
                    <a:lnTo>
                      <a:pt x="1350" y="296"/>
                    </a:lnTo>
                    <a:lnTo>
                      <a:pt x="1352" y="297"/>
                    </a:lnTo>
                    <a:lnTo>
                      <a:pt x="1353" y="299"/>
                    </a:lnTo>
                    <a:lnTo>
                      <a:pt x="1355" y="299"/>
                    </a:lnTo>
                    <a:lnTo>
                      <a:pt x="1356" y="302"/>
                    </a:lnTo>
                    <a:lnTo>
                      <a:pt x="1358" y="302"/>
                    </a:lnTo>
                    <a:lnTo>
                      <a:pt x="1359" y="303"/>
                    </a:lnTo>
                    <a:lnTo>
                      <a:pt x="1360" y="304"/>
                    </a:lnTo>
                    <a:lnTo>
                      <a:pt x="1362" y="306"/>
                    </a:lnTo>
                    <a:lnTo>
                      <a:pt x="1363" y="307"/>
                    </a:lnTo>
                    <a:lnTo>
                      <a:pt x="1365" y="309"/>
                    </a:lnTo>
                    <a:lnTo>
                      <a:pt x="1366" y="310"/>
                    </a:lnTo>
                    <a:lnTo>
                      <a:pt x="1366" y="312"/>
                    </a:lnTo>
                    <a:lnTo>
                      <a:pt x="1368" y="313"/>
                    </a:lnTo>
                    <a:lnTo>
                      <a:pt x="1368" y="314"/>
                    </a:lnTo>
                    <a:lnTo>
                      <a:pt x="1369" y="316"/>
                    </a:lnTo>
                    <a:lnTo>
                      <a:pt x="1370" y="319"/>
                    </a:lnTo>
                    <a:lnTo>
                      <a:pt x="1372" y="320"/>
                    </a:lnTo>
                    <a:lnTo>
                      <a:pt x="1373" y="322"/>
                    </a:lnTo>
                    <a:lnTo>
                      <a:pt x="1375" y="323"/>
                    </a:lnTo>
                    <a:lnTo>
                      <a:pt x="1376" y="324"/>
                    </a:lnTo>
                    <a:lnTo>
                      <a:pt x="1378" y="324"/>
                    </a:lnTo>
                    <a:lnTo>
                      <a:pt x="1379" y="326"/>
                    </a:lnTo>
                    <a:lnTo>
                      <a:pt x="1380" y="327"/>
                    </a:lnTo>
                    <a:lnTo>
                      <a:pt x="1382" y="327"/>
                    </a:lnTo>
                    <a:lnTo>
                      <a:pt x="1382" y="329"/>
                    </a:lnTo>
                    <a:lnTo>
                      <a:pt x="1383" y="330"/>
                    </a:lnTo>
                    <a:lnTo>
                      <a:pt x="1383" y="332"/>
                    </a:lnTo>
                    <a:lnTo>
                      <a:pt x="1383" y="334"/>
                    </a:lnTo>
                    <a:lnTo>
                      <a:pt x="1383" y="336"/>
                    </a:lnTo>
                    <a:lnTo>
                      <a:pt x="1383" y="337"/>
                    </a:lnTo>
                    <a:lnTo>
                      <a:pt x="1382" y="339"/>
                    </a:lnTo>
                    <a:lnTo>
                      <a:pt x="1380" y="344"/>
                    </a:lnTo>
                    <a:lnTo>
                      <a:pt x="1380" y="346"/>
                    </a:lnTo>
                    <a:lnTo>
                      <a:pt x="1380" y="349"/>
                    </a:lnTo>
                    <a:lnTo>
                      <a:pt x="1380" y="352"/>
                    </a:lnTo>
                    <a:lnTo>
                      <a:pt x="1380" y="353"/>
                    </a:lnTo>
                    <a:lnTo>
                      <a:pt x="1379" y="356"/>
                    </a:lnTo>
                    <a:lnTo>
                      <a:pt x="1379" y="357"/>
                    </a:lnTo>
                    <a:lnTo>
                      <a:pt x="1378" y="359"/>
                    </a:lnTo>
                    <a:lnTo>
                      <a:pt x="1378" y="362"/>
                    </a:lnTo>
                    <a:lnTo>
                      <a:pt x="1376" y="363"/>
                    </a:lnTo>
                    <a:lnTo>
                      <a:pt x="1376" y="364"/>
                    </a:lnTo>
                    <a:lnTo>
                      <a:pt x="1376" y="366"/>
                    </a:lnTo>
                    <a:lnTo>
                      <a:pt x="1375" y="369"/>
                    </a:lnTo>
                    <a:lnTo>
                      <a:pt x="1375" y="373"/>
                    </a:lnTo>
                    <a:lnTo>
                      <a:pt x="1375" y="376"/>
                    </a:lnTo>
                    <a:lnTo>
                      <a:pt x="1375" y="377"/>
                    </a:lnTo>
                    <a:lnTo>
                      <a:pt x="1373" y="380"/>
                    </a:lnTo>
                    <a:lnTo>
                      <a:pt x="1373" y="382"/>
                    </a:lnTo>
                    <a:lnTo>
                      <a:pt x="1372" y="384"/>
                    </a:lnTo>
                    <a:lnTo>
                      <a:pt x="1372" y="386"/>
                    </a:lnTo>
                    <a:lnTo>
                      <a:pt x="1370" y="387"/>
                    </a:lnTo>
                    <a:lnTo>
                      <a:pt x="1369" y="389"/>
                    </a:lnTo>
                    <a:lnTo>
                      <a:pt x="1368" y="389"/>
                    </a:lnTo>
                    <a:lnTo>
                      <a:pt x="1366" y="390"/>
                    </a:lnTo>
                    <a:lnTo>
                      <a:pt x="1365" y="392"/>
                    </a:lnTo>
                    <a:lnTo>
                      <a:pt x="1363" y="392"/>
                    </a:lnTo>
                    <a:lnTo>
                      <a:pt x="1362" y="392"/>
                    </a:lnTo>
                    <a:lnTo>
                      <a:pt x="1360" y="392"/>
                    </a:lnTo>
                    <a:lnTo>
                      <a:pt x="1359" y="392"/>
                    </a:lnTo>
                    <a:lnTo>
                      <a:pt x="1358" y="390"/>
                    </a:lnTo>
                    <a:lnTo>
                      <a:pt x="1355" y="390"/>
                    </a:lnTo>
                    <a:lnTo>
                      <a:pt x="1353" y="389"/>
                    </a:lnTo>
                    <a:lnTo>
                      <a:pt x="1352" y="387"/>
                    </a:lnTo>
                    <a:lnTo>
                      <a:pt x="1350" y="387"/>
                    </a:lnTo>
                    <a:lnTo>
                      <a:pt x="1349" y="386"/>
                    </a:lnTo>
                    <a:lnTo>
                      <a:pt x="1347" y="386"/>
                    </a:lnTo>
                    <a:lnTo>
                      <a:pt x="1346" y="386"/>
                    </a:lnTo>
                    <a:lnTo>
                      <a:pt x="1345" y="386"/>
                    </a:lnTo>
                    <a:lnTo>
                      <a:pt x="1343" y="386"/>
                    </a:lnTo>
                    <a:lnTo>
                      <a:pt x="1342" y="387"/>
                    </a:lnTo>
                    <a:lnTo>
                      <a:pt x="1342" y="390"/>
                    </a:lnTo>
                    <a:lnTo>
                      <a:pt x="1343" y="392"/>
                    </a:lnTo>
                    <a:lnTo>
                      <a:pt x="1343" y="393"/>
                    </a:lnTo>
                    <a:lnTo>
                      <a:pt x="1345" y="393"/>
                    </a:lnTo>
                    <a:lnTo>
                      <a:pt x="1345" y="394"/>
                    </a:lnTo>
                    <a:lnTo>
                      <a:pt x="1345" y="396"/>
                    </a:lnTo>
                    <a:lnTo>
                      <a:pt x="1345" y="397"/>
                    </a:lnTo>
                    <a:lnTo>
                      <a:pt x="1345" y="399"/>
                    </a:lnTo>
                    <a:lnTo>
                      <a:pt x="1343" y="400"/>
                    </a:lnTo>
                    <a:lnTo>
                      <a:pt x="1343" y="402"/>
                    </a:lnTo>
                    <a:lnTo>
                      <a:pt x="1342" y="404"/>
                    </a:lnTo>
                    <a:lnTo>
                      <a:pt x="1340" y="406"/>
                    </a:lnTo>
                    <a:lnTo>
                      <a:pt x="1340" y="407"/>
                    </a:lnTo>
                    <a:lnTo>
                      <a:pt x="1339" y="407"/>
                    </a:lnTo>
                    <a:lnTo>
                      <a:pt x="1337" y="410"/>
                    </a:lnTo>
                    <a:lnTo>
                      <a:pt x="1337" y="413"/>
                    </a:lnTo>
                    <a:lnTo>
                      <a:pt x="1336" y="416"/>
                    </a:lnTo>
                    <a:lnTo>
                      <a:pt x="1335" y="419"/>
                    </a:lnTo>
                    <a:lnTo>
                      <a:pt x="1333" y="420"/>
                    </a:lnTo>
                    <a:lnTo>
                      <a:pt x="1332" y="423"/>
                    </a:lnTo>
                    <a:lnTo>
                      <a:pt x="1332" y="424"/>
                    </a:lnTo>
                    <a:lnTo>
                      <a:pt x="1330" y="427"/>
                    </a:lnTo>
                    <a:lnTo>
                      <a:pt x="1329" y="429"/>
                    </a:lnTo>
                    <a:lnTo>
                      <a:pt x="1329" y="430"/>
                    </a:lnTo>
                    <a:lnTo>
                      <a:pt x="1327" y="433"/>
                    </a:lnTo>
                    <a:lnTo>
                      <a:pt x="1326" y="434"/>
                    </a:lnTo>
                    <a:lnTo>
                      <a:pt x="1326" y="436"/>
                    </a:lnTo>
                    <a:lnTo>
                      <a:pt x="1325" y="437"/>
                    </a:lnTo>
                    <a:lnTo>
                      <a:pt x="1323" y="439"/>
                    </a:lnTo>
                    <a:lnTo>
                      <a:pt x="1322" y="440"/>
                    </a:lnTo>
                    <a:lnTo>
                      <a:pt x="1322" y="442"/>
                    </a:lnTo>
                    <a:lnTo>
                      <a:pt x="1320" y="443"/>
                    </a:lnTo>
                    <a:lnTo>
                      <a:pt x="1317" y="443"/>
                    </a:lnTo>
                    <a:lnTo>
                      <a:pt x="1316" y="444"/>
                    </a:lnTo>
                    <a:lnTo>
                      <a:pt x="1312" y="446"/>
                    </a:lnTo>
                    <a:lnTo>
                      <a:pt x="1310" y="447"/>
                    </a:lnTo>
                    <a:lnTo>
                      <a:pt x="1307" y="449"/>
                    </a:lnTo>
                    <a:lnTo>
                      <a:pt x="1306" y="450"/>
                    </a:lnTo>
                    <a:lnTo>
                      <a:pt x="1303" y="452"/>
                    </a:lnTo>
                    <a:lnTo>
                      <a:pt x="1302" y="452"/>
                    </a:lnTo>
                    <a:lnTo>
                      <a:pt x="1300" y="453"/>
                    </a:lnTo>
                    <a:lnTo>
                      <a:pt x="1297" y="454"/>
                    </a:lnTo>
                    <a:lnTo>
                      <a:pt x="1296" y="454"/>
                    </a:lnTo>
                    <a:lnTo>
                      <a:pt x="1293" y="456"/>
                    </a:lnTo>
                    <a:lnTo>
                      <a:pt x="1290" y="457"/>
                    </a:lnTo>
                    <a:lnTo>
                      <a:pt x="1289" y="457"/>
                    </a:lnTo>
                    <a:lnTo>
                      <a:pt x="1286" y="459"/>
                    </a:lnTo>
                    <a:lnTo>
                      <a:pt x="1283" y="460"/>
                    </a:lnTo>
                    <a:lnTo>
                      <a:pt x="1282" y="460"/>
                    </a:lnTo>
                    <a:lnTo>
                      <a:pt x="1280" y="462"/>
                    </a:lnTo>
                    <a:lnTo>
                      <a:pt x="1279" y="462"/>
                    </a:lnTo>
                    <a:lnTo>
                      <a:pt x="1277" y="463"/>
                    </a:lnTo>
                    <a:lnTo>
                      <a:pt x="1276" y="463"/>
                    </a:lnTo>
                    <a:lnTo>
                      <a:pt x="1275" y="465"/>
                    </a:lnTo>
                    <a:lnTo>
                      <a:pt x="1273" y="466"/>
                    </a:lnTo>
                    <a:lnTo>
                      <a:pt x="1272" y="466"/>
                    </a:lnTo>
                    <a:lnTo>
                      <a:pt x="1270" y="469"/>
                    </a:lnTo>
                    <a:lnTo>
                      <a:pt x="1269" y="470"/>
                    </a:lnTo>
                    <a:lnTo>
                      <a:pt x="1266" y="472"/>
                    </a:lnTo>
                    <a:lnTo>
                      <a:pt x="1265" y="473"/>
                    </a:lnTo>
                    <a:lnTo>
                      <a:pt x="1262" y="476"/>
                    </a:lnTo>
                    <a:lnTo>
                      <a:pt x="1259" y="476"/>
                    </a:lnTo>
                    <a:lnTo>
                      <a:pt x="1257" y="479"/>
                    </a:lnTo>
                    <a:lnTo>
                      <a:pt x="1256" y="480"/>
                    </a:lnTo>
                    <a:lnTo>
                      <a:pt x="1255" y="482"/>
                    </a:lnTo>
                    <a:lnTo>
                      <a:pt x="1253" y="483"/>
                    </a:lnTo>
                    <a:lnTo>
                      <a:pt x="1250" y="486"/>
                    </a:lnTo>
                    <a:lnTo>
                      <a:pt x="1249" y="487"/>
                    </a:lnTo>
                    <a:lnTo>
                      <a:pt x="1246" y="490"/>
                    </a:lnTo>
                    <a:lnTo>
                      <a:pt x="1245" y="492"/>
                    </a:lnTo>
                    <a:lnTo>
                      <a:pt x="1243" y="493"/>
                    </a:lnTo>
                    <a:lnTo>
                      <a:pt x="1242" y="496"/>
                    </a:lnTo>
                    <a:lnTo>
                      <a:pt x="1240" y="496"/>
                    </a:lnTo>
                    <a:lnTo>
                      <a:pt x="1239" y="499"/>
                    </a:lnTo>
                    <a:lnTo>
                      <a:pt x="1237" y="500"/>
                    </a:lnTo>
                    <a:lnTo>
                      <a:pt x="1236" y="502"/>
                    </a:lnTo>
                    <a:lnTo>
                      <a:pt x="1235" y="503"/>
                    </a:lnTo>
                    <a:lnTo>
                      <a:pt x="1235" y="505"/>
                    </a:lnTo>
                    <a:lnTo>
                      <a:pt x="1230" y="507"/>
                    </a:lnTo>
                    <a:lnTo>
                      <a:pt x="1229" y="509"/>
                    </a:lnTo>
                    <a:lnTo>
                      <a:pt x="1227" y="510"/>
                    </a:lnTo>
                    <a:lnTo>
                      <a:pt x="1225" y="512"/>
                    </a:lnTo>
                    <a:lnTo>
                      <a:pt x="1222" y="513"/>
                    </a:lnTo>
                    <a:lnTo>
                      <a:pt x="1220" y="513"/>
                    </a:lnTo>
                    <a:lnTo>
                      <a:pt x="1219" y="515"/>
                    </a:lnTo>
                    <a:lnTo>
                      <a:pt x="1219" y="516"/>
                    </a:lnTo>
                    <a:lnTo>
                      <a:pt x="1217" y="517"/>
                    </a:lnTo>
                    <a:lnTo>
                      <a:pt x="1216" y="517"/>
                    </a:lnTo>
                    <a:lnTo>
                      <a:pt x="1213" y="519"/>
                    </a:lnTo>
                    <a:lnTo>
                      <a:pt x="1212" y="519"/>
                    </a:lnTo>
                    <a:lnTo>
                      <a:pt x="1210" y="519"/>
                    </a:lnTo>
                    <a:lnTo>
                      <a:pt x="1210" y="520"/>
                    </a:lnTo>
                    <a:lnTo>
                      <a:pt x="1210" y="523"/>
                    </a:lnTo>
                    <a:lnTo>
                      <a:pt x="1210" y="525"/>
                    </a:lnTo>
                    <a:lnTo>
                      <a:pt x="1209" y="526"/>
                    </a:lnTo>
                    <a:lnTo>
                      <a:pt x="1207" y="529"/>
                    </a:lnTo>
                    <a:lnTo>
                      <a:pt x="1207" y="532"/>
                    </a:lnTo>
                    <a:lnTo>
                      <a:pt x="1205" y="533"/>
                    </a:lnTo>
                    <a:lnTo>
                      <a:pt x="1203" y="533"/>
                    </a:lnTo>
                    <a:lnTo>
                      <a:pt x="1202" y="533"/>
                    </a:lnTo>
                    <a:lnTo>
                      <a:pt x="1200" y="533"/>
                    </a:lnTo>
                    <a:lnTo>
                      <a:pt x="1199" y="535"/>
                    </a:lnTo>
                    <a:lnTo>
                      <a:pt x="1197" y="535"/>
                    </a:lnTo>
                    <a:lnTo>
                      <a:pt x="1197" y="536"/>
                    </a:lnTo>
                    <a:lnTo>
                      <a:pt x="1196" y="536"/>
                    </a:lnTo>
                    <a:lnTo>
                      <a:pt x="1194" y="537"/>
                    </a:lnTo>
                    <a:lnTo>
                      <a:pt x="1193" y="537"/>
                    </a:lnTo>
                    <a:lnTo>
                      <a:pt x="1193" y="539"/>
                    </a:lnTo>
                    <a:lnTo>
                      <a:pt x="1193" y="542"/>
                    </a:lnTo>
                    <a:lnTo>
                      <a:pt x="1192" y="543"/>
                    </a:lnTo>
                    <a:lnTo>
                      <a:pt x="1189" y="543"/>
                    </a:lnTo>
                    <a:lnTo>
                      <a:pt x="1189" y="545"/>
                    </a:lnTo>
                    <a:lnTo>
                      <a:pt x="1189" y="546"/>
                    </a:lnTo>
                    <a:lnTo>
                      <a:pt x="1189" y="547"/>
                    </a:lnTo>
                    <a:lnTo>
                      <a:pt x="1190" y="549"/>
                    </a:lnTo>
                    <a:lnTo>
                      <a:pt x="1190" y="550"/>
                    </a:lnTo>
                    <a:lnTo>
                      <a:pt x="1192" y="553"/>
                    </a:lnTo>
                    <a:lnTo>
                      <a:pt x="1193" y="555"/>
                    </a:lnTo>
                    <a:lnTo>
                      <a:pt x="1193" y="556"/>
                    </a:lnTo>
                    <a:lnTo>
                      <a:pt x="1193" y="557"/>
                    </a:lnTo>
                    <a:lnTo>
                      <a:pt x="1193" y="559"/>
                    </a:lnTo>
                    <a:lnTo>
                      <a:pt x="1193" y="562"/>
                    </a:lnTo>
                    <a:lnTo>
                      <a:pt x="1192" y="563"/>
                    </a:lnTo>
                    <a:lnTo>
                      <a:pt x="1192" y="565"/>
                    </a:lnTo>
                    <a:lnTo>
                      <a:pt x="1192" y="567"/>
                    </a:lnTo>
                    <a:lnTo>
                      <a:pt x="1192" y="569"/>
                    </a:lnTo>
                    <a:lnTo>
                      <a:pt x="1192" y="570"/>
                    </a:lnTo>
                    <a:lnTo>
                      <a:pt x="1190" y="572"/>
                    </a:lnTo>
                    <a:lnTo>
                      <a:pt x="1190" y="573"/>
                    </a:lnTo>
                    <a:lnTo>
                      <a:pt x="1189" y="575"/>
                    </a:lnTo>
                    <a:lnTo>
                      <a:pt x="1187" y="576"/>
                    </a:lnTo>
                    <a:lnTo>
                      <a:pt x="1186" y="576"/>
                    </a:lnTo>
                    <a:lnTo>
                      <a:pt x="1184" y="576"/>
                    </a:lnTo>
                    <a:lnTo>
                      <a:pt x="1183" y="576"/>
                    </a:lnTo>
                    <a:lnTo>
                      <a:pt x="1182" y="576"/>
                    </a:lnTo>
                    <a:lnTo>
                      <a:pt x="1182" y="577"/>
                    </a:lnTo>
                    <a:lnTo>
                      <a:pt x="1180" y="577"/>
                    </a:lnTo>
                    <a:lnTo>
                      <a:pt x="1180" y="579"/>
                    </a:lnTo>
                    <a:lnTo>
                      <a:pt x="1180" y="580"/>
                    </a:lnTo>
                    <a:lnTo>
                      <a:pt x="1180" y="582"/>
                    </a:lnTo>
                    <a:lnTo>
                      <a:pt x="1182" y="585"/>
                    </a:lnTo>
                    <a:lnTo>
                      <a:pt x="1183" y="586"/>
                    </a:lnTo>
                    <a:lnTo>
                      <a:pt x="1184" y="589"/>
                    </a:lnTo>
                    <a:lnTo>
                      <a:pt x="1186" y="590"/>
                    </a:lnTo>
                    <a:lnTo>
                      <a:pt x="1187" y="593"/>
                    </a:lnTo>
                    <a:lnTo>
                      <a:pt x="1189" y="595"/>
                    </a:lnTo>
                    <a:lnTo>
                      <a:pt x="1192" y="596"/>
                    </a:lnTo>
                    <a:lnTo>
                      <a:pt x="1194" y="597"/>
                    </a:lnTo>
                    <a:lnTo>
                      <a:pt x="1196" y="600"/>
                    </a:lnTo>
                    <a:lnTo>
                      <a:pt x="1197" y="602"/>
                    </a:lnTo>
                    <a:lnTo>
                      <a:pt x="1199" y="603"/>
                    </a:lnTo>
                    <a:lnTo>
                      <a:pt x="1202" y="606"/>
                    </a:lnTo>
                    <a:lnTo>
                      <a:pt x="1203" y="609"/>
                    </a:lnTo>
                    <a:lnTo>
                      <a:pt x="1205" y="612"/>
                    </a:lnTo>
                    <a:lnTo>
                      <a:pt x="1205" y="615"/>
                    </a:lnTo>
                    <a:lnTo>
                      <a:pt x="1205" y="617"/>
                    </a:lnTo>
                    <a:lnTo>
                      <a:pt x="1205" y="619"/>
                    </a:lnTo>
                    <a:lnTo>
                      <a:pt x="1205" y="622"/>
                    </a:lnTo>
                    <a:lnTo>
                      <a:pt x="1203" y="625"/>
                    </a:lnTo>
                    <a:lnTo>
                      <a:pt x="1203" y="626"/>
                    </a:lnTo>
                    <a:lnTo>
                      <a:pt x="1202" y="629"/>
                    </a:lnTo>
                    <a:lnTo>
                      <a:pt x="1202" y="630"/>
                    </a:lnTo>
                    <a:lnTo>
                      <a:pt x="1200" y="633"/>
                    </a:lnTo>
                    <a:lnTo>
                      <a:pt x="1199" y="635"/>
                    </a:lnTo>
                    <a:lnTo>
                      <a:pt x="1197" y="637"/>
                    </a:lnTo>
                    <a:lnTo>
                      <a:pt x="1196" y="639"/>
                    </a:lnTo>
                    <a:lnTo>
                      <a:pt x="1196" y="640"/>
                    </a:lnTo>
                    <a:lnTo>
                      <a:pt x="1194" y="642"/>
                    </a:lnTo>
                    <a:lnTo>
                      <a:pt x="1194" y="643"/>
                    </a:lnTo>
                    <a:lnTo>
                      <a:pt x="1193" y="646"/>
                    </a:lnTo>
                    <a:lnTo>
                      <a:pt x="1193" y="650"/>
                    </a:lnTo>
                    <a:lnTo>
                      <a:pt x="1193" y="652"/>
                    </a:lnTo>
                    <a:lnTo>
                      <a:pt x="1193" y="655"/>
                    </a:lnTo>
                    <a:lnTo>
                      <a:pt x="1192" y="658"/>
                    </a:lnTo>
                    <a:lnTo>
                      <a:pt x="1190" y="659"/>
                    </a:lnTo>
                    <a:lnTo>
                      <a:pt x="1190" y="662"/>
                    </a:lnTo>
                    <a:lnTo>
                      <a:pt x="1190" y="665"/>
                    </a:lnTo>
                    <a:lnTo>
                      <a:pt x="1189" y="666"/>
                    </a:lnTo>
                    <a:lnTo>
                      <a:pt x="1189" y="668"/>
                    </a:lnTo>
                    <a:lnTo>
                      <a:pt x="1189" y="672"/>
                    </a:lnTo>
                    <a:lnTo>
                      <a:pt x="1189" y="675"/>
                    </a:lnTo>
                    <a:lnTo>
                      <a:pt x="1189" y="676"/>
                    </a:lnTo>
                    <a:lnTo>
                      <a:pt x="1187" y="679"/>
                    </a:lnTo>
                    <a:lnTo>
                      <a:pt x="1187" y="680"/>
                    </a:lnTo>
                    <a:lnTo>
                      <a:pt x="1186" y="683"/>
                    </a:lnTo>
                    <a:lnTo>
                      <a:pt x="1186" y="685"/>
                    </a:lnTo>
                    <a:lnTo>
                      <a:pt x="1184" y="688"/>
                    </a:lnTo>
                    <a:lnTo>
                      <a:pt x="1183" y="690"/>
                    </a:lnTo>
                    <a:lnTo>
                      <a:pt x="1182" y="692"/>
                    </a:lnTo>
                    <a:lnTo>
                      <a:pt x="1182" y="695"/>
                    </a:lnTo>
                    <a:lnTo>
                      <a:pt x="1180" y="698"/>
                    </a:lnTo>
                    <a:lnTo>
                      <a:pt x="1180" y="700"/>
                    </a:lnTo>
                    <a:lnTo>
                      <a:pt x="1179" y="703"/>
                    </a:lnTo>
                    <a:lnTo>
                      <a:pt x="1177" y="706"/>
                    </a:lnTo>
                    <a:lnTo>
                      <a:pt x="1177" y="708"/>
                    </a:lnTo>
                    <a:lnTo>
                      <a:pt x="1177" y="712"/>
                    </a:lnTo>
                    <a:lnTo>
                      <a:pt x="1177" y="715"/>
                    </a:lnTo>
                    <a:lnTo>
                      <a:pt x="1179" y="718"/>
                    </a:lnTo>
                    <a:lnTo>
                      <a:pt x="1179" y="720"/>
                    </a:lnTo>
                    <a:lnTo>
                      <a:pt x="1179" y="723"/>
                    </a:lnTo>
                    <a:lnTo>
                      <a:pt x="1180" y="726"/>
                    </a:lnTo>
                    <a:lnTo>
                      <a:pt x="1179" y="729"/>
                    </a:lnTo>
                    <a:lnTo>
                      <a:pt x="1179" y="732"/>
                    </a:lnTo>
                    <a:lnTo>
                      <a:pt x="1179" y="736"/>
                    </a:lnTo>
                    <a:lnTo>
                      <a:pt x="1177" y="739"/>
                    </a:lnTo>
                    <a:lnTo>
                      <a:pt x="1177" y="743"/>
                    </a:lnTo>
                    <a:lnTo>
                      <a:pt x="1176" y="748"/>
                    </a:lnTo>
                    <a:lnTo>
                      <a:pt x="1176" y="750"/>
                    </a:lnTo>
                    <a:lnTo>
                      <a:pt x="1174" y="753"/>
                    </a:lnTo>
                    <a:lnTo>
                      <a:pt x="1174" y="755"/>
                    </a:lnTo>
                    <a:lnTo>
                      <a:pt x="1173" y="756"/>
                    </a:lnTo>
                    <a:lnTo>
                      <a:pt x="1169" y="760"/>
                    </a:lnTo>
                    <a:lnTo>
                      <a:pt x="1167" y="762"/>
                    </a:lnTo>
                    <a:lnTo>
                      <a:pt x="1164" y="765"/>
                    </a:lnTo>
                    <a:lnTo>
                      <a:pt x="1162" y="768"/>
                    </a:lnTo>
                    <a:lnTo>
                      <a:pt x="1159" y="769"/>
                    </a:lnTo>
                    <a:lnTo>
                      <a:pt x="1156" y="772"/>
                    </a:lnTo>
                    <a:lnTo>
                      <a:pt x="1154" y="773"/>
                    </a:lnTo>
                    <a:lnTo>
                      <a:pt x="1153" y="775"/>
                    </a:lnTo>
                    <a:lnTo>
                      <a:pt x="1153" y="778"/>
                    </a:lnTo>
                    <a:lnTo>
                      <a:pt x="1152" y="779"/>
                    </a:lnTo>
                    <a:lnTo>
                      <a:pt x="1150" y="780"/>
                    </a:lnTo>
                    <a:lnTo>
                      <a:pt x="1152" y="783"/>
                    </a:lnTo>
                    <a:lnTo>
                      <a:pt x="1153" y="785"/>
                    </a:lnTo>
                    <a:lnTo>
                      <a:pt x="1152" y="785"/>
                    </a:lnTo>
                    <a:lnTo>
                      <a:pt x="1150" y="786"/>
                    </a:lnTo>
                    <a:lnTo>
                      <a:pt x="1150" y="788"/>
                    </a:lnTo>
                    <a:lnTo>
                      <a:pt x="1150" y="789"/>
                    </a:lnTo>
                    <a:lnTo>
                      <a:pt x="1149" y="788"/>
                    </a:lnTo>
                    <a:lnTo>
                      <a:pt x="1147" y="790"/>
                    </a:lnTo>
                    <a:lnTo>
                      <a:pt x="1146" y="792"/>
                    </a:lnTo>
                    <a:lnTo>
                      <a:pt x="1144" y="792"/>
                    </a:lnTo>
                    <a:lnTo>
                      <a:pt x="1143" y="793"/>
                    </a:lnTo>
                    <a:lnTo>
                      <a:pt x="1143" y="795"/>
                    </a:lnTo>
                    <a:lnTo>
                      <a:pt x="1142" y="796"/>
                    </a:lnTo>
                    <a:lnTo>
                      <a:pt x="1140" y="798"/>
                    </a:lnTo>
                    <a:lnTo>
                      <a:pt x="1142" y="798"/>
                    </a:lnTo>
                    <a:lnTo>
                      <a:pt x="1143" y="799"/>
                    </a:lnTo>
                    <a:lnTo>
                      <a:pt x="1144" y="800"/>
                    </a:lnTo>
                    <a:lnTo>
                      <a:pt x="1144" y="802"/>
                    </a:lnTo>
                    <a:lnTo>
                      <a:pt x="1143" y="802"/>
                    </a:lnTo>
                    <a:lnTo>
                      <a:pt x="1142" y="802"/>
                    </a:lnTo>
                    <a:lnTo>
                      <a:pt x="1140" y="803"/>
                    </a:lnTo>
                    <a:lnTo>
                      <a:pt x="1140" y="802"/>
                    </a:lnTo>
                    <a:lnTo>
                      <a:pt x="1139" y="803"/>
                    </a:lnTo>
                    <a:lnTo>
                      <a:pt x="1139" y="805"/>
                    </a:lnTo>
                    <a:lnTo>
                      <a:pt x="1139" y="806"/>
                    </a:lnTo>
                    <a:lnTo>
                      <a:pt x="1134" y="809"/>
                    </a:lnTo>
                    <a:lnTo>
                      <a:pt x="1134" y="810"/>
                    </a:lnTo>
                    <a:lnTo>
                      <a:pt x="1134" y="812"/>
                    </a:lnTo>
                    <a:lnTo>
                      <a:pt x="1133" y="815"/>
                    </a:lnTo>
                    <a:lnTo>
                      <a:pt x="1130" y="815"/>
                    </a:lnTo>
                    <a:lnTo>
                      <a:pt x="1129" y="815"/>
                    </a:lnTo>
                    <a:lnTo>
                      <a:pt x="1129" y="818"/>
                    </a:lnTo>
                    <a:lnTo>
                      <a:pt x="1129" y="819"/>
                    </a:lnTo>
                    <a:lnTo>
                      <a:pt x="1130" y="821"/>
                    </a:lnTo>
                    <a:lnTo>
                      <a:pt x="1130" y="822"/>
                    </a:lnTo>
                    <a:lnTo>
                      <a:pt x="1130" y="823"/>
                    </a:lnTo>
                    <a:lnTo>
                      <a:pt x="1129" y="825"/>
                    </a:lnTo>
                    <a:lnTo>
                      <a:pt x="1126" y="826"/>
                    </a:lnTo>
                    <a:lnTo>
                      <a:pt x="1123" y="826"/>
                    </a:lnTo>
                    <a:lnTo>
                      <a:pt x="1122" y="826"/>
                    </a:lnTo>
                    <a:lnTo>
                      <a:pt x="1120" y="828"/>
                    </a:lnTo>
                    <a:lnTo>
                      <a:pt x="1119" y="829"/>
                    </a:lnTo>
                    <a:lnTo>
                      <a:pt x="1117" y="832"/>
                    </a:lnTo>
                    <a:lnTo>
                      <a:pt x="1116" y="835"/>
                    </a:lnTo>
                    <a:lnTo>
                      <a:pt x="1116" y="838"/>
                    </a:lnTo>
                    <a:lnTo>
                      <a:pt x="1117" y="841"/>
                    </a:lnTo>
                    <a:lnTo>
                      <a:pt x="1119" y="842"/>
                    </a:lnTo>
                    <a:lnTo>
                      <a:pt x="1120" y="843"/>
                    </a:lnTo>
                    <a:lnTo>
                      <a:pt x="1122" y="845"/>
                    </a:lnTo>
                    <a:lnTo>
                      <a:pt x="1123" y="846"/>
                    </a:lnTo>
                    <a:lnTo>
                      <a:pt x="1122" y="846"/>
                    </a:lnTo>
                    <a:lnTo>
                      <a:pt x="1123" y="846"/>
                    </a:lnTo>
                    <a:lnTo>
                      <a:pt x="1122" y="846"/>
                    </a:lnTo>
                    <a:lnTo>
                      <a:pt x="1120" y="846"/>
                    </a:lnTo>
                    <a:lnTo>
                      <a:pt x="1122" y="848"/>
                    </a:lnTo>
                    <a:lnTo>
                      <a:pt x="1123" y="849"/>
                    </a:lnTo>
                    <a:lnTo>
                      <a:pt x="1123" y="851"/>
                    </a:lnTo>
                    <a:lnTo>
                      <a:pt x="1122" y="852"/>
                    </a:lnTo>
                    <a:lnTo>
                      <a:pt x="1120" y="853"/>
                    </a:lnTo>
                    <a:lnTo>
                      <a:pt x="1120" y="852"/>
                    </a:lnTo>
                    <a:lnTo>
                      <a:pt x="1119" y="853"/>
                    </a:lnTo>
                    <a:lnTo>
                      <a:pt x="1117" y="853"/>
                    </a:lnTo>
                    <a:lnTo>
                      <a:pt x="1117" y="855"/>
                    </a:lnTo>
                    <a:lnTo>
                      <a:pt x="1116" y="855"/>
                    </a:lnTo>
                    <a:lnTo>
                      <a:pt x="1114" y="855"/>
                    </a:lnTo>
                    <a:lnTo>
                      <a:pt x="1113" y="856"/>
                    </a:lnTo>
                    <a:lnTo>
                      <a:pt x="1112" y="856"/>
                    </a:lnTo>
                    <a:lnTo>
                      <a:pt x="1110" y="856"/>
                    </a:lnTo>
                    <a:lnTo>
                      <a:pt x="1109" y="855"/>
                    </a:lnTo>
                    <a:lnTo>
                      <a:pt x="1107" y="853"/>
                    </a:lnTo>
                    <a:lnTo>
                      <a:pt x="1106" y="853"/>
                    </a:lnTo>
                    <a:lnTo>
                      <a:pt x="1104" y="853"/>
                    </a:lnTo>
                    <a:lnTo>
                      <a:pt x="1103" y="853"/>
                    </a:lnTo>
                    <a:lnTo>
                      <a:pt x="1102" y="853"/>
                    </a:lnTo>
                    <a:lnTo>
                      <a:pt x="1100" y="853"/>
                    </a:lnTo>
                    <a:lnTo>
                      <a:pt x="1100" y="855"/>
                    </a:lnTo>
                    <a:lnTo>
                      <a:pt x="1099" y="855"/>
                    </a:lnTo>
                    <a:lnTo>
                      <a:pt x="1097" y="856"/>
                    </a:lnTo>
                    <a:lnTo>
                      <a:pt x="1097" y="858"/>
                    </a:lnTo>
                    <a:lnTo>
                      <a:pt x="1096" y="858"/>
                    </a:lnTo>
                    <a:lnTo>
                      <a:pt x="1094" y="859"/>
                    </a:lnTo>
                    <a:lnTo>
                      <a:pt x="1094" y="861"/>
                    </a:lnTo>
                    <a:lnTo>
                      <a:pt x="1093" y="863"/>
                    </a:lnTo>
                    <a:lnTo>
                      <a:pt x="1093" y="865"/>
                    </a:lnTo>
                    <a:lnTo>
                      <a:pt x="1093" y="866"/>
                    </a:lnTo>
                    <a:lnTo>
                      <a:pt x="1092" y="866"/>
                    </a:lnTo>
                    <a:lnTo>
                      <a:pt x="1092" y="868"/>
                    </a:lnTo>
                    <a:lnTo>
                      <a:pt x="1090" y="868"/>
                    </a:lnTo>
                    <a:lnTo>
                      <a:pt x="1090" y="871"/>
                    </a:lnTo>
                    <a:lnTo>
                      <a:pt x="1090" y="872"/>
                    </a:lnTo>
                    <a:lnTo>
                      <a:pt x="1090" y="873"/>
                    </a:lnTo>
                    <a:lnTo>
                      <a:pt x="1090" y="875"/>
                    </a:lnTo>
                    <a:lnTo>
                      <a:pt x="1089" y="876"/>
                    </a:lnTo>
                    <a:lnTo>
                      <a:pt x="1089" y="878"/>
                    </a:lnTo>
                    <a:lnTo>
                      <a:pt x="1090" y="879"/>
                    </a:lnTo>
                    <a:lnTo>
                      <a:pt x="1090" y="881"/>
                    </a:lnTo>
                    <a:lnTo>
                      <a:pt x="1092" y="882"/>
                    </a:lnTo>
                    <a:lnTo>
                      <a:pt x="1092" y="883"/>
                    </a:lnTo>
                    <a:lnTo>
                      <a:pt x="1093" y="883"/>
                    </a:lnTo>
                    <a:lnTo>
                      <a:pt x="1093" y="885"/>
                    </a:lnTo>
                    <a:lnTo>
                      <a:pt x="1093" y="886"/>
                    </a:lnTo>
                    <a:lnTo>
                      <a:pt x="1093" y="888"/>
                    </a:lnTo>
                    <a:lnTo>
                      <a:pt x="1092" y="888"/>
                    </a:lnTo>
                    <a:lnTo>
                      <a:pt x="1090" y="888"/>
                    </a:lnTo>
                    <a:lnTo>
                      <a:pt x="1089" y="889"/>
                    </a:lnTo>
                    <a:lnTo>
                      <a:pt x="1087" y="889"/>
                    </a:lnTo>
                    <a:lnTo>
                      <a:pt x="1086" y="888"/>
                    </a:lnTo>
                    <a:lnTo>
                      <a:pt x="1084" y="888"/>
                    </a:lnTo>
                    <a:lnTo>
                      <a:pt x="1083" y="886"/>
                    </a:lnTo>
                    <a:lnTo>
                      <a:pt x="1083" y="885"/>
                    </a:lnTo>
                    <a:lnTo>
                      <a:pt x="1083" y="886"/>
                    </a:lnTo>
                    <a:lnTo>
                      <a:pt x="1083" y="888"/>
                    </a:lnTo>
                    <a:lnTo>
                      <a:pt x="1084" y="888"/>
                    </a:lnTo>
                    <a:lnTo>
                      <a:pt x="1086" y="888"/>
                    </a:lnTo>
                    <a:lnTo>
                      <a:pt x="1086" y="889"/>
                    </a:lnTo>
                    <a:lnTo>
                      <a:pt x="1086" y="891"/>
                    </a:lnTo>
                    <a:lnTo>
                      <a:pt x="1086" y="892"/>
                    </a:lnTo>
                    <a:lnTo>
                      <a:pt x="1084" y="892"/>
                    </a:lnTo>
                    <a:lnTo>
                      <a:pt x="1083" y="892"/>
                    </a:lnTo>
                    <a:lnTo>
                      <a:pt x="1082" y="892"/>
                    </a:lnTo>
                    <a:lnTo>
                      <a:pt x="1080" y="892"/>
                    </a:lnTo>
                    <a:lnTo>
                      <a:pt x="1079" y="893"/>
                    </a:lnTo>
                    <a:lnTo>
                      <a:pt x="1077" y="893"/>
                    </a:lnTo>
                    <a:lnTo>
                      <a:pt x="1076" y="892"/>
                    </a:lnTo>
                    <a:lnTo>
                      <a:pt x="1074" y="891"/>
                    </a:lnTo>
                    <a:lnTo>
                      <a:pt x="1073" y="891"/>
                    </a:lnTo>
                    <a:lnTo>
                      <a:pt x="1072" y="891"/>
                    </a:lnTo>
                    <a:lnTo>
                      <a:pt x="1070" y="891"/>
                    </a:lnTo>
                    <a:lnTo>
                      <a:pt x="1070" y="889"/>
                    </a:lnTo>
                    <a:lnTo>
                      <a:pt x="1070" y="888"/>
                    </a:lnTo>
                    <a:lnTo>
                      <a:pt x="1070" y="886"/>
                    </a:lnTo>
                    <a:lnTo>
                      <a:pt x="1072" y="886"/>
                    </a:lnTo>
                    <a:lnTo>
                      <a:pt x="1072" y="885"/>
                    </a:lnTo>
                    <a:lnTo>
                      <a:pt x="1072" y="883"/>
                    </a:lnTo>
                    <a:lnTo>
                      <a:pt x="1072" y="882"/>
                    </a:lnTo>
                    <a:lnTo>
                      <a:pt x="1073" y="882"/>
                    </a:lnTo>
                    <a:lnTo>
                      <a:pt x="1073" y="881"/>
                    </a:lnTo>
                    <a:lnTo>
                      <a:pt x="1074" y="881"/>
                    </a:lnTo>
                    <a:lnTo>
                      <a:pt x="1074" y="882"/>
                    </a:lnTo>
                    <a:lnTo>
                      <a:pt x="1076" y="882"/>
                    </a:lnTo>
                    <a:lnTo>
                      <a:pt x="1074" y="882"/>
                    </a:lnTo>
                    <a:lnTo>
                      <a:pt x="1074" y="881"/>
                    </a:lnTo>
                    <a:lnTo>
                      <a:pt x="1076" y="881"/>
                    </a:lnTo>
                    <a:lnTo>
                      <a:pt x="1077" y="882"/>
                    </a:lnTo>
                    <a:lnTo>
                      <a:pt x="1077" y="881"/>
                    </a:lnTo>
                    <a:lnTo>
                      <a:pt x="1079" y="881"/>
                    </a:lnTo>
                    <a:lnTo>
                      <a:pt x="1080" y="881"/>
                    </a:lnTo>
                    <a:lnTo>
                      <a:pt x="1080" y="879"/>
                    </a:lnTo>
                    <a:lnTo>
                      <a:pt x="1082" y="879"/>
                    </a:lnTo>
                    <a:lnTo>
                      <a:pt x="1083" y="876"/>
                    </a:lnTo>
                    <a:lnTo>
                      <a:pt x="1084" y="876"/>
                    </a:lnTo>
                    <a:lnTo>
                      <a:pt x="1086" y="876"/>
                    </a:lnTo>
                    <a:lnTo>
                      <a:pt x="1086" y="875"/>
                    </a:lnTo>
                    <a:lnTo>
                      <a:pt x="1086" y="873"/>
                    </a:lnTo>
                    <a:lnTo>
                      <a:pt x="1086" y="872"/>
                    </a:lnTo>
                    <a:lnTo>
                      <a:pt x="1084" y="871"/>
                    </a:lnTo>
                    <a:lnTo>
                      <a:pt x="1083" y="869"/>
                    </a:lnTo>
                    <a:lnTo>
                      <a:pt x="1083" y="868"/>
                    </a:lnTo>
                    <a:lnTo>
                      <a:pt x="1082" y="868"/>
                    </a:lnTo>
                    <a:lnTo>
                      <a:pt x="1082" y="869"/>
                    </a:lnTo>
                    <a:lnTo>
                      <a:pt x="1083" y="869"/>
                    </a:lnTo>
                    <a:lnTo>
                      <a:pt x="1083" y="871"/>
                    </a:lnTo>
                    <a:lnTo>
                      <a:pt x="1084" y="871"/>
                    </a:lnTo>
                    <a:lnTo>
                      <a:pt x="1084" y="872"/>
                    </a:lnTo>
                    <a:lnTo>
                      <a:pt x="1084" y="873"/>
                    </a:lnTo>
                    <a:lnTo>
                      <a:pt x="1084" y="875"/>
                    </a:lnTo>
                    <a:lnTo>
                      <a:pt x="1084" y="876"/>
                    </a:lnTo>
                    <a:lnTo>
                      <a:pt x="1083" y="876"/>
                    </a:lnTo>
                    <a:lnTo>
                      <a:pt x="1082" y="876"/>
                    </a:lnTo>
                    <a:lnTo>
                      <a:pt x="1080" y="876"/>
                    </a:lnTo>
                    <a:lnTo>
                      <a:pt x="1080" y="878"/>
                    </a:lnTo>
                    <a:lnTo>
                      <a:pt x="1080" y="879"/>
                    </a:lnTo>
                    <a:lnTo>
                      <a:pt x="1079" y="879"/>
                    </a:lnTo>
                    <a:lnTo>
                      <a:pt x="1079" y="881"/>
                    </a:lnTo>
                    <a:lnTo>
                      <a:pt x="1077" y="881"/>
                    </a:lnTo>
                    <a:lnTo>
                      <a:pt x="1077" y="879"/>
                    </a:lnTo>
                    <a:lnTo>
                      <a:pt x="1076" y="879"/>
                    </a:lnTo>
                    <a:lnTo>
                      <a:pt x="1074" y="878"/>
                    </a:lnTo>
                    <a:lnTo>
                      <a:pt x="1074" y="876"/>
                    </a:lnTo>
                    <a:lnTo>
                      <a:pt x="1073" y="876"/>
                    </a:lnTo>
                    <a:lnTo>
                      <a:pt x="1073" y="875"/>
                    </a:lnTo>
                    <a:lnTo>
                      <a:pt x="1072" y="875"/>
                    </a:lnTo>
                    <a:lnTo>
                      <a:pt x="1072" y="873"/>
                    </a:lnTo>
                    <a:lnTo>
                      <a:pt x="1072" y="872"/>
                    </a:lnTo>
                    <a:lnTo>
                      <a:pt x="1072" y="871"/>
                    </a:lnTo>
                    <a:lnTo>
                      <a:pt x="1073" y="871"/>
                    </a:lnTo>
                    <a:lnTo>
                      <a:pt x="1073" y="869"/>
                    </a:lnTo>
                    <a:lnTo>
                      <a:pt x="1074" y="869"/>
                    </a:lnTo>
                    <a:lnTo>
                      <a:pt x="1074" y="868"/>
                    </a:lnTo>
                    <a:lnTo>
                      <a:pt x="1074" y="866"/>
                    </a:lnTo>
                    <a:lnTo>
                      <a:pt x="1074" y="865"/>
                    </a:lnTo>
                    <a:lnTo>
                      <a:pt x="1076" y="865"/>
                    </a:lnTo>
                    <a:lnTo>
                      <a:pt x="1077" y="865"/>
                    </a:lnTo>
                    <a:lnTo>
                      <a:pt x="1079" y="863"/>
                    </a:lnTo>
                    <a:lnTo>
                      <a:pt x="1077" y="865"/>
                    </a:lnTo>
                    <a:lnTo>
                      <a:pt x="1076" y="865"/>
                    </a:lnTo>
                    <a:lnTo>
                      <a:pt x="1076" y="863"/>
                    </a:lnTo>
                    <a:lnTo>
                      <a:pt x="1074" y="863"/>
                    </a:lnTo>
                    <a:lnTo>
                      <a:pt x="1074" y="865"/>
                    </a:lnTo>
                    <a:lnTo>
                      <a:pt x="1073" y="866"/>
                    </a:lnTo>
                    <a:lnTo>
                      <a:pt x="1073" y="868"/>
                    </a:lnTo>
                    <a:lnTo>
                      <a:pt x="1073" y="869"/>
                    </a:lnTo>
                    <a:lnTo>
                      <a:pt x="1072" y="869"/>
                    </a:lnTo>
                    <a:lnTo>
                      <a:pt x="1072" y="871"/>
                    </a:lnTo>
                    <a:lnTo>
                      <a:pt x="1072" y="872"/>
                    </a:lnTo>
                    <a:lnTo>
                      <a:pt x="1070" y="872"/>
                    </a:lnTo>
                    <a:lnTo>
                      <a:pt x="1070" y="873"/>
                    </a:lnTo>
                    <a:lnTo>
                      <a:pt x="1070" y="875"/>
                    </a:lnTo>
                    <a:lnTo>
                      <a:pt x="1069" y="876"/>
                    </a:lnTo>
                    <a:lnTo>
                      <a:pt x="1069" y="878"/>
                    </a:lnTo>
                    <a:lnTo>
                      <a:pt x="1067" y="878"/>
                    </a:lnTo>
                    <a:lnTo>
                      <a:pt x="1067" y="879"/>
                    </a:lnTo>
                    <a:lnTo>
                      <a:pt x="1066" y="879"/>
                    </a:lnTo>
                    <a:lnTo>
                      <a:pt x="1064" y="879"/>
                    </a:lnTo>
                    <a:lnTo>
                      <a:pt x="1063" y="879"/>
                    </a:lnTo>
                    <a:lnTo>
                      <a:pt x="1063" y="881"/>
                    </a:lnTo>
                    <a:lnTo>
                      <a:pt x="1062" y="881"/>
                    </a:lnTo>
                    <a:lnTo>
                      <a:pt x="1060" y="882"/>
                    </a:lnTo>
                    <a:lnTo>
                      <a:pt x="1059" y="882"/>
                    </a:lnTo>
                    <a:lnTo>
                      <a:pt x="1059" y="881"/>
                    </a:lnTo>
                    <a:lnTo>
                      <a:pt x="1057" y="881"/>
                    </a:lnTo>
                    <a:lnTo>
                      <a:pt x="1056" y="881"/>
                    </a:lnTo>
                    <a:lnTo>
                      <a:pt x="1056" y="879"/>
                    </a:lnTo>
                    <a:lnTo>
                      <a:pt x="1054" y="878"/>
                    </a:lnTo>
                    <a:lnTo>
                      <a:pt x="1054" y="876"/>
                    </a:lnTo>
                    <a:lnTo>
                      <a:pt x="1053" y="876"/>
                    </a:lnTo>
                    <a:lnTo>
                      <a:pt x="1054" y="878"/>
                    </a:lnTo>
                    <a:lnTo>
                      <a:pt x="1054" y="879"/>
                    </a:lnTo>
                    <a:lnTo>
                      <a:pt x="1053" y="879"/>
                    </a:lnTo>
                    <a:lnTo>
                      <a:pt x="1053" y="881"/>
                    </a:lnTo>
                    <a:lnTo>
                      <a:pt x="1053" y="879"/>
                    </a:lnTo>
                    <a:lnTo>
                      <a:pt x="1051" y="878"/>
                    </a:lnTo>
                    <a:lnTo>
                      <a:pt x="1050" y="878"/>
                    </a:lnTo>
                    <a:lnTo>
                      <a:pt x="1050" y="876"/>
                    </a:lnTo>
                    <a:lnTo>
                      <a:pt x="1049" y="876"/>
                    </a:lnTo>
                    <a:lnTo>
                      <a:pt x="1049" y="875"/>
                    </a:lnTo>
                    <a:lnTo>
                      <a:pt x="1047" y="875"/>
                    </a:lnTo>
                    <a:lnTo>
                      <a:pt x="1047" y="873"/>
                    </a:lnTo>
                    <a:lnTo>
                      <a:pt x="1049" y="873"/>
                    </a:lnTo>
                    <a:lnTo>
                      <a:pt x="1049" y="872"/>
                    </a:lnTo>
                    <a:lnTo>
                      <a:pt x="1050" y="872"/>
                    </a:lnTo>
                    <a:lnTo>
                      <a:pt x="1050" y="871"/>
                    </a:lnTo>
                    <a:lnTo>
                      <a:pt x="1051" y="871"/>
                    </a:lnTo>
                    <a:lnTo>
                      <a:pt x="1053" y="869"/>
                    </a:lnTo>
                    <a:lnTo>
                      <a:pt x="1054" y="869"/>
                    </a:lnTo>
                    <a:lnTo>
                      <a:pt x="1056" y="869"/>
                    </a:lnTo>
                    <a:lnTo>
                      <a:pt x="1057" y="869"/>
                    </a:lnTo>
                    <a:lnTo>
                      <a:pt x="1057" y="868"/>
                    </a:lnTo>
                    <a:lnTo>
                      <a:pt x="1056" y="868"/>
                    </a:lnTo>
                    <a:lnTo>
                      <a:pt x="1056" y="866"/>
                    </a:lnTo>
                    <a:lnTo>
                      <a:pt x="1057" y="866"/>
                    </a:lnTo>
                    <a:lnTo>
                      <a:pt x="1057" y="868"/>
                    </a:lnTo>
                    <a:lnTo>
                      <a:pt x="1059" y="868"/>
                    </a:lnTo>
                    <a:lnTo>
                      <a:pt x="1060" y="868"/>
                    </a:lnTo>
                    <a:lnTo>
                      <a:pt x="1060" y="866"/>
                    </a:lnTo>
                    <a:lnTo>
                      <a:pt x="1060" y="868"/>
                    </a:lnTo>
                    <a:lnTo>
                      <a:pt x="1062" y="868"/>
                    </a:lnTo>
                    <a:lnTo>
                      <a:pt x="1062" y="869"/>
                    </a:lnTo>
                    <a:lnTo>
                      <a:pt x="1063" y="869"/>
                    </a:lnTo>
                    <a:lnTo>
                      <a:pt x="1063" y="868"/>
                    </a:lnTo>
                    <a:lnTo>
                      <a:pt x="1063" y="866"/>
                    </a:lnTo>
                    <a:lnTo>
                      <a:pt x="1064" y="868"/>
                    </a:lnTo>
                    <a:lnTo>
                      <a:pt x="1064" y="866"/>
                    </a:lnTo>
                    <a:lnTo>
                      <a:pt x="1063" y="865"/>
                    </a:lnTo>
                    <a:lnTo>
                      <a:pt x="1064" y="865"/>
                    </a:lnTo>
                    <a:lnTo>
                      <a:pt x="1064" y="863"/>
                    </a:lnTo>
                    <a:lnTo>
                      <a:pt x="1064" y="862"/>
                    </a:lnTo>
                    <a:lnTo>
                      <a:pt x="1063" y="862"/>
                    </a:lnTo>
                    <a:lnTo>
                      <a:pt x="1062" y="862"/>
                    </a:lnTo>
                    <a:lnTo>
                      <a:pt x="1063" y="862"/>
                    </a:lnTo>
                    <a:lnTo>
                      <a:pt x="1063" y="863"/>
                    </a:lnTo>
                    <a:lnTo>
                      <a:pt x="1063" y="865"/>
                    </a:lnTo>
                    <a:lnTo>
                      <a:pt x="1063" y="866"/>
                    </a:lnTo>
                    <a:lnTo>
                      <a:pt x="1063" y="868"/>
                    </a:lnTo>
                    <a:lnTo>
                      <a:pt x="1062" y="868"/>
                    </a:lnTo>
                    <a:lnTo>
                      <a:pt x="1062" y="866"/>
                    </a:lnTo>
                    <a:lnTo>
                      <a:pt x="1060" y="866"/>
                    </a:lnTo>
                    <a:lnTo>
                      <a:pt x="1059" y="868"/>
                    </a:lnTo>
                    <a:lnTo>
                      <a:pt x="1059" y="866"/>
                    </a:lnTo>
                    <a:lnTo>
                      <a:pt x="1057" y="866"/>
                    </a:lnTo>
                    <a:lnTo>
                      <a:pt x="1056" y="866"/>
                    </a:lnTo>
                    <a:lnTo>
                      <a:pt x="1054" y="866"/>
                    </a:lnTo>
                    <a:lnTo>
                      <a:pt x="1054" y="868"/>
                    </a:lnTo>
                    <a:lnTo>
                      <a:pt x="1056" y="868"/>
                    </a:lnTo>
                    <a:lnTo>
                      <a:pt x="1056" y="869"/>
                    </a:lnTo>
                    <a:lnTo>
                      <a:pt x="1054" y="869"/>
                    </a:lnTo>
                    <a:lnTo>
                      <a:pt x="1053" y="869"/>
                    </a:lnTo>
                    <a:lnTo>
                      <a:pt x="1051" y="868"/>
                    </a:lnTo>
                    <a:lnTo>
                      <a:pt x="1051" y="866"/>
                    </a:lnTo>
                    <a:lnTo>
                      <a:pt x="1053" y="866"/>
                    </a:lnTo>
                    <a:lnTo>
                      <a:pt x="1053" y="865"/>
                    </a:lnTo>
                    <a:lnTo>
                      <a:pt x="1053" y="863"/>
                    </a:lnTo>
                    <a:lnTo>
                      <a:pt x="1054" y="863"/>
                    </a:lnTo>
                    <a:lnTo>
                      <a:pt x="1054" y="862"/>
                    </a:lnTo>
                    <a:lnTo>
                      <a:pt x="1054" y="861"/>
                    </a:lnTo>
                    <a:lnTo>
                      <a:pt x="1056" y="859"/>
                    </a:lnTo>
                    <a:lnTo>
                      <a:pt x="1056" y="856"/>
                    </a:lnTo>
                    <a:lnTo>
                      <a:pt x="1056" y="855"/>
                    </a:lnTo>
                    <a:lnTo>
                      <a:pt x="1057" y="853"/>
                    </a:lnTo>
                    <a:lnTo>
                      <a:pt x="1057" y="852"/>
                    </a:lnTo>
                    <a:lnTo>
                      <a:pt x="1057" y="851"/>
                    </a:lnTo>
                    <a:lnTo>
                      <a:pt x="1057" y="849"/>
                    </a:lnTo>
                    <a:lnTo>
                      <a:pt x="1056" y="848"/>
                    </a:lnTo>
                    <a:lnTo>
                      <a:pt x="1056" y="846"/>
                    </a:lnTo>
                    <a:lnTo>
                      <a:pt x="1053" y="846"/>
                    </a:lnTo>
                    <a:lnTo>
                      <a:pt x="1054" y="848"/>
                    </a:lnTo>
                    <a:lnTo>
                      <a:pt x="1054" y="849"/>
                    </a:lnTo>
                    <a:lnTo>
                      <a:pt x="1056" y="852"/>
                    </a:lnTo>
                    <a:lnTo>
                      <a:pt x="1056" y="853"/>
                    </a:lnTo>
                    <a:lnTo>
                      <a:pt x="1054" y="855"/>
                    </a:lnTo>
                    <a:lnTo>
                      <a:pt x="1053" y="858"/>
                    </a:lnTo>
                    <a:lnTo>
                      <a:pt x="1053" y="859"/>
                    </a:lnTo>
                    <a:lnTo>
                      <a:pt x="1053" y="861"/>
                    </a:lnTo>
                    <a:lnTo>
                      <a:pt x="1053" y="862"/>
                    </a:lnTo>
                    <a:lnTo>
                      <a:pt x="1053" y="863"/>
                    </a:lnTo>
                    <a:lnTo>
                      <a:pt x="1051" y="863"/>
                    </a:lnTo>
                    <a:lnTo>
                      <a:pt x="1051" y="865"/>
                    </a:lnTo>
                    <a:lnTo>
                      <a:pt x="1050" y="865"/>
                    </a:lnTo>
                    <a:lnTo>
                      <a:pt x="1049" y="865"/>
                    </a:lnTo>
                    <a:lnTo>
                      <a:pt x="1049" y="866"/>
                    </a:lnTo>
                    <a:lnTo>
                      <a:pt x="1047" y="866"/>
                    </a:lnTo>
                    <a:lnTo>
                      <a:pt x="1046" y="866"/>
                    </a:lnTo>
                    <a:lnTo>
                      <a:pt x="1044" y="866"/>
                    </a:lnTo>
                    <a:lnTo>
                      <a:pt x="1043" y="866"/>
                    </a:lnTo>
                    <a:lnTo>
                      <a:pt x="1041" y="866"/>
                    </a:lnTo>
                    <a:lnTo>
                      <a:pt x="1041" y="865"/>
                    </a:lnTo>
                    <a:lnTo>
                      <a:pt x="1040" y="865"/>
                    </a:lnTo>
                    <a:lnTo>
                      <a:pt x="1040" y="863"/>
                    </a:lnTo>
                    <a:lnTo>
                      <a:pt x="1041" y="863"/>
                    </a:lnTo>
                    <a:lnTo>
                      <a:pt x="1041" y="862"/>
                    </a:lnTo>
                    <a:lnTo>
                      <a:pt x="1040" y="863"/>
                    </a:lnTo>
                    <a:lnTo>
                      <a:pt x="1039" y="863"/>
                    </a:lnTo>
                    <a:lnTo>
                      <a:pt x="1037" y="862"/>
                    </a:lnTo>
                    <a:lnTo>
                      <a:pt x="1036" y="862"/>
                    </a:lnTo>
                    <a:lnTo>
                      <a:pt x="1036" y="861"/>
                    </a:lnTo>
                    <a:lnTo>
                      <a:pt x="1034" y="861"/>
                    </a:lnTo>
                    <a:lnTo>
                      <a:pt x="1033" y="859"/>
                    </a:lnTo>
                    <a:lnTo>
                      <a:pt x="1033" y="858"/>
                    </a:lnTo>
                    <a:lnTo>
                      <a:pt x="1031" y="858"/>
                    </a:lnTo>
                    <a:lnTo>
                      <a:pt x="1031" y="856"/>
                    </a:lnTo>
                    <a:lnTo>
                      <a:pt x="1031" y="855"/>
                    </a:lnTo>
                    <a:lnTo>
                      <a:pt x="1033" y="853"/>
                    </a:lnTo>
                    <a:lnTo>
                      <a:pt x="1033" y="852"/>
                    </a:lnTo>
                    <a:lnTo>
                      <a:pt x="1033" y="851"/>
                    </a:lnTo>
                    <a:lnTo>
                      <a:pt x="1034" y="851"/>
                    </a:lnTo>
                    <a:lnTo>
                      <a:pt x="1034" y="852"/>
                    </a:lnTo>
                    <a:lnTo>
                      <a:pt x="1034" y="853"/>
                    </a:lnTo>
                    <a:lnTo>
                      <a:pt x="1036" y="853"/>
                    </a:lnTo>
                    <a:lnTo>
                      <a:pt x="1037" y="853"/>
                    </a:lnTo>
                    <a:lnTo>
                      <a:pt x="1037" y="852"/>
                    </a:lnTo>
                    <a:lnTo>
                      <a:pt x="1037" y="851"/>
                    </a:lnTo>
                    <a:lnTo>
                      <a:pt x="1039" y="849"/>
                    </a:lnTo>
                    <a:lnTo>
                      <a:pt x="1040" y="849"/>
                    </a:lnTo>
                    <a:lnTo>
                      <a:pt x="1041" y="848"/>
                    </a:lnTo>
                    <a:lnTo>
                      <a:pt x="1040" y="848"/>
                    </a:lnTo>
                    <a:lnTo>
                      <a:pt x="1039" y="848"/>
                    </a:lnTo>
                    <a:lnTo>
                      <a:pt x="1039" y="849"/>
                    </a:lnTo>
                    <a:lnTo>
                      <a:pt x="1037" y="849"/>
                    </a:lnTo>
                    <a:lnTo>
                      <a:pt x="1037" y="851"/>
                    </a:lnTo>
                    <a:lnTo>
                      <a:pt x="1037" y="852"/>
                    </a:lnTo>
                    <a:lnTo>
                      <a:pt x="1036" y="853"/>
                    </a:lnTo>
                    <a:lnTo>
                      <a:pt x="1034" y="853"/>
                    </a:lnTo>
                    <a:lnTo>
                      <a:pt x="1034" y="852"/>
                    </a:lnTo>
                    <a:lnTo>
                      <a:pt x="1034" y="851"/>
                    </a:lnTo>
                    <a:lnTo>
                      <a:pt x="1033" y="851"/>
                    </a:lnTo>
                    <a:lnTo>
                      <a:pt x="1031" y="852"/>
                    </a:lnTo>
                    <a:lnTo>
                      <a:pt x="1030" y="852"/>
                    </a:lnTo>
                    <a:lnTo>
                      <a:pt x="1029" y="852"/>
                    </a:lnTo>
                    <a:lnTo>
                      <a:pt x="1029" y="851"/>
                    </a:lnTo>
                    <a:lnTo>
                      <a:pt x="1027" y="849"/>
                    </a:lnTo>
                    <a:lnTo>
                      <a:pt x="1026" y="849"/>
                    </a:lnTo>
                    <a:lnTo>
                      <a:pt x="1026" y="848"/>
                    </a:lnTo>
                    <a:lnTo>
                      <a:pt x="1024" y="848"/>
                    </a:lnTo>
                    <a:lnTo>
                      <a:pt x="1014" y="848"/>
                    </a:lnTo>
                    <a:lnTo>
                      <a:pt x="1011" y="851"/>
                    </a:lnTo>
                    <a:lnTo>
                      <a:pt x="1011" y="852"/>
                    </a:lnTo>
                    <a:lnTo>
                      <a:pt x="1010" y="852"/>
                    </a:lnTo>
                    <a:lnTo>
                      <a:pt x="1007" y="855"/>
                    </a:lnTo>
                    <a:lnTo>
                      <a:pt x="1009" y="856"/>
                    </a:lnTo>
                    <a:lnTo>
                      <a:pt x="1009" y="858"/>
                    </a:lnTo>
                    <a:lnTo>
                      <a:pt x="1010" y="859"/>
                    </a:lnTo>
                    <a:lnTo>
                      <a:pt x="1010" y="861"/>
                    </a:lnTo>
                    <a:lnTo>
                      <a:pt x="1011" y="861"/>
                    </a:lnTo>
                    <a:lnTo>
                      <a:pt x="1011" y="862"/>
                    </a:lnTo>
                    <a:lnTo>
                      <a:pt x="1011" y="863"/>
                    </a:lnTo>
                    <a:lnTo>
                      <a:pt x="1013" y="863"/>
                    </a:lnTo>
                    <a:lnTo>
                      <a:pt x="1016" y="865"/>
                    </a:lnTo>
                    <a:lnTo>
                      <a:pt x="1017" y="866"/>
                    </a:lnTo>
                    <a:lnTo>
                      <a:pt x="1019" y="866"/>
                    </a:lnTo>
                    <a:lnTo>
                      <a:pt x="1019" y="868"/>
                    </a:lnTo>
                    <a:lnTo>
                      <a:pt x="1020" y="868"/>
                    </a:lnTo>
                    <a:lnTo>
                      <a:pt x="1021" y="868"/>
                    </a:lnTo>
                    <a:lnTo>
                      <a:pt x="1021" y="869"/>
                    </a:lnTo>
                    <a:lnTo>
                      <a:pt x="1024" y="872"/>
                    </a:lnTo>
                    <a:lnTo>
                      <a:pt x="1026" y="873"/>
                    </a:lnTo>
                    <a:lnTo>
                      <a:pt x="1027" y="875"/>
                    </a:lnTo>
                    <a:lnTo>
                      <a:pt x="1027" y="876"/>
                    </a:lnTo>
                    <a:lnTo>
                      <a:pt x="1026" y="876"/>
                    </a:lnTo>
                    <a:lnTo>
                      <a:pt x="1026" y="878"/>
                    </a:lnTo>
                    <a:lnTo>
                      <a:pt x="1026" y="879"/>
                    </a:lnTo>
                    <a:lnTo>
                      <a:pt x="1026" y="881"/>
                    </a:lnTo>
                    <a:lnTo>
                      <a:pt x="1026" y="882"/>
                    </a:lnTo>
                    <a:lnTo>
                      <a:pt x="1026" y="883"/>
                    </a:lnTo>
                    <a:lnTo>
                      <a:pt x="1026" y="882"/>
                    </a:lnTo>
                    <a:lnTo>
                      <a:pt x="1024" y="882"/>
                    </a:lnTo>
                    <a:lnTo>
                      <a:pt x="1024" y="881"/>
                    </a:lnTo>
                    <a:lnTo>
                      <a:pt x="1023" y="879"/>
                    </a:lnTo>
                    <a:lnTo>
                      <a:pt x="1023" y="878"/>
                    </a:lnTo>
                    <a:lnTo>
                      <a:pt x="1021" y="876"/>
                    </a:lnTo>
                    <a:lnTo>
                      <a:pt x="1020" y="876"/>
                    </a:lnTo>
                    <a:lnTo>
                      <a:pt x="1021" y="876"/>
                    </a:lnTo>
                    <a:lnTo>
                      <a:pt x="1021" y="879"/>
                    </a:lnTo>
                    <a:lnTo>
                      <a:pt x="1023" y="879"/>
                    </a:lnTo>
                    <a:lnTo>
                      <a:pt x="1023" y="881"/>
                    </a:lnTo>
                    <a:lnTo>
                      <a:pt x="1024" y="882"/>
                    </a:lnTo>
                    <a:lnTo>
                      <a:pt x="1024" y="883"/>
                    </a:lnTo>
                    <a:lnTo>
                      <a:pt x="1026" y="883"/>
                    </a:lnTo>
                    <a:lnTo>
                      <a:pt x="1026" y="885"/>
                    </a:lnTo>
                    <a:lnTo>
                      <a:pt x="1024" y="885"/>
                    </a:lnTo>
                    <a:lnTo>
                      <a:pt x="1023" y="883"/>
                    </a:lnTo>
                    <a:lnTo>
                      <a:pt x="1023" y="885"/>
                    </a:lnTo>
                    <a:lnTo>
                      <a:pt x="1023" y="883"/>
                    </a:lnTo>
                    <a:lnTo>
                      <a:pt x="1023" y="885"/>
                    </a:lnTo>
                    <a:lnTo>
                      <a:pt x="1021" y="885"/>
                    </a:lnTo>
                    <a:lnTo>
                      <a:pt x="1020" y="885"/>
                    </a:lnTo>
                    <a:lnTo>
                      <a:pt x="1020" y="886"/>
                    </a:lnTo>
                    <a:lnTo>
                      <a:pt x="1019" y="886"/>
                    </a:lnTo>
                    <a:lnTo>
                      <a:pt x="1017" y="886"/>
                    </a:lnTo>
                    <a:lnTo>
                      <a:pt x="1017" y="885"/>
                    </a:lnTo>
                    <a:lnTo>
                      <a:pt x="1016" y="885"/>
                    </a:lnTo>
                    <a:lnTo>
                      <a:pt x="1014" y="885"/>
                    </a:lnTo>
                    <a:lnTo>
                      <a:pt x="1016" y="885"/>
                    </a:lnTo>
                    <a:lnTo>
                      <a:pt x="1016" y="886"/>
                    </a:lnTo>
                    <a:lnTo>
                      <a:pt x="1017" y="886"/>
                    </a:lnTo>
                    <a:lnTo>
                      <a:pt x="1017" y="888"/>
                    </a:lnTo>
                    <a:lnTo>
                      <a:pt x="1019" y="886"/>
                    </a:lnTo>
                    <a:lnTo>
                      <a:pt x="1020" y="888"/>
                    </a:lnTo>
                    <a:lnTo>
                      <a:pt x="1020" y="886"/>
                    </a:lnTo>
                    <a:lnTo>
                      <a:pt x="1021" y="885"/>
                    </a:lnTo>
                    <a:lnTo>
                      <a:pt x="1021" y="886"/>
                    </a:lnTo>
                    <a:lnTo>
                      <a:pt x="1023" y="885"/>
                    </a:lnTo>
                    <a:lnTo>
                      <a:pt x="1024" y="885"/>
                    </a:lnTo>
                    <a:lnTo>
                      <a:pt x="1024" y="886"/>
                    </a:lnTo>
                    <a:lnTo>
                      <a:pt x="1026" y="885"/>
                    </a:lnTo>
                    <a:lnTo>
                      <a:pt x="1027" y="885"/>
                    </a:lnTo>
                    <a:lnTo>
                      <a:pt x="1027" y="886"/>
                    </a:lnTo>
                    <a:lnTo>
                      <a:pt x="1029" y="888"/>
                    </a:lnTo>
                    <a:lnTo>
                      <a:pt x="1029" y="889"/>
                    </a:lnTo>
                    <a:lnTo>
                      <a:pt x="1029" y="891"/>
                    </a:lnTo>
                    <a:lnTo>
                      <a:pt x="1030" y="892"/>
                    </a:lnTo>
                    <a:lnTo>
                      <a:pt x="1029" y="893"/>
                    </a:lnTo>
                    <a:lnTo>
                      <a:pt x="1029" y="895"/>
                    </a:lnTo>
                    <a:lnTo>
                      <a:pt x="1029" y="896"/>
                    </a:lnTo>
                    <a:lnTo>
                      <a:pt x="1029" y="898"/>
                    </a:lnTo>
                    <a:lnTo>
                      <a:pt x="1029" y="899"/>
                    </a:lnTo>
                    <a:lnTo>
                      <a:pt x="1029" y="901"/>
                    </a:lnTo>
                    <a:lnTo>
                      <a:pt x="1029" y="902"/>
                    </a:lnTo>
                    <a:lnTo>
                      <a:pt x="1027" y="902"/>
                    </a:lnTo>
                    <a:lnTo>
                      <a:pt x="1026" y="901"/>
                    </a:lnTo>
                    <a:lnTo>
                      <a:pt x="1026" y="899"/>
                    </a:lnTo>
                    <a:lnTo>
                      <a:pt x="1026" y="898"/>
                    </a:lnTo>
                    <a:lnTo>
                      <a:pt x="1024" y="896"/>
                    </a:lnTo>
                    <a:lnTo>
                      <a:pt x="1023" y="895"/>
                    </a:lnTo>
                    <a:lnTo>
                      <a:pt x="1021" y="895"/>
                    </a:lnTo>
                    <a:lnTo>
                      <a:pt x="1020" y="895"/>
                    </a:lnTo>
                    <a:lnTo>
                      <a:pt x="1020" y="893"/>
                    </a:lnTo>
                    <a:lnTo>
                      <a:pt x="1017" y="893"/>
                    </a:lnTo>
                    <a:lnTo>
                      <a:pt x="1016" y="893"/>
                    </a:lnTo>
                    <a:lnTo>
                      <a:pt x="1014" y="893"/>
                    </a:lnTo>
                    <a:lnTo>
                      <a:pt x="1011" y="893"/>
                    </a:lnTo>
                    <a:lnTo>
                      <a:pt x="1010" y="895"/>
                    </a:lnTo>
                    <a:lnTo>
                      <a:pt x="1009" y="895"/>
                    </a:lnTo>
                    <a:lnTo>
                      <a:pt x="1007" y="895"/>
                    </a:lnTo>
                    <a:lnTo>
                      <a:pt x="1007" y="896"/>
                    </a:lnTo>
                    <a:lnTo>
                      <a:pt x="1006" y="898"/>
                    </a:lnTo>
                    <a:lnTo>
                      <a:pt x="1004" y="898"/>
                    </a:lnTo>
                    <a:lnTo>
                      <a:pt x="1004" y="899"/>
                    </a:lnTo>
                    <a:lnTo>
                      <a:pt x="1004" y="901"/>
                    </a:lnTo>
                    <a:lnTo>
                      <a:pt x="1003" y="901"/>
                    </a:lnTo>
                    <a:lnTo>
                      <a:pt x="1000" y="901"/>
                    </a:lnTo>
                    <a:lnTo>
                      <a:pt x="999" y="899"/>
                    </a:lnTo>
                    <a:lnTo>
                      <a:pt x="999" y="898"/>
                    </a:lnTo>
                    <a:lnTo>
                      <a:pt x="999" y="896"/>
                    </a:lnTo>
                    <a:lnTo>
                      <a:pt x="1000" y="896"/>
                    </a:lnTo>
                    <a:lnTo>
                      <a:pt x="1000" y="895"/>
                    </a:lnTo>
                    <a:lnTo>
                      <a:pt x="999" y="895"/>
                    </a:lnTo>
                    <a:lnTo>
                      <a:pt x="999" y="893"/>
                    </a:lnTo>
                    <a:lnTo>
                      <a:pt x="997" y="893"/>
                    </a:lnTo>
                    <a:lnTo>
                      <a:pt x="997" y="895"/>
                    </a:lnTo>
                    <a:lnTo>
                      <a:pt x="997" y="896"/>
                    </a:lnTo>
                    <a:lnTo>
                      <a:pt x="999" y="896"/>
                    </a:lnTo>
                    <a:lnTo>
                      <a:pt x="999" y="898"/>
                    </a:lnTo>
                    <a:lnTo>
                      <a:pt x="999" y="899"/>
                    </a:lnTo>
                    <a:lnTo>
                      <a:pt x="997" y="899"/>
                    </a:lnTo>
                    <a:lnTo>
                      <a:pt x="997" y="898"/>
                    </a:lnTo>
                    <a:lnTo>
                      <a:pt x="996" y="896"/>
                    </a:lnTo>
                    <a:lnTo>
                      <a:pt x="996" y="895"/>
                    </a:lnTo>
                    <a:lnTo>
                      <a:pt x="996" y="896"/>
                    </a:lnTo>
                    <a:lnTo>
                      <a:pt x="994" y="895"/>
                    </a:lnTo>
                    <a:lnTo>
                      <a:pt x="994" y="896"/>
                    </a:lnTo>
                    <a:lnTo>
                      <a:pt x="996" y="896"/>
                    </a:lnTo>
                    <a:lnTo>
                      <a:pt x="996" y="898"/>
                    </a:lnTo>
                    <a:lnTo>
                      <a:pt x="994" y="898"/>
                    </a:lnTo>
                    <a:lnTo>
                      <a:pt x="993" y="898"/>
                    </a:lnTo>
                    <a:lnTo>
                      <a:pt x="991" y="898"/>
                    </a:lnTo>
                    <a:lnTo>
                      <a:pt x="991" y="896"/>
                    </a:lnTo>
                    <a:lnTo>
                      <a:pt x="991" y="898"/>
                    </a:lnTo>
                    <a:lnTo>
                      <a:pt x="990" y="896"/>
                    </a:lnTo>
                    <a:lnTo>
                      <a:pt x="990" y="898"/>
                    </a:lnTo>
                    <a:lnTo>
                      <a:pt x="991" y="898"/>
                    </a:lnTo>
                    <a:lnTo>
                      <a:pt x="991" y="899"/>
                    </a:lnTo>
                    <a:lnTo>
                      <a:pt x="991" y="901"/>
                    </a:lnTo>
                    <a:lnTo>
                      <a:pt x="991" y="899"/>
                    </a:lnTo>
                    <a:lnTo>
                      <a:pt x="993" y="899"/>
                    </a:lnTo>
                    <a:lnTo>
                      <a:pt x="994" y="899"/>
                    </a:lnTo>
                    <a:lnTo>
                      <a:pt x="996" y="899"/>
                    </a:lnTo>
                    <a:lnTo>
                      <a:pt x="997" y="899"/>
                    </a:lnTo>
                    <a:lnTo>
                      <a:pt x="997" y="901"/>
                    </a:lnTo>
                    <a:lnTo>
                      <a:pt x="999" y="901"/>
                    </a:lnTo>
                    <a:lnTo>
                      <a:pt x="1000" y="901"/>
                    </a:lnTo>
                    <a:lnTo>
                      <a:pt x="999" y="901"/>
                    </a:lnTo>
                    <a:lnTo>
                      <a:pt x="999" y="902"/>
                    </a:lnTo>
                    <a:lnTo>
                      <a:pt x="997" y="902"/>
                    </a:lnTo>
                    <a:lnTo>
                      <a:pt x="997" y="903"/>
                    </a:lnTo>
                    <a:lnTo>
                      <a:pt x="997" y="905"/>
                    </a:lnTo>
                    <a:lnTo>
                      <a:pt x="999" y="905"/>
                    </a:lnTo>
                    <a:lnTo>
                      <a:pt x="999" y="906"/>
                    </a:lnTo>
                    <a:lnTo>
                      <a:pt x="999" y="908"/>
                    </a:lnTo>
                    <a:lnTo>
                      <a:pt x="1000" y="906"/>
                    </a:lnTo>
                    <a:lnTo>
                      <a:pt x="999" y="905"/>
                    </a:lnTo>
                    <a:lnTo>
                      <a:pt x="999" y="903"/>
                    </a:lnTo>
                    <a:lnTo>
                      <a:pt x="999" y="902"/>
                    </a:lnTo>
                    <a:lnTo>
                      <a:pt x="1000" y="902"/>
                    </a:lnTo>
                    <a:lnTo>
                      <a:pt x="1001" y="902"/>
                    </a:lnTo>
                    <a:lnTo>
                      <a:pt x="1003" y="902"/>
                    </a:lnTo>
                    <a:lnTo>
                      <a:pt x="1004" y="902"/>
                    </a:lnTo>
                    <a:lnTo>
                      <a:pt x="1004" y="901"/>
                    </a:lnTo>
                    <a:lnTo>
                      <a:pt x="1006" y="901"/>
                    </a:lnTo>
                    <a:lnTo>
                      <a:pt x="1006" y="899"/>
                    </a:lnTo>
                    <a:lnTo>
                      <a:pt x="1007" y="898"/>
                    </a:lnTo>
                    <a:lnTo>
                      <a:pt x="1007" y="896"/>
                    </a:lnTo>
                    <a:lnTo>
                      <a:pt x="1009" y="896"/>
                    </a:lnTo>
                    <a:lnTo>
                      <a:pt x="1010" y="896"/>
                    </a:lnTo>
                    <a:lnTo>
                      <a:pt x="1010" y="898"/>
                    </a:lnTo>
                    <a:lnTo>
                      <a:pt x="1011" y="898"/>
                    </a:lnTo>
                    <a:lnTo>
                      <a:pt x="1011" y="899"/>
                    </a:lnTo>
                    <a:lnTo>
                      <a:pt x="1013" y="899"/>
                    </a:lnTo>
                    <a:lnTo>
                      <a:pt x="1013" y="901"/>
                    </a:lnTo>
                    <a:lnTo>
                      <a:pt x="1013" y="899"/>
                    </a:lnTo>
                    <a:lnTo>
                      <a:pt x="1011" y="899"/>
                    </a:lnTo>
                    <a:lnTo>
                      <a:pt x="1011" y="898"/>
                    </a:lnTo>
                    <a:lnTo>
                      <a:pt x="1011" y="896"/>
                    </a:lnTo>
                    <a:lnTo>
                      <a:pt x="1011" y="895"/>
                    </a:lnTo>
                    <a:lnTo>
                      <a:pt x="1013" y="895"/>
                    </a:lnTo>
                    <a:lnTo>
                      <a:pt x="1014" y="895"/>
                    </a:lnTo>
                    <a:lnTo>
                      <a:pt x="1016" y="895"/>
                    </a:lnTo>
                    <a:lnTo>
                      <a:pt x="1017" y="895"/>
                    </a:lnTo>
                    <a:lnTo>
                      <a:pt x="1019" y="896"/>
                    </a:lnTo>
                    <a:lnTo>
                      <a:pt x="1020" y="896"/>
                    </a:lnTo>
                    <a:lnTo>
                      <a:pt x="1021" y="896"/>
                    </a:lnTo>
                    <a:lnTo>
                      <a:pt x="1021" y="898"/>
                    </a:lnTo>
                    <a:lnTo>
                      <a:pt x="1020" y="899"/>
                    </a:lnTo>
                    <a:lnTo>
                      <a:pt x="1019" y="899"/>
                    </a:lnTo>
                    <a:lnTo>
                      <a:pt x="1017" y="899"/>
                    </a:lnTo>
                    <a:lnTo>
                      <a:pt x="1017" y="901"/>
                    </a:lnTo>
                    <a:lnTo>
                      <a:pt x="1017" y="902"/>
                    </a:lnTo>
                    <a:lnTo>
                      <a:pt x="1019" y="902"/>
                    </a:lnTo>
                    <a:lnTo>
                      <a:pt x="1017" y="902"/>
                    </a:lnTo>
                    <a:lnTo>
                      <a:pt x="1017" y="903"/>
                    </a:lnTo>
                    <a:lnTo>
                      <a:pt x="1017" y="902"/>
                    </a:lnTo>
                    <a:lnTo>
                      <a:pt x="1016" y="902"/>
                    </a:lnTo>
                    <a:lnTo>
                      <a:pt x="1016" y="901"/>
                    </a:lnTo>
                    <a:lnTo>
                      <a:pt x="1014" y="902"/>
                    </a:lnTo>
                    <a:lnTo>
                      <a:pt x="1013" y="902"/>
                    </a:lnTo>
                    <a:lnTo>
                      <a:pt x="1013" y="903"/>
                    </a:lnTo>
                    <a:lnTo>
                      <a:pt x="1014" y="903"/>
                    </a:lnTo>
                    <a:lnTo>
                      <a:pt x="1016" y="903"/>
                    </a:lnTo>
                    <a:lnTo>
                      <a:pt x="1016" y="905"/>
                    </a:lnTo>
                    <a:lnTo>
                      <a:pt x="1014" y="905"/>
                    </a:lnTo>
                    <a:lnTo>
                      <a:pt x="1013" y="905"/>
                    </a:lnTo>
                    <a:lnTo>
                      <a:pt x="1013" y="906"/>
                    </a:lnTo>
                    <a:lnTo>
                      <a:pt x="1014" y="905"/>
                    </a:lnTo>
                    <a:lnTo>
                      <a:pt x="1014" y="906"/>
                    </a:lnTo>
                    <a:lnTo>
                      <a:pt x="1014" y="905"/>
                    </a:lnTo>
                    <a:lnTo>
                      <a:pt x="1016" y="905"/>
                    </a:lnTo>
                    <a:lnTo>
                      <a:pt x="1016" y="903"/>
                    </a:lnTo>
                    <a:lnTo>
                      <a:pt x="1014" y="903"/>
                    </a:lnTo>
                    <a:lnTo>
                      <a:pt x="1014" y="902"/>
                    </a:lnTo>
                    <a:lnTo>
                      <a:pt x="1016" y="902"/>
                    </a:lnTo>
                    <a:lnTo>
                      <a:pt x="1017" y="903"/>
                    </a:lnTo>
                    <a:lnTo>
                      <a:pt x="1019" y="903"/>
                    </a:lnTo>
                    <a:lnTo>
                      <a:pt x="1019" y="902"/>
                    </a:lnTo>
                    <a:lnTo>
                      <a:pt x="1017" y="901"/>
                    </a:lnTo>
                    <a:lnTo>
                      <a:pt x="1017" y="899"/>
                    </a:lnTo>
                    <a:lnTo>
                      <a:pt x="1019" y="899"/>
                    </a:lnTo>
                    <a:lnTo>
                      <a:pt x="1020" y="899"/>
                    </a:lnTo>
                    <a:lnTo>
                      <a:pt x="1021" y="898"/>
                    </a:lnTo>
                    <a:lnTo>
                      <a:pt x="1021" y="896"/>
                    </a:lnTo>
                    <a:lnTo>
                      <a:pt x="1020" y="896"/>
                    </a:lnTo>
                    <a:lnTo>
                      <a:pt x="1021" y="896"/>
                    </a:lnTo>
                    <a:lnTo>
                      <a:pt x="1023" y="896"/>
                    </a:lnTo>
                    <a:lnTo>
                      <a:pt x="1023" y="898"/>
                    </a:lnTo>
                    <a:lnTo>
                      <a:pt x="1024" y="898"/>
                    </a:lnTo>
                    <a:lnTo>
                      <a:pt x="1024" y="899"/>
                    </a:lnTo>
                    <a:lnTo>
                      <a:pt x="1024" y="901"/>
                    </a:lnTo>
                    <a:lnTo>
                      <a:pt x="1024" y="902"/>
                    </a:lnTo>
                    <a:lnTo>
                      <a:pt x="1026" y="903"/>
                    </a:lnTo>
                    <a:lnTo>
                      <a:pt x="1026" y="905"/>
                    </a:lnTo>
                    <a:lnTo>
                      <a:pt x="1027" y="905"/>
                    </a:lnTo>
                    <a:lnTo>
                      <a:pt x="1029" y="906"/>
                    </a:lnTo>
                    <a:lnTo>
                      <a:pt x="1030" y="908"/>
                    </a:lnTo>
                    <a:lnTo>
                      <a:pt x="1030" y="909"/>
                    </a:lnTo>
                    <a:lnTo>
                      <a:pt x="1029" y="909"/>
                    </a:lnTo>
                    <a:lnTo>
                      <a:pt x="1029" y="911"/>
                    </a:lnTo>
                    <a:lnTo>
                      <a:pt x="1029" y="912"/>
                    </a:lnTo>
                    <a:lnTo>
                      <a:pt x="1027" y="912"/>
                    </a:lnTo>
                    <a:lnTo>
                      <a:pt x="1027" y="913"/>
                    </a:lnTo>
                    <a:lnTo>
                      <a:pt x="1027" y="915"/>
                    </a:lnTo>
                    <a:lnTo>
                      <a:pt x="1027" y="916"/>
                    </a:lnTo>
                    <a:lnTo>
                      <a:pt x="1026" y="916"/>
                    </a:lnTo>
                    <a:lnTo>
                      <a:pt x="1024" y="916"/>
                    </a:lnTo>
                    <a:lnTo>
                      <a:pt x="1024" y="918"/>
                    </a:lnTo>
                    <a:lnTo>
                      <a:pt x="1023" y="918"/>
                    </a:lnTo>
                    <a:lnTo>
                      <a:pt x="1023" y="916"/>
                    </a:lnTo>
                    <a:lnTo>
                      <a:pt x="1023" y="915"/>
                    </a:lnTo>
                    <a:lnTo>
                      <a:pt x="1021" y="915"/>
                    </a:lnTo>
                    <a:lnTo>
                      <a:pt x="1021" y="916"/>
                    </a:lnTo>
                    <a:lnTo>
                      <a:pt x="1020" y="916"/>
                    </a:lnTo>
                    <a:lnTo>
                      <a:pt x="1020" y="918"/>
                    </a:lnTo>
                    <a:lnTo>
                      <a:pt x="1021" y="918"/>
                    </a:lnTo>
                    <a:lnTo>
                      <a:pt x="1020" y="918"/>
                    </a:lnTo>
                    <a:lnTo>
                      <a:pt x="1019" y="918"/>
                    </a:lnTo>
                    <a:lnTo>
                      <a:pt x="1017" y="918"/>
                    </a:lnTo>
                    <a:lnTo>
                      <a:pt x="1017" y="916"/>
                    </a:lnTo>
                    <a:lnTo>
                      <a:pt x="1017" y="918"/>
                    </a:lnTo>
                    <a:lnTo>
                      <a:pt x="1017" y="919"/>
                    </a:lnTo>
                    <a:lnTo>
                      <a:pt x="1019" y="919"/>
                    </a:lnTo>
                    <a:lnTo>
                      <a:pt x="1019" y="918"/>
                    </a:lnTo>
                    <a:lnTo>
                      <a:pt x="1020" y="918"/>
                    </a:lnTo>
                    <a:lnTo>
                      <a:pt x="1021" y="918"/>
                    </a:lnTo>
                    <a:lnTo>
                      <a:pt x="1021" y="916"/>
                    </a:lnTo>
                    <a:lnTo>
                      <a:pt x="1020" y="916"/>
                    </a:lnTo>
                    <a:lnTo>
                      <a:pt x="1021" y="916"/>
                    </a:lnTo>
                    <a:lnTo>
                      <a:pt x="1023" y="915"/>
                    </a:lnTo>
                    <a:lnTo>
                      <a:pt x="1023" y="916"/>
                    </a:lnTo>
                    <a:lnTo>
                      <a:pt x="1023" y="918"/>
                    </a:lnTo>
                    <a:lnTo>
                      <a:pt x="1024" y="919"/>
                    </a:lnTo>
                    <a:lnTo>
                      <a:pt x="1024" y="921"/>
                    </a:lnTo>
                    <a:lnTo>
                      <a:pt x="1024" y="922"/>
                    </a:lnTo>
                    <a:lnTo>
                      <a:pt x="1024" y="923"/>
                    </a:lnTo>
                    <a:lnTo>
                      <a:pt x="1023" y="923"/>
                    </a:lnTo>
                    <a:lnTo>
                      <a:pt x="1023" y="925"/>
                    </a:lnTo>
                    <a:lnTo>
                      <a:pt x="1021" y="925"/>
                    </a:lnTo>
                    <a:lnTo>
                      <a:pt x="1021" y="926"/>
                    </a:lnTo>
                    <a:lnTo>
                      <a:pt x="1020" y="926"/>
                    </a:lnTo>
                    <a:lnTo>
                      <a:pt x="1020" y="928"/>
                    </a:lnTo>
                    <a:lnTo>
                      <a:pt x="1019" y="928"/>
                    </a:lnTo>
                    <a:lnTo>
                      <a:pt x="1017" y="926"/>
                    </a:lnTo>
                    <a:lnTo>
                      <a:pt x="1016" y="926"/>
                    </a:lnTo>
                    <a:lnTo>
                      <a:pt x="1014" y="925"/>
                    </a:lnTo>
                    <a:lnTo>
                      <a:pt x="1014" y="923"/>
                    </a:lnTo>
                    <a:lnTo>
                      <a:pt x="1013" y="922"/>
                    </a:lnTo>
                    <a:lnTo>
                      <a:pt x="1011" y="923"/>
                    </a:lnTo>
                    <a:lnTo>
                      <a:pt x="1010" y="923"/>
                    </a:lnTo>
                    <a:lnTo>
                      <a:pt x="1010" y="922"/>
                    </a:lnTo>
                    <a:lnTo>
                      <a:pt x="1011" y="921"/>
                    </a:lnTo>
                    <a:lnTo>
                      <a:pt x="1010" y="919"/>
                    </a:lnTo>
                    <a:lnTo>
                      <a:pt x="1009" y="919"/>
                    </a:lnTo>
                    <a:lnTo>
                      <a:pt x="1007" y="919"/>
                    </a:lnTo>
                    <a:lnTo>
                      <a:pt x="1006" y="919"/>
                    </a:lnTo>
                    <a:lnTo>
                      <a:pt x="1004" y="919"/>
                    </a:lnTo>
                    <a:lnTo>
                      <a:pt x="1003" y="918"/>
                    </a:lnTo>
                    <a:lnTo>
                      <a:pt x="1001" y="919"/>
                    </a:lnTo>
                    <a:lnTo>
                      <a:pt x="1000" y="919"/>
                    </a:lnTo>
                    <a:lnTo>
                      <a:pt x="1001" y="919"/>
                    </a:lnTo>
                    <a:lnTo>
                      <a:pt x="1003" y="919"/>
                    </a:lnTo>
                    <a:lnTo>
                      <a:pt x="1004" y="919"/>
                    </a:lnTo>
                    <a:lnTo>
                      <a:pt x="1007" y="919"/>
                    </a:lnTo>
                    <a:lnTo>
                      <a:pt x="1009" y="919"/>
                    </a:lnTo>
                    <a:lnTo>
                      <a:pt x="1010" y="919"/>
                    </a:lnTo>
                    <a:lnTo>
                      <a:pt x="1010" y="921"/>
                    </a:lnTo>
                    <a:lnTo>
                      <a:pt x="1010" y="922"/>
                    </a:lnTo>
                    <a:lnTo>
                      <a:pt x="1010" y="923"/>
                    </a:lnTo>
                    <a:lnTo>
                      <a:pt x="1009" y="923"/>
                    </a:lnTo>
                    <a:lnTo>
                      <a:pt x="1009" y="925"/>
                    </a:lnTo>
                    <a:lnTo>
                      <a:pt x="1007" y="925"/>
                    </a:lnTo>
                    <a:lnTo>
                      <a:pt x="1006" y="923"/>
                    </a:lnTo>
                    <a:lnTo>
                      <a:pt x="1006" y="925"/>
                    </a:lnTo>
                    <a:lnTo>
                      <a:pt x="1007" y="925"/>
                    </a:lnTo>
                    <a:lnTo>
                      <a:pt x="1009" y="925"/>
                    </a:lnTo>
                    <a:lnTo>
                      <a:pt x="1010" y="925"/>
                    </a:lnTo>
                    <a:lnTo>
                      <a:pt x="1011" y="925"/>
                    </a:lnTo>
                    <a:lnTo>
                      <a:pt x="1011" y="923"/>
                    </a:lnTo>
                    <a:lnTo>
                      <a:pt x="1013" y="923"/>
                    </a:lnTo>
                    <a:lnTo>
                      <a:pt x="1014" y="923"/>
                    </a:lnTo>
                    <a:lnTo>
                      <a:pt x="1014" y="925"/>
                    </a:lnTo>
                    <a:lnTo>
                      <a:pt x="1014" y="926"/>
                    </a:lnTo>
                    <a:lnTo>
                      <a:pt x="1013" y="928"/>
                    </a:lnTo>
                    <a:lnTo>
                      <a:pt x="1013" y="929"/>
                    </a:lnTo>
                    <a:lnTo>
                      <a:pt x="1011" y="929"/>
                    </a:lnTo>
                    <a:lnTo>
                      <a:pt x="1010" y="929"/>
                    </a:lnTo>
                    <a:lnTo>
                      <a:pt x="1009" y="928"/>
                    </a:lnTo>
                    <a:lnTo>
                      <a:pt x="1007" y="928"/>
                    </a:lnTo>
                    <a:lnTo>
                      <a:pt x="1007" y="929"/>
                    </a:lnTo>
                    <a:lnTo>
                      <a:pt x="1006" y="929"/>
                    </a:lnTo>
                    <a:lnTo>
                      <a:pt x="1004" y="928"/>
                    </a:lnTo>
                    <a:lnTo>
                      <a:pt x="1003" y="928"/>
                    </a:lnTo>
                    <a:lnTo>
                      <a:pt x="1004" y="926"/>
                    </a:lnTo>
                    <a:lnTo>
                      <a:pt x="1003" y="926"/>
                    </a:lnTo>
                    <a:lnTo>
                      <a:pt x="1003" y="928"/>
                    </a:lnTo>
                    <a:lnTo>
                      <a:pt x="1003" y="929"/>
                    </a:lnTo>
                    <a:lnTo>
                      <a:pt x="1004" y="929"/>
                    </a:lnTo>
                    <a:lnTo>
                      <a:pt x="1006" y="929"/>
                    </a:lnTo>
                    <a:lnTo>
                      <a:pt x="1006" y="931"/>
                    </a:lnTo>
                    <a:lnTo>
                      <a:pt x="1007" y="931"/>
                    </a:lnTo>
                    <a:lnTo>
                      <a:pt x="1007" y="929"/>
                    </a:lnTo>
                    <a:lnTo>
                      <a:pt x="1009" y="929"/>
                    </a:lnTo>
                    <a:lnTo>
                      <a:pt x="1009" y="928"/>
                    </a:lnTo>
                    <a:lnTo>
                      <a:pt x="1009" y="929"/>
                    </a:lnTo>
                    <a:lnTo>
                      <a:pt x="1009" y="931"/>
                    </a:lnTo>
                    <a:lnTo>
                      <a:pt x="1007" y="931"/>
                    </a:lnTo>
                    <a:lnTo>
                      <a:pt x="1006" y="931"/>
                    </a:lnTo>
                    <a:lnTo>
                      <a:pt x="1004" y="931"/>
                    </a:lnTo>
                    <a:lnTo>
                      <a:pt x="1003" y="931"/>
                    </a:lnTo>
                    <a:lnTo>
                      <a:pt x="1001" y="931"/>
                    </a:lnTo>
                    <a:lnTo>
                      <a:pt x="1000" y="931"/>
                    </a:lnTo>
                    <a:lnTo>
                      <a:pt x="1001" y="931"/>
                    </a:lnTo>
                    <a:lnTo>
                      <a:pt x="1003" y="931"/>
                    </a:lnTo>
                    <a:lnTo>
                      <a:pt x="1003" y="932"/>
                    </a:lnTo>
                    <a:lnTo>
                      <a:pt x="1004" y="932"/>
                    </a:lnTo>
                    <a:lnTo>
                      <a:pt x="1006" y="932"/>
                    </a:lnTo>
                    <a:lnTo>
                      <a:pt x="1007" y="932"/>
                    </a:lnTo>
                    <a:lnTo>
                      <a:pt x="1009" y="931"/>
                    </a:lnTo>
                    <a:lnTo>
                      <a:pt x="1010" y="931"/>
                    </a:lnTo>
                    <a:lnTo>
                      <a:pt x="1011" y="931"/>
                    </a:lnTo>
                    <a:lnTo>
                      <a:pt x="1011" y="929"/>
                    </a:lnTo>
                    <a:lnTo>
                      <a:pt x="1013" y="929"/>
                    </a:lnTo>
                    <a:lnTo>
                      <a:pt x="1013" y="928"/>
                    </a:lnTo>
                    <a:lnTo>
                      <a:pt x="1014" y="928"/>
                    </a:lnTo>
                    <a:lnTo>
                      <a:pt x="1016" y="926"/>
                    </a:lnTo>
                    <a:lnTo>
                      <a:pt x="1017" y="928"/>
                    </a:lnTo>
                    <a:lnTo>
                      <a:pt x="1019" y="929"/>
                    </a:lnTo>
                    <a:lnTo>
                      <a:pt x="1020" y="929"/>
                    </a:lnTo>
                    <a:lnTo>
                      <a:pt x="1021" y="929"/>
                    </a:lnTo>
                    <a:lnTo>
                      <a:pt x="1020" y="931"/>
                    </a:lnTo>
                    <a:lnTo>
                      <a:pt x="1019" y="932"/>
                    </a:lnTo>
                    <a:lnTo>
                      <a:pt x="1019" y="933"/>
                    </a:lnTo>
                    <a:lnTo>
                      <a:pt x="1017" y="935"/>
                    </a:lnTo>
                    <a:lnTo>
                      <a:pt x="1017" y="936"/>
                    </a:lnTo>
                    <a:lnTo>
                      <a:pt x="1017" y="938"/>
                    </a:lnTo>
                    <a:lnTo>
                      <a:pt x="1017" y="939"/>
                    </a:lnTo>
                    <a:lnTo>
                      <a:pt x="1016" y="939"/>
                    </a:lnTo>
                    <a:lnTo>
                      <a:pt x="1016" y="941"/>
                    </a:lnTo>
                    <a:lnTo>
                      <a:pt x="1014" y="942"/>
                    </a:lnTo>
                    <a:lnTo>
                      <a:pt x="1013" y="942"/>
                    </a:lnTo>
                    <a:lnTo>
                      <a:pt x="1011" y="942"/>
                    </a:lnTo>
                    <a:lnTo>
                      <a:pt x="1010" y="941"/>
                    </a:lnTo>
                    <a:lnTo>
                      <a:pt x="1009" y="941"/>
                    </a:lnTo>
                    <a:lnTo>
                      <a:pt x="1006" y="941"/>
                    </a:lnTo>
                    <a:lnTo>
                      <a:pt x="1004" y="941"/>
                    </a:lnTo>
                    <a:lnTo>
                      <a:pt x="1004" y="939"/>
                    </a:lnTo>
                    <a:lnTo>
                      <a:pt x="1003" y="939"/>
                    </a:lnTo>
                    <a:lnTo>
                      <a:pt x="1001" y="939"/>
                    </a:lnTo>
                    <a:lnTo>
                      <a:pt x="1000" y="939"/>
                    </a:lnTo>
                    <a:lnTo>
                      <a:pt x="999" y="939"/>
                    </a:lnTo>
                    <a:lnTo>
                      <a:pt x="997" y="938"/>
                    </a:lnTo>
                    <a:lnTo>
                      <a:pt x="996" y="938"/>
                    </a:lnTo>
                    <a:lnTo>
                      <a:pt x="993" y="938"/>
                    </a:lnTo>
                    <a:lnTo>
                      <a:pt x="990" y="938"/>
                    </a:lnTo>
                    <a:lnTo>
                      <a:pt x="989" y="938"/>
                    </a:lnTo>
                    <a:lnTo>
                      <a:pt x="987" y="938"/>
                    </a:lnTo>
                    <a:lnTo>
                      <a:pt x="984" y="938"/>
                    </a:lnTo>
                    <a:lnTo>
                      <a:pt x="983" y="938"/>
                    </a:lnTo>
                    <a:lnTo>
                      <a:pt x="980" y="938"/>
                    </a:lnTo>
                    <a:lnTo>
                      <a:pt x="979" y="938"/>
                    </a:lnTo>
                    <a:lnTo>
                      <a:pt x="977" y="938"/>
                    </a:lnTo>
                    <a:lnTo>
                      <a:pt x="973" y="938"/>
                    </a:lnTo>
                    <a:lnTo>
                      <a:pt x="970" y="938"/>
                    </a:lnTo>
                    <a:lnTo>
                      <a:pt x="967" y="938"/>
                    </a:lnTo>
                    <a:lnTo>
                      <a:pt x="964" y="938"/>
                    </a:lnTo>
                    <a:lnTo>
                      <a:pt x="961" y="938"/>
                    </a:lnTo>
                    <a:lnTo>
                      <a:pt x="957" y="938"/>
                    </a:lnTo>
                    <a:lnTo>
                      <a:pt x="954" y="938"/>
                    </a:lnTo>
                    <a:lnTo>
                      <a:pt x="953" y="938"/>
                    </a:lnTo>
                    <a:lnTo>
                      <a:pt x="950" y="938"/>
                    </a:lnTo>
                    <a:lnTo>
                      <a:pt x="947" y="938"/>
                    </a:lnTo>
                    <a:lnTo>
                      <a:pt x="944" y="939"/>
                    </a:lnTo>
                    <a:lnTo>
                      <a:pt x="940" y="939"/>
                    </a:lnTo>
                    <a:lnTo>
                      <a:pt x="939" y="938"/>
                    </a:lnTo>
                    <a:lnTo>
                      <a:pt x="936" y="939"/>
                    </a:lnTo>
                    <a:lnTo>
                      <a:pt x="934" y="939"/>
                    </a:lnTo>
                    <a:lnTo>
                      <a:pt x="933" y="939"/>
                    </a:lnTo>
                    <a:lnTo>
                      <a:pt x="929" y="939"/>
                    </a:lnTo>
                    <a:lnTo>
                      <a:pt x="926" y="939"/>
                    </a:lnTo>
                    <a:lnTo>
                      <a:pt x="924" y="941"/>
                    </a:lnTo>
                    <a:lnTo>
                      <a:pt x="921" y="941"/>
                    </a:lnTo>
                    <a:lnTo>
                      <a:pt x="916" y="941"/>
                    </a:lnTo>
                    <a:lnTo>
                      <a:pt x="913" y="941"/>
                    </a:lnTo>
                    <a:lnTo>
                      <a:pt x="910" y="941"/>
                    </a:lnTo>
                    <a:lnTo>
                      <a:pt x="907" y="941"/>
                    </a:lnTo>
                    <a:lnTo>
                      <a:pt x="904" y="942"/>
                    </a:lnTo>
                    <a:lnTo>
                      <a:pt x="901" y="942"/>
                    </a:lnTo>
                    <a:lnTo>
                      <a:pt x="897" y="942"/>
                    </a:lnTo>
                    <a:lnTo>
                      <a:pt x="891" y="943"/>
                    </a:lnTo>
                    <a:lnTo>
                      <a:pt x="887" y="943"/>
                    </a:lnTo>
                    <a:lnTo>
                      <a:pt x="883" y="943"/>
                    </a:lnTo>
                    <a:lnTo>
                      <a:pt x="876" y="945"/>
                    </a:lnTo>
                    <a:lnTo>
                      <a:pt x="870" y="945"/>
                    </a:lnTo>
                    <a:lnTo>
                      <a:pt x="867" y="946"/>
                    </a:lnTo>
                    <a:lnTo>
                      <a:pt x="863" y="946"/>
                    </a:lnTo>
                    <a:lnTo>
                      <a:pt x="858" y="946"/>
                    </a:lnTo>
                    <a:lnTo>
                      <a:pt x="857" y="948"/>
                    </a:lnTo>
                    <a:lnTo>
                      <a:pt x="853" y="948"/>
                    </a:lnTo>
                    <a:lnTo>
                      <a:pt x="850" y="948"/>
                    </a:lnTo>
                    <a:lnTo>
                      <a:pt x="848" y="949"/>
                    </a:lnTo>
                    <a:lnTo>
                      <a:pt x="846" y="949"/>
                    </a:lnTo>
                    <a:lnTo>
                      <a:pt x="844" y="949"/>
                    </a:lnTo>
                    <a:lnTo>
                      <a:pt x="841" y="951"/>
                    </a:lnTo>
                    <a:lnTo>
                      <a:pt x="838" y="951"/>
                    </a:lnTo>
                    <a:lnTo>
                      <a:pt x="836" y="951"/>
                    </a:lnTo>
                    <a:lnTo>
                      <a:pt x="834" y="951"/>
                    </a:lnTo>
                    <a:lnTo>
                      <a:pt x="831" y="952"/>
                    </a:lnTo>
                    <a:lnTo>
                      <a:pt x="830" y="952"/>
                    </a:lnTo>
                    <a:lnTo>
                      <a:pt x="826" y="953"/>
                    </a:lnTo>
                    <a:lnTo>
                      <a:pt x="824" y="955"/>
                    </a:lnTo>
                    <a:lnTo>
                      <a:pt x="823" y="956"/>
                    </a:lnTo>
                    <a:lnTo>
                      <a:pt x="820" y="958"/>
                    </a:lnTo>
                    <a:lnTo>
                      <a:pt x="817" y="959"/>
                    </a:lnTo>
                    <a:lnTo>
                      <a:pt x="814" y="959"/>
                    </a:lnTo>
                    <a:lnTo>
                      <a:pt x="813" y="961"/>
                    </a:lnTo>
                    <a:lnTo>
                      <a:pt x="811" y="961"/>
                    </a:lnTo>
                    <a:lnTo>
                      <a:pt x="808" y="961"/>
                    </a:lnTo>
                    <a:lnTo>
                      <a:pt x="807" y="961"/>
                    </a:lnTo>
                    <a:lnTo>
                      <a:pt x="806" y="962"/>
                    </a:lnTo>
                    <a:lnTo>
                      <a:pt x="801" y="965"/>
                    </a:lnTo>
                    <a:lnTo>
                      <a:pt x="800" y="966"/>
                    </a:lnTo>
                    <a:lnTo>
                      <a:pt x="797" y="966"/>
                    </a:lnTo>
                    <a:lnTo>
                      <a:pt x="794" y="966"/>
                    </a:lnTo>
                    <a:lnTo>
                      <a:pt x="788" y="966"/>
                    </a:lnTo>
                    <a:lnTo>
                      <a:pt x="786" y="966"/>
                    </a:lnTo>
                    <a:lnTo>
                      <a:pt x="783" y="966"/>
                    </a:lnTo>
                    <a:lnTo>
                      <a:pt x="778" y="966"/>
                    </a:lnTo>
                    <a:lnTo>
                      <a:pt x="776" y="966"/>
                    </a:lnTo>
                    <a:lnTo>
                      <a:pt x="771" y="968"/>
                    </a:lnTo>
                    <a:lnTo>
                      <a:pt x="768" y="968"/>
                    </a:lnTo>
                    <a:lnTo>
                      <a:pt x="764" y="969"/>
                    </a:lnTo>
                    <a:lnTo>
                      <a:pt x="760" y="971"/>
                    </a:lnTo>
                    <a:lnTo>
                      <a:pt x="757" y="971"/>
                    </a:lnTo>
                    <a:lnTo>
                      <a:pt x="755" y="971"/>
                    </a:lnTo>
                    <a:lnTo>
                      <a:pt x="754" y="971"/>
                    </a:lnTo>
                    <a:lnTo>
                      <a:pt x="750" y="972"/>
                    </a:lnTo>
                    <a:lnTo>
                      <a:pt x="748" y="973"/>
                    </a:lnTo>
                    <a:lnTo>
                      <a:pt x="744" y="971"/>
                    </a:lnTo>
                    <a:lnTo>
                      <a:pt x="738" y="971"/>
                    </a:lnTo>
                    <a:lnTo>
                      <a:pt x="735" y="969"/>
                    </a:lnTo>
                    <a:lnTo>
                      <a:pt x="734" y="969"/>
                    </a:lnTo>
                    <a:lnTo>
                      <a:pt x="730" y="969"/>
                    </a:lnTo>
                    <a:lnTo>
                      <a:pt x="725" y="969"/>
                    </a:lnTo>
                    <a:lnTo>
                      <a:pt x="723" y="968"/>
                    </a:lnTo>
                    <a:lnTo>
                      <a:pt x="721" y="968"/>
                    </a:lnTo>
                    <a:lnTo>
                      <a:pt x="720" y="971"/>
                    </a:lnTo>
                    <a:lnTo>
                      <a:pt x="721" y="975"/>
                    </a:lnTo>
                    <a:lnTo>
                      <a:pt x="723" y="976"/>
                    </a:lnTo>
                    <a:lnTo>
                      <a:pt x="720" y="978"/>
                    </a:lnTo>
                    <a:lnTo>
                      <a:pt x="718" y="978"/>
                    </a:lnTo>
                    <a:lnTo>
                      <a:pt x="715" y="978"/>
                    </a:lnTo>
                    <a:lnTo>
                      <a:pt x="711" y="981"/>
                    </a:lnTo>
                    <a:lnTo>
                      <a:pt x="708" y="981"/>
                    </a:lnTo>
                    <a:lnTo>
                      <a:pt x="705" y="982"/>
                    </a:lnTo>
                    <a:lnTo>
                      <a:pt x="701" y="983"/>
                    </a:lnTo>
                    <a:lnTo>
                      <a:pt x="700" y="983"/>
                    </a:lnTo>
                    <a:lnTo>
                      <a:pt x="698" y="983"/>
                    </a:lnTo>
                    <a:lnTo>
                      <a:pt x="697" y="983"/>
                    </a:lnTo>
                    <a:lnTo>
                      <a:pt x="693" y="986"/>
                    </a:lnTo>
                    <a:lnTo>
                      <a:pt x="690" y="986"/>
                    </a:lnTo>
                    <a:lnTo>
                      <a:pt x="687" y="988"/>
                    </a:lnTo>
                    <a:lnTo>
                      <a:pt x="683" y="989"/>
                    </a:lnTo>
                    <a:lnTo>
                      <a:pt x="678" y="989"/>
                    </a:lnTo>
                    <a:lnTo>
                      <a:pt x="675" y="988"/>
                    </a:lnTo>
                    <a:lnTo>
                      <a:pt x="671" y="988"/>
                    </a:lnTo>
                    <a:lnTo>
                      <a:pt x="668" y="988"/>
                    </a:lnTo>
                    <a:lnTo>
                      <a:pt x="665" y="988"/>
                    </a:lnTo>
                    <a:lnTo>
                      <a:pt x="664" y="988"/>
                    </a:lnTo>
                    <a:lnTo>
                      <a:pt x="663" y="988"/>
                    </a:lnTo>
                    <a:lnTo>
                      <a:pt x="663" y="986"/>
                    </a:lnTo>
                    <a:lnTo>
                      <a:pt x="661" y="985"/>
                    </a:lnTo>
                    <a:lnTo>
                      <a:pt x="663" y="981"/>
                    </a:lnTo>
                    <a:lnTo>
                      <a:pt x="663" y="979"/>
                    </a:lnTo>
                    <a:lnTo>
                      <a:pt x="664" y="978"/>
                    </a:lnTo>
                    <a:lnTo>
                      <a:pt x="665" y="976"/>
                    </a:lnTo>
                    <a:lnTo>
                      <a:pt x="668" y="975"/>
                    </a:lnTo>
                    <a:lnTo>
                      <a:pt x="670" y="972"/>
                    </a:lnTo>
                    <a:lnTo>
                      <a:pt x="671" y="969"/>
                    </a:lnTo>
                    <a:lnTo>
                      <a:pt x="674" y="966"/>
                    </a:lnTo>
                    <a:lnTo>
                      <a:pt x="670" y="963"/>
                    </a:lnTo>
                    <a:lnTo>
                      <a:pt x="667" y="966"/>
                    </a:lnTo>
                    <a:lnTo>
                      <a:pt x="664" y="966"/>
                    </a:lnTo>
                    <a:lnTo>
                      <a:pt x="663" y="963"/>
                    </a:lnTo>
                    <a:lnTo>
                      <a:pt x="661" y="963"/>
                    </a:lnTo>
                    <a:lnTo>
                      <a:pt x="660" y="963"/>
                    </a:lnTo>
                    <a:lnTo>
                      <a:pt x="657" y="963"/>
                    </a:lnTo>
                    <a:lnTo>
                      <a:pt x="655" y="965"/>
                    </a:lnTo>
                    <a:lnTo>
                      <a:pt x="655" y="966"/>
                    </a:lnTo>
                    <a:lnTo>
                      <a:pt x="654" y="968"/>
                    </a:lnTo>
                    <a:lnTo>
                      <a:pt x="651" y="966"/>
                    </a:lnTo>
                    <a:lnTo>
                      <a:pt x="648" y="965"/>
                    </a:lnTo>
                    <a:lnTo>
                      <a:pt x="644" y="965"/>
                    </a:lnTo>
                    <a:lnTo>
                      <a:pt x="645" y="966"/>
                    </a:lnTo>
                    <a:lnTo>
                      <a:pt x="645" y="968"/>
                    </a:lnTo>
                    <a:lnTo>
                      <a:pt x="643" y="969"/>
                    </a:lnTo>
                    <a:lnTo>
                      <a:pt x="641" y="969"/>
                    </a:lnTo>
                    <a:lnTo>
                      <a:pt x="640" y="971"/>
                    </a:lnTo>
                    <a:lnTo>
                      <a:pt x="638" y="971"/>
                    </a:lnTo>
                    <a:lnTo>
                      <a:pt x="637" y="971"/>
                    </a:lnTo>
                    <a:lnTo>
                      <a:pt x="634" y="972"/>
                    </a:lnTo>
                    <a:lnTo>
                      <a:pt x="631" y="972"/>
                    </a:lnTo>
                    <a:lnTo>
                      <a:pt x="628" y="973"/>
                    </a:lnTo>
                    <a:lnTo>
                      <a:pt x="625" y="975"/>
                    </a:lnTo>
                    <a:lnTo>
                      <a:pt x="625" y="978"/>
                    </a:lnTo>
                    <a:lnTo>
                      <a:pt x="628" y="979"/>
                    </a:lnTo>
                    <a:lnTo>
                      <a:pt x="630" y="982"/>
                    </a:lnTo>
                    <a:lnTo>
                      <a:pt x="628" y="983"/>
                    </a:lnTo>
                    <a:lnTo>
                      <a:pt x="628" y="985"/>
                    </a:lnTo>
                    <a:lnTo>
                      <a:pt x="625" y="986"/>
                    </a:lnTo>
                    <a:lnTo>
                      <a:pt x="624" y="988"/>
                    </a:lnTo>
                    <a:lnTo>
                      <a:pt x="621" y="989"/>
                    </a:lnTo>
                    <a:lnTo>
                      <a:pt x="620" y="989"/>
                    </a:lnTo>
                    <a:lnTo>
                      <a:pt x="617" y="989"/>
                    </a:lnTo>
                    <a:lnTo>
                      <a:pt x="614" y="986"/>
                    </a:lnTo>
                    <a:lnTo>
                      <a:pt x="612" y="988"/>
                    </a:lnTo>
                    <a:lnTo>
                      <a:pt x="614" y="989"/>
                    </a:lnTo>
                    <a:lnTo>
                      <a:pt x="614" y="991"/>
                    </a:lnTo>
                    <a:lnTo>
                      <a:pt x="611" y="991"/>
                    </a:lnTo>
                    <a:lnTo>
                      <a:pt x="608" y="991"/>
                    </a:lnTo>
                    <a:lnTo>
                      <a:pt x="605" y="989"/>
                    </a:lnTo>
                    <a:lnTo>
                      <a:pt x="602" y="988"/>
                    </a:lnTo>
                    <a:lnTo>
                      <a:pt x="597" y="986"/>
                    </a:lnTo>
                    <a:lnTo>
                      <a:pt x="594" y="985"/>
                    </a:lnTo>
                    <a:lnTo>
                      <a:pt x="590" y="985"/>
                    </a:lnTo>
                    <a:lnTo>
                      <a:pt x="588" y="985"/>
                    </a:lnTo>
                    <a:lnTo>
                      <a:pt x="587" y="985"/>
                    </a:lnTo>
                    <a:lnTo>
                      <a:pt x="582" y="983"/>
                    </a:lnTo>
                    <a:lnTo>
                      <a:pt x="578" y="983"/>
                    </a:lnTo>
                    <a:lnTo>
                      <a:pt x="577" y="988"/>
                    </a:lnTo>
                    <a:lnTo>
                      <a:pt x="580" y="989"/>
                    </a:lnTo>
                    <a:lnTo>
                      <a:pt x="582" y="991"/>
                    </a:lnTo>
                    <a:lnTo>
                      <a:pt x="582" y="992"/>
                    </a:lnTo>
                    <a:lnTo>
                      <a:pt x="584" y="994"/>
                    </a:lnTo>
                    <a:lnTo>
                      <a:pt x="582" y="995"/>
                    </a:lnTo>
                    <a:lnTo>
                      <a:pt x="581" y="995"/>
                    </a:lnTo>
                    <a:lnTo>
                      <a:pt x="580" y="995"/>
                    </a:lnTo>
                    <a:lnTo>
                      <a:pt x="577" y="995"/>
                    </a:lnTo>
                    <a:lnTo>
                      <a:pt x="574" y="995"/>
                    </a:lnTo>
                    <a:lnTo>
                      <a:pt x="571" y="995"/>
                    </a:lnTo>
                    <a:lnTo>
                      <a:pt x="565" y="996"/>
                    </a:lnTo>
                    <a:lnTo>
                      <a:pt x="562" y="996"/>
                    </a:lnTo>
                    <a:lnTo>
                      <a:pt x="560" y="998"/>
                    </a:lnTo>
                    <a:lnTo>
                      <a:pt x="555" y="998"/>
                    </a:lnTo>
                    <a:lnTo>
                      <a:pt x="550" y="998"/>
                    </a:lnTo>
                    <a:lnTo>
                      <a:pt x="547" y="998"/>
                    </a:lnTo>
                    <a:lnTo>
                      <a:pt x="545" y="998"/>
                    </a:lnTo>
                    <a:lnTo>
                      <a:pt x="544" y="998"/>
                    </a:lnTo>
                    <a:lnTo>
                      <a:pt x="540" y="998"/>
                    </a:lnTo>
                    <a:lnTo>
                      <a:pt x="537" y="996"/>
                    </a:lnTo>
                    <a:lnTo>
                      <a:pt x="535" y="995"/>
                    </a:lnTo>
                    <a:lnTo>
                      <a:pt x="531" y="998"/>
                    </a:lnTo>
                    <a:lnTo>
                      <a:pt x="531" y="999"/>
                    </a:lnTo>
                    <a:lnTo>
                      <a:pt x="531" y="1001"/>
                    </a:lnTo>
                    <a:lnTo>
                      <a:pt x="530" y="1001"/>
                    </a:lnTo>
                    <a:lnTo>
                      <a:pt x="528" y="1001"/>
                    </a:lnTo>
                    <a:lnTo>
                      <a:pt x="527" y="1001"/>
                    </a:lnTo>
                    <a:lnTo>
                      <a:pt x="525" y="1001"/>
                    </a:lnTo>
                    <a:lnTo>
                      <a:pt x="524" y="1001"/>
                    </a:lnTo>
                    <a:lnTo>
                      <a:pt x="522" y="1001"/>
                    </a:lnTo>
                    <a:lnTo>
                      <a:pt x="521" y="1001"/>
                    </a:lnTo>
                    <a:lnTo>
                      <a:pt x="518" y="1002"/>
                    </a:lnTo>
                    <a:lnTo>
                      <a:pt x="517" y="1002"/>
                    </a:lnTo>
                    <a:lnTo>
                      <a:pt x="515" y="1002"/>
                    </a:lnTo>
                    <a:lnTo>
                      <a:pt x="514" y="1005"/>
                    </a:lnTo>
                    <a:lnTo>
                      <a:pt x="514" y="1006"/>
                    </a:lnTo>
                    <a:lnTo>
                      <a:pt x="512" y="1008"/>
                    </a:lnTo>
                    <a:lnTo>
                      <a:pt x="510" y="1008"/>
                    </a:lnTo>
                    <a:lnTo>
                      <a:pt x="508" y="1008"/>
                    </a:lnTo>
                    <a:lnTo>
                      <a:pt x="508" y="1006"/>
                    </a:lnTo>
                    <a:lnTo>
                      <a:pt x="507" y="1005"/>
                    </a:lnTo>
                    <a:lnTo>
                      <a:pt x="507" y="1004"/>
                    </a:lnTo>
                    <a:lnTo>
                      <a:pt x="505" y="1004"/>
                    </a:lnTo>
                    <a:lnTo>
                      <a:pt x="502" y="1002"/>
                    </a:lnTo>
                    <a:lnTo>
                      <a:pt x="500" y="1002"/>
                    </a:lnTo>
                    <a:lnTo>
                      <a:pt x="498" y="1002"/>
                    </a:lnTo>
                    <a:lnTo>
                      <a:pt x="497" y="1004"/>
                    </a:lnTo>
                    <a:lnTo>
                      <a:pt x="495" y="1004"/>
                    </a:lnTo>
                    <a:lnTo>
                      <a:pt x="494" y="1005"/>
                    </a:lnTo>
                    <a:lnTo>
                      <a:pt x="492" y="1005"/>
                    </a:lnTo>
                    <a:lnTo>
                      <a:pt x="490" y="1005"/>
                    </a:lnTo>
                    <a:lnTo>
                      <a:pt x="487" y="1005"/>
                    </a:lnTo>
                    <a:lnTo>
                      <a:pt x="484" y="1005"/>
                    </a:lnTo>
                    <a:lnTo>
                      <a:pt x="482" y="1005"/>
                    </a:lnTo>
                    <a:lnTo>
                      <a:pt x="478" y="1005"/>
                    </a:lnTo>
                    <a:lnTo>
                      <a:pt x="477" y="1005"/>
                    </a:lnTo>
                    <a:lnTo>
                      <a:pt x="475" y="1005"/>
                    </a:lnTo>
                    <a:lnTo>
                      <a:pt x="474" y="1005"/>
                    </a:lnTo>
                    <a:lnTo>
                      <a:pt x="472" y="1005"/>
                    </a:lnTo>
                    <a:lnTo>
                      <a:pt x="471" y="1005"/>
                    </a:lnTo>
                    <a:lnTo>
                      <a:pt x="469" y="1005"/>
                    </a:lnTo>
                    <a:lnTo>
                      <a:pt x="467" y="1006"/>
                    </a:lnTo>
                    <a:lnTo>
                      <a:pt x="465" y="1006"/>
                    </a:lnTo>
                    <a:lnTo>
                      <a:pt x="462" y="1006"/>
                    </a:lnTo>
                    <a:lnTo>
                      <a:pt x="461" y="1006"/>
                    </a:lnTo>
                    <a:lnTo>
                      <a:pt x="458" y="1008"/>
                    </a:lnTo>
                    <a:lnTo>
                      <a:pt x="455" y="1008"/>
                    </a:lnTo>
                    <a:lnTo>
                      <a:pt x="454" y="1008"/>
                    </a:lnTo>
                    <a:lnTo>
                      <a:pt x="452" y="1008"/>
                    </a:lnTo>
                    <a:lnTo>
                      <a:pt x="451" y="1008"/>
                    </a:lnTo>
                    <a:lnTo>
                      <a:pt x="449" y="1006"/>
                    </a:lnTo>
                    <a:lnTo>
                      <a:pt x="449" y="1005"/>
                    </a:lnTo>
                    <a:lnTo>
                      <a:pt x="448" y="1005"/>
                    </a:lnTo>
                    <a:lnTo>
                      <a:pt x="447" y="1005"/>
                    </a:lnTo>
                    <a:lnTo>
                      <a:pt x="447" y="1004"/>
                    </a:lnTo>
                    <a:lnTo>
                      <a:pt x="444" y="1005"/>
                    </a:lnTo>
                    <a:lnTo>
                      <a:pt x="441" y="1008"/>
                    </a:lnTo>
                    <a:lnTo>
                      <a:pt x="442" y="1009"/>
                    </a:lnTo>
                    <a:lnTo>
                      <a:pt x="444" y="1009"/>
                    </a:lnTo>
                    <a:lnTo>
                      <a:pt x="444" y="1011"/>
                    </a:lnTo>
                    <a:lnTo>
                      <a:pt x="442" y="1011"/>
                    </a:lnTo>
                    <a:lnTo>
                      <a:pt x="441" y="1012"/>
                    </a:lnTo>
                    <a:lnTo>
                      <a:pt x="439" y="1012"/>
                    </a:lnTo>
                    <a:lnTo>
                      <a:pt x="437" y="1011"/>
                    </a:lnTo>
                    <a:lnTo>
                      <a:pt x="434" y="1012"/>
                    </a:lnTo>
                    <a:lnTo>
                      <a:pt x="432" y="1012"/>
                    </a:lnTo>
                    <a:lnTo>
                      <a:pt x="429" y="1012"/>
                    </a:lnTo>
                    <a:lnTo>
                      <a:pt x="428" y="1012"/>
                    </a:lnTo>
                    <a:lnTo>
                      <a:pt x="425" y="1012"/>
                    </a:lnTo>
                    <a:lnTo>
                      <a:pt x="421" y="1012"/>
                    </a:lnTo>
                    <a:lnTo>
                      <a:pt x="415" y="1014"/>
                    </a:lnTo>
                    <a:lnTo>
                      <a:pt x="414" y="1014"/>
                    </a:lnTo>
                    <a:lnTo>
                      <a:pt x="412" y="1014"/>
                    </a:lnTo>
                    <a:lnTo>
                      <a:pt x="409" y="1014"/>
                    </a:lnTo>
                    <a:lnTo>
                      <a:pt x="407" y="1014"/>
                    </a:lnTo>
                    <a:lnTo>
                      <a:pt x="405" y="1015"/>
                    </a:lnTo>
                    <a:lnTo>
                      <a:pt x="404" y="1015"/>
                    </a:lnTo>
                    <a:lnTo>
                      <a:pt x="399" y="1015"/>
                    </a:lnTo>
                    <a:lnTo>
                      <a:pt x="398" y="1015"/>
                    </a:lnTo>
                    <a:lnTo>
                      <a:pt x="397" y="1015"/>
                    </a:lnTo>
                    <a:lnTo>
                      <a:pt x="392" y="1015"/>
                    </a:lnTo>
                    <a:lnTo>
                      <a:pt x="391" y="1015"/>
                    </a:lnTo>
                    <a:lnTo>
                      <a:pt x="389" y="1015"/>
                    </a:lnTo>
                    <a:lnTo>
                      <a:pt x="388" y="1015"/>
                    </a:lnTo>
                    <a:lnTo>
                      <a:pt x="387" y="1015"/>
                    </a:lnTo>
                    <a:lnTo>
                      <a:pt x="385" y="1014"/>
                    </a:lnTo>
                    <a:lnTo>
                      <a:pt x="385" y="1012"/>
                    </a:lnTo>
                    <a:lnTo>
                      <a:pt x="381" y="1015"/>
                    </a:lnTo>
                    <a:lnTo>
                      <a:pt x="382" y="1015"/>
                    </a:lnTo>
                    <a:lnTo>
                      <a:pt x="382" y="1016"/>
                    </a:lnTo>
                    <a:lnTo>
                      <a:pt x="382" y="1018"/>
                    </a:lnTo>
                    <a:lnTo>
                      <a:pt x="381" y="1018"/>
                    </a:lnTo>
                    <a:lnTo>
                      <a:pt x="379" y="1019"/>
                    </a:lnTo>
                    <a:lnTo>
                      <a:pt x="378" y="1019"/>
                    </a:lnTo>
                    <a:lnTo>
                      <a:pt x="377" y="1019"/>
                    </a:lnTo>
                    <a:lnTo>
                      <a:pt x="375" y="1019"/>
                    </a:lnTo>
                    <a:lnTo>
                      <a:pt x="374" y="1019"/>
                    </a:lnTo>
                    <a:lnTo>
                      <a:pt x="372" y="1019"/>
                    </a:lnTo>
                    <a:lnTo>
                      <a:pt x="371" y="1019"/>
                    </a:lnTo>
                    <a:lnTo>
                      <a:pt x="369" y="1019"/>
                    </a:lnTo>
                    <a:lnTo>
                      <a:pt x="368" y="1019"/>
                    </a:lnTo>
                    <a:lnTo>
                      <a:pt x="367" y="1019"/>
                    </a:lnTo>
                    <a:lnTo>
                      <a:pt x="365" y="1019"/>
                    </a:lnTo>
                    <a:lnTo>
                      <a:pt x="364" y="1019"/>
                    </a:lnTo>
                    <a:lnTo>
                      <a:pt x="364" y="1021"/>
                    </a:lnTo>
                    <a:lnTo>
                      <a:pt x="361" y="1021"/>
                    </a:lnTo>
                    <a:lnTo>
                      <a:pt x="359" y="1021"/>
                    </a:lnTo>
                    <a:lnTo>
                      <a:pt x="358" y="1021"/>
                    </a:lnTo>
                    <a:lnTo>
                      <a:pt x="357" y="1021"/>
                    </a:lnTo>
                    <a:lnTo>
                      <a:pt x="355" y="1021"/>
                    </a:lnTo>
                    <a:lnTo>
                      <a:pt x="354" y="1021"/>
                    </a:lnTo>
                    <a:lnTo>
                      <a:pt x="352" y="1021"/>
                    </a:lnTo>
                    <a:lnTo>
                      <a:pt x="351" y="1021"/>
                    </a:lnTo>
                    <a:lnTo>
                      <a:pt x="349" y="1021"/>
                    </a:lnTo>
                    <a:lnTo>
                      <a:pt x="348" y="1021"/>
                    </a:lnTo>
                    <a:lnTo>
                      <a:pt x="347" y="1021"/>
                    </a:lnTo>
                    <a:lnTo>
                      <a:pt x="345" y="1021"/>
                    </a:lnTo>
                    <a:lnTo>
                      <a:pt x="344" y="1021"/>
                    </a:lnTo>
                    <a:lnTo>
                      <a:pt x="342" y="1021"/>
                    </a:lnTo>
                    <a:lnTo>
                      <a:pt x="341" y="1021"/>
                    </a:lnTo>
                    <a:lnTo>
                      <a:pt x="339" y="1021"/>
                    </a:lnTo>
                    <a:lnTo>
                      <a:pt x="338" y="1021"/>
                    </a:lnTo>
                    <a:lnTo>
                      <a:pt x="338" y="1019"/>
                    </a:lnTo>
                    <a:lnTo>
                      <a:pt x="339" y="1018"/>
                    </a:lnTo>
                    <a:lnTo>
                      <a:pt x="337" y="1016"/>
                    </a:lnTo>
                    <a:lnTo>
                      <a:pt x="335" y="1016"/>
                    </a:lnTo>
                    <a:lnTo>
                      <a:pt x="334" y="1016"/>
                    </a:lnTo>
                    <a:lnTo>
                      <a:pt x="332" y="1016"/>
                    </a:lnTo>
                    <a:lnTo>
                      <a:pt x="331" y="1015"/>
                    </a:lnTo>
                    <a:lnTo>
                      <a:pt x="328" y="1015"/>
                    </a:lnTo>
                    <a:lnTo>
                      <a:pt x="326" y="1015"/>
                    </a:lnTo>
                    <a:lnTo>
                      <a:pt x="322" y="1014"/>
                    </a:lnTo>
                    <a:lnTo>
                      <a:pt x="319" y="1012"/>
                    </a:lnTo>
                    <a:lnTo>
                      <a:pt x="318" y="1012"/>
                    </a:lnTo>
                    <a:lnTo>
                      <a:pt x="316" y="1012"/>
                    </a:lnTo>
                    <a:lnTo>
                      <a:pt x="315" y="1012"/>
                    </a:lnTo>
                    <a:lnTo>
                      <a:pt x="315" y="1011"/>
                    </a:lnTo>
                    <a:lnTo>
                      <a:pt x="314" y="1011"/>
                    </a:lnTo>
                    <a:lnTo>
                      <a:pt x="311" y="1011"/>
                    </a:lnTo>
                    <a:lnTo>
                      <a:pt x="309" y="1009"/>
                    </a:lnTo>
                    <a:lnTo>
                      <a:pt x="308" y="1009"/>
                    </a:lnTo>
                    <a:lnTo>
                      <a:pt x="306" y="1008"/>
                    </a:lnTo>
                    <a:lnTo>
                      <a:pt x="306" y="1006"/>
                    </a:lnTo>
                    <a:lnTo>
                      <a:pt x="306" y="1005"/>
                    </a:lnTo>
                    <a:lnTo>
                      <a:pt x="304" y="1001"/>
                    </a:lnTo>
                    <a:lnTo>
                      <a:pt x="302" y="1002"/>
                    </a:lnTo>
                    <a:lnTo>
                      <a:pt x="301" y="1001"/>
                    </a:lnTo>
                    <a:lnTo>
                      <a:pt x="299" y="999"/>
                    </a:lnTo>
                    <a:lnTo>
                      <a:pt x="298" y="999"/>
                    </a:lnTo>
                    <a:lnTo>
                      <a:pt x="295" y="998"/>
                    </a:lnTo>
                    <a:lnTo>
                      <a:pt x="291" y="996"/>
                    </a:lnTo>
                    <a:lnTo>
                      <a:pt x="286" y="994"/>
                    </a:lnTo>
                    <a:lnTo>
                      <a:pt x="285" y="994"/>
                    </a:lnTo>
                    <a:lnTo>
                      <a:pt x="284" y="994"/>
                    </a:lnTo>
                    <a:lnTo>
                      <a:pt x="281" y="991"/>
                    </a:lnTo>
                    <a:lnTo>
                      <a:pt x="276" y="989"/>
                    </a:lnTo>
                    <a:lnTo>
                      <a:pt x="274" y="986"/>
                    </a:lnTo>
                    <a:lnTo>
                      <a:pt x="266" y="982"/>
                    </a:lnTo>
                    <a:lnTo>
                      <a:pt x="265" y="981"/>
                    </a:lnTo>
                    <a:lnTo>
                      <a:pt x="264" y="978"/>
                    </a:lnTo>
                    <a:lnTo>
                      <a:pt x="262" y="976"/>
                    </a:lnTo>
                    <a:lnTo>
                      <a:pt x="261" y="975"/>
                    </a:lnTo>
                    <a:lnTo>
                      <a:pt x="259" y="973"/>
                    </a:lnTo>
                    <a:lnTo>
                      <a:pt x="258" y="972"/>
                    </a:lnTo>
                    <a:lnTo>
                      <a:pt x="255" y="971"/>
                    </a:lnTo>
                    <a:lnTo>
                      <a:pt x="252" y="968"/>
                    </a:lnTo>
                    <a:lnTo>
                      <a:pt x="251" y="968"/>
                    </a:lnTo>
                    <a:lnTo>
                      <a:pt x="245" y="963"/>
                    </a:lnTo>
                    <a:lnTo>
                      <a:pt x="244" y="962"/>
                    </a:lnTo>
                    <a:lnTo>
                      <a:pt x="242" y="961"/>
                    </a:lnTo>
                    <a:lnTo>
                      <a:pt x="238" y="958"/>
                    </a:lnTo>
                    <a:lnTo>
                      <a:pt x="235" y="956"/>
                    </a:lnTo>
                    <a:lnTo>
                      <a:pt x="234" y="955"/>
                    </a:lnTo>
                    <a:lnTo>
                      <a:pt x="232" y="953"/>
                    </a:lnTo>
                    <a:lnTo>
                      <a:pt x="229" y="952"/>
                    </a:lnTo>
                    <a:lnTo>
                      <a:pt x="228" y="951"/>
                    </a:lnTo>
                    <a:lnTo>
                      <a:pt x="225" y="948"/>
                    </a:lnTo>
                    <a:lnTo>
                      <a:pt x="224" y="946"/>
                    </a:lnTo>
                    <a:lnTo>
                      <a:pt x="222" y="945"/>
                    </a:lnTo>
                    <a:lnTo>
                      <a:pt x="222" y="942"/>
                    </a:lnTo>
                    <a:lnTo>
                      <a:pt x="221" y="941"/>
                    </a:lnTo>
                    <a:lnTo>
                      <a:pt x="219" y="941"/>
                    </a:lnTo>
                    <a:lnTo>
                      <a:pt x="218" y="939"/>
                    </a:lnTo>
                    <a:lnTo>
                      <a:pt x="215" y="935"/>
                    </a:lnTo>
                    <a:lnTo>
                      <a:pt x="214" y="935"/>
                    </a:lnTo>
                    <a:lnTo>
                      <a:pt x="212" y="933"/>
                    </a:lnTo>
                    <a:lnTo>
                      <a:pt x="211" y="932"/>
                    </a:lnTo>
                    <a:lnTo>
                      <a:pt x="209" y="931"/>
                    </a:lnTo>
                    <a:lnTo>
                      <a:pt x="209" y="929"/>
                    </a:lnTo>
                    <a:lnTo>
                      <a:pt x="206" y="926"/>
                    </a:lnTo>
                    <a:lnTo>
                      <a:pt x="205" y="923"/>
                    </a:lnTo>
                    <a:lnTo>
                      <a:pt x="202" y="922"/>
                    </a:lnTo>
                    <a:lnTo>
                      <a:pt x="202" y="921"/>
                    </a:lnTo>
                    <a:lnTo>
                      <a:pt x="201" y="919"/>
                    </a:lnTo>
                    <a:lnTo>
                      <a:pt x="198" y="916"/>
                    </a:lnTo>
                    <a:lnTo>
                      <a:pt x="195" y="911"/>
                    </a:lnTo>
                    <a:lnTo>
                      <a:pt x="194" y="908"/>
                    </a:lnTo>
                    <a:lnTo>
                      <a:pt x="192" y="906"/>
                    </a:lnTo>
                    <a:lnTo>
                      <a:pt x="191" y="905"/>
                    </a:lnTo>
                    <a:lnTo>
                      <a:pt x="188" y="901"/>
                    </a:lnTo>
                    <a:lnTo>
                      <a:pt x="188" y="899"/>
                    </a:lnTo>
                    <a:lnTo>
                      <a:pt x="186" y="898"/>
                    </a:lnTo>
                    <a:lnTo>
                      <a:pt x="185" y="896"/>
                    </a:lnTo>
                    <a:lnTo>
                      <a:pt x="183" y="893"/>
                    </a:lnTo>
                    <a:lnTo>
                      <a:pt x="182" y="892"/>
                    </a:lnTo>
                    <a:lnTo>
                      <a:pt x="181" y="889"/>
                    </a:lnTo>
                    <a:lnTo>
                      <a:pt x="178" y="888"/>
                    </a:lnTo>
                    <a:lnTo>
                      <a:pt x="176" y="886"/>
                    </a:lnTo>
                    <a:lnTo>
                      <a:pt x="175" y="882"/>
                    </a:lnTo>
                    <a:lnTo>
                      <a:pt x="173" y="881"/>
                    </a:lnTo>
                    <a:lnTo>
                      <a:pt x="173" y="878"/>
                    </a:lnTo>
                    <a:lnTo>
                      <a:pt x="173" y="876"/>
                    </a:lnTo>
                    <a:lnTo>
                      <a:pt x="175" y="876"/>
                    </a:lnTo>
                    <a:lnTo>
                      <a:pt x="175" y="878"/>
                    </a:lnTo>
                    <a:lnTo>
                      <a:pt x="176" y="879"/>
                    </a:lnTo>
                    <a:lnTo>
                      <a:pt x="176" y="881"/>
                    </a:lnTo>
                    <a:lnTo>
                      <a:pt x="178" y="882"/>
                    </a:lnTo>
                    <a:lnTo>
                      <a:pt x="179" y="882"/>
                    </a:lnTo>
                    <a:lnTo>
                      <a:pt x="179" y="878"/>
                    </a:lnTo>
                    <a:lnTo>
                      <a:pt x="178" y="878"/>
                    </a:lnTo>
                    <a:lnTo>
                      <a:pt x="173" y="875"/>
                    </a:lnTo>
                    <a:lnTo>
                      <a:pt x="172" y="873"/>
                    </a:lnTo>
                    <a:lnTo>
                      <a:pt x="169" y="871"/>
                    </a:lnTo>
                    <a:lnTo>
                      <a:pt x="169" y="869"/>
                    </a:lnTo>
                    <a:lnTo>
                      <a:pt x="169" y="866"/>
                    </a:lnTo>
                    <a:lnTo>
                      <a:pt x="168" y="863"/>
                    </a:lnTo>
                    <a:lnTo>
                      <a:pt x="165" y="861"/>
                    </a:lnTo>
                    <a:lnTo>
                      <a:pt x="163" y="858"/>
                    </a:lnTo>
                    <a:lnTo>
                      <a:pt x="162" y="855"/>
                    </a:lnTo>
                    <a:lnTo>
                      <a:pt x="161" y="853"/>
                    </a:lnTo>
                    <a:lnTo>
                      <a:pt x="159" y="851"/>
                    </a:lnTo>
                    <a:lnTo>
                      <a:pt x="158" y="848"/>
                    </a:lnTo>
                    <a:lnTo>
                      <a:pt x="153" y="842"/>
                    </a:lnTo>
                    <a:lnTo>
                      <a:pt x="152" y="839"/>
                    </a:lnTo>
                    <a:lnTo>
                      <a:pt x="151" y="835"/>
                    </a:lnTo>
                    <a:lnTo>
                      <a:pt x="149" y="833"/>
                    </a:lnTo>
                    <a:lnTo>
                      <a:pt x="148" y="831"/>
                    </a:lnTo>
                    <a:lnTo>
                      <a:pt x="148" y="829"/>
                    </a:lnTo>
                    <a:lnTo>
                      <a:pt x="149" y="823"/>
                    </a:lnTo>
                    <a:lnTo>
                      <a:pt x="146" y="821"/>
                    </a:lnTo>
                    <a:lnTo>
                      <a:pt x="145" y="818"/>
                    </a:lnTo>
                    <a:lnTo>
                      <a:pt x="143" y="815"/>
                    </a:lnTo>
                    <a:lnTo>
                      <a:pt x="143" y="812"/>
                    </a:lnTo>
                    <a:lnTo>
                      <a:pt x="143" y="808"/>
                    </a:lnTo>
                    <a:lnTo>
                      <a:pt x="143" y="805"/>
                    </a:lnTo>
                    <a:lnTo>
                      <a:pt x="142" y="800"/>
                    </a:lnTo>
                    <a:lnTo>
                      <a:pt x="141" y="798"/>
                    </a:lnTo>
                    <a:lnTo>
                      <a:pt x="139" y="793"/>
                    </a:lnTo>
                    <a:lnTo>
                      <a:pt x="136" y="788"/>
                    </a:lnTo>
                    <a:lnTo>
                      <a:pt x="135" y="785"/>
                    </a:lnTo>
                    <a:lnTo>
                      <a:pt x="133" y="782"/>
                    </a:lnTo>
                    <a:lnTo>
                      <a:pt x="132" y="779"/>
                    </a:lnTo>
                    <a:lnTo>
                      <a:pt x="129" y="773"/>
                    </a:lnTo>
                    <a:lnTo>
                      <a:pt x="129" y="772"/>
                    </a:lnTo>
                    <a:lnTo>
                      <a:pt x="128" y="769"/>
                    </a:lnTo>
                    <a:lnTo>
                      <a:pt x="126" y="766"/>
                    </a:lnTo>
                    <a:lnTo>
                      <a:pt x="125" y="765"/>
                    </a:lnTo>
                    <a:lnTo>
                      <a:pt x="123" y="760"/>
                    </a:lnTo>
                    <a:lnTo>
                      <a:pt x="122" y="759"/>
                    </a:lnTo>
                    <a:lnTo>
                      <a:pt x="123" y="758"/>
                    </a:lnTo>
                    <a:lnTo>
                      <a:pt x="125" y="758"/>
                    </a:lnTo>
                    <a:lnTo>
                      <a:pt x="126" y="758"/>
                    </a:lnTo>
                    <a:lnTo>
                      <a:pt x="125" y="756"/>
                    </a:lnTo>
                    <a:lnTo>
                      <a:pt x="125" y="755"/>
                    </a:lnTo>
                    <a:lnTo>
                      <a:pt x="123" y="753"/>
                    </a:lnTo>
                    <a:lnTo>
                      <a:pt x="122" y="753"/>
                    </a:lnTo>
                    <a:lnTo>
                      <a:pt x="122" y="752"/>
                    </a:lnTo>
                    <a:lnTo>
                      <a:pt x="121" y="752"/>
                    </a:lnTo>
                    <a:lnTo>
                      <a:pt x="121" y="750"/>
                    </a:lnTo>
                    <a:lnTo>
                      <a:pt x="119" y="748"/>
                    </a:lnTo>
                    <a:lnTo>
                      <a:pt x="118" y="746"/>
                    </a:lnTo>
                    <a:lnTo>
                      <a:pt x="116" y="745"/>
                    </a:lnTo>
                    <a:lnTo>
                      <a:pt x="116" y="743"/>
                    </a:lnTo>
                    <a:lnTo>
                      <a:pt x="115" y="742"/>
                    </a:lnTo>
                    <a:lnTo>
                      <a:pt x="116" y="740"/>
                    </a:lnTo>
                    <a:lnTo>
                      <a:pt x="116" y="739"/>
                    </a:lnTo>
                    <a:lnTo>
                      <a:pt x="116" y="738"/>
                    </a:lnTo>
                    <a:lnTo>
                      <a:pt x="116" y="736"/>
                    </a:lnTo>
                    <a:lnTo>
                      <a:pt x="116" y="733"/>
                    </a:lnTo>
                    <a:lnTo>
                      <a:pt x="116" y="732"/>
                    </a:lnTo>
                    <a:lnTo>
                      <a:pt x="115" y="730"/>
                    </a:lnTo>
                    <a:lnTo>
                      <a:pt x="115" y="725"/>
                    </a:lnTo>
                    <a:lnTo>
                      <a:pt x="115" y="722"/>
                    </a:lnTo>
                    <a:lnTo>
                      <a:pt x="113" y="718"/>
                    </a:lnTo>
                    <a:lnTo>
                      <a:pt x="112" y="715"/>
                    </a:lnTo>
                    <a:lnTo>
                      <a:pt x="112" y="713"/>
                    </a:lnTo>
                    <a:lnTo>
                      <a:pt x="111" y="710"/>
                    </a:lnTo>
                    <a:lnTo>
                      <a:pt x="111" y="709"/>
                    </a:lnTo>
                    <a:lnTo>
                      <a:pt x="109" y="708"/>
                    </a:lnTo>
                    <a:lnTo>
                      <a:pt x="109" y="705"/>
                    </a:lnTo>
                    <a:lnTo>
                      <a:pt x="108" y="702"/>
                    </a:lnTo>
                    <a:lnTo>
                      <a:pt x="108" y="700"/>
                    </a:lnTo>
                    <a:lnTo>
                      <a:pt x="108" y="698"/>
                    </a:lnTo>
                    <a:lnTo>
                      <a:pt x="108" y="696"/>
                    </a:lnTo>
                    <a:lnTo>
                      <a:pt x="108" y="693"/>
                    </a:lnTo>
                    <a:lnTo>
                      <a:pt x="108" y="690"/>
                    </a:lnTo>
                    <a:lnTo>
                      <a:pt x="106" y="690"/>
                    </a:lnTo>
                    <a:lnTo>
                      <a:pt x="106" y="689"/>
                    </a:lnTo>
                    <a:lnTo>
                      <a:pt x="106" y="686"/>
                    </a:lnTo>
                    <a:lnTo>
                      <a:pt x="106" y="685"/>
                    </a:lnTo>
                    <a:lnTo>
                      <a:pt x="106" y="682"/>
                    </a:lnTo>
                    <a:lnTo>
                      <a:pt x="106" y="679"/>
                    </a:lnTo>
                    <a:lnTo>
                      <a:pt x="105" y="672"/>
                    </a:lnTo>
                    <a:lnTo>
                      <a:pt x="102" y="670"/>
                    </a:lnTo>
                    <a:lnTo>
                      <a:pt x="101" y="669"/>
                    </a:lnTo>
                    <a:lnTo>
                      <a:pt x="98" y="669"/>
                    </a:lnTo>
                    <a:lnTo>
                      <a:pt x="96" y="668"/>
                    </a:lnTo>
                    <a:lnTo>
                      <a:pt x="95" y="666"/>
                    </a:lnTo>
                    <a:lnTo>
                      <a:pt x="92" y="666"/>
                    </a:lnTo>
                    <a:lnTo>
                      <a:pt x="91" y="666"/>
                    </a:lnTo>
                    <a:lnTo>
                      <a:pt x="89" y="665"/>
                    </a:lnTo>
                    <a:lnTo>
                      <a:pt x="88" y="665"/>
                    </a:lnTo>
                    <a:lnTo>
                      <a:pt x="85" y="663"/>
                    </a:lnTo>
                    <a:lnTo>
                      <a:pt x="83" y="662"/>
                    </a:lnTo>
                    <a:lnTo>
                      <a:pt x="82" y="660"/>
                    </a:lnTo>
                    <a:lnTo>
                      <a:pt x="81" y="660"/>
                    </a:lnTo>
                    <a:lnTo>
                      <a:pt x="79" y="659"/>
                    </a:lnTo>
                    <a:lnTo>
                      <a:pt x="76" y="656"/>
                    </a:lnTo>
                    <a:lnTo>
                      <a:pt x="75" y="655"/>
                    </a:lnTo>
                    <a:lnTo>
                      <a:pt x="73" y="655"/>
                    </a:lnTo>
                    <a:lnTo>
                      <a:pt x="71" y="650"/>
                    </a:lnTo>
                    <a:lnTo>
                      <a:pt x="69" y="649"/>
                    </a:lnTo>
                    <a:lnTo>
                      <a:pt x="68" y="648"/>
                    </a:lnTo>
                    <a:lnTo>
                      <a:pt x="66" y="646"/>
                    </a:lnTo>
                    <a:lnTo>
                      <a:pt x="66" y="645"/>
                    </a:lnTo>
                    <a:lnTo>
                      <a:pt x="65" y="642"/>
                    </a:lnTo>
                    <a:lnTo>
                      <a:pt x="63" y="640"/>
                    </a:lnTo>
                    <a:lnTo>
                      <a:pt x="59" y="636"/>
                    </a:lnTo>
                    <a:lnTo>
                      <a:pt x="58" y="635"/>
                    </a:lnTo>
                    <a:lnTo>
                      <a:pt x="58" y="633"/>
                    </a:lnTo>
                    <a:lnTo>
                      <a:pt x="56" y="632"/>
                    </a:lnTo>
                    <a:lnTo>
                      <a:pt x="56" y="630"/>
                    </a:lnTo>
                    <a:lnTo>
                      <a:pt x="56" y="629"/>
                    </a:lnTo>
                    <a:lnTo>
                      <a:pt x="58" y="629"/>
                    </a:lnTo>
                    <a:lnTo>
                      <a:pt x="59" y="626"/>
                    </a:lnTo>
                    <a:lnTo>
                      <a:pt x="59" y="625"/>
                    </a:lnTo>
                    <a:lnTo>
                      <a:pt x="61" y="623"/>
                    </a:lnTo>
                    <a:lnTo>
                      <a:pt x="62" y="622"/>
                    </a:lnTo>
                    <a:lnTo>
                      <a:pt x="63" y="620"/>
                    </a:lnTo>
                    <a:lnTo>
                      <a:pt x="65" y="619"/>
                    </a:lnTo>
                    <a:lnTo>
                      <a:pt x="61" y="615"/>
                    </a:lnTo>
                    <a:lnTo>
                      <a:pt x="56" y="612"/>
                    </a:lnTo>
                    <a:lnTo>
                      <a:pt x="53" y="610"/>
                    </a:lnTo>
                    <a:lnTo>
                      <a:pt x="52" y="607"/>
                    </a:lnTo>
                    <a:lnTo>
                      <a:pt x="48" y="603"/>
                    </a:lnTo>
                    <a:lnTo>
                      <a:pt x="46" y="602"/>
                    </a:lnTo>
                    <a:lnTo>
                      <a:pt x="45" y="599"/>
                    </a:lnTo>
                    <a:lnTo>
                      <a:pt x="42" y="593"/>
                    </a:lnTo>
                    <a:lnTo>
                      <a:pt x="42" y="589"/>
                    </a:lnTo>
                    <a:lnTo>
                      <a:pt x="40" y="585"/>
                    </a:lnTo>
                    <a:lnTo>
                      <a:pt x="39" y="583"/>
                    </a:lnTo>
                    <a:lnTo>
                      <a:pt x="36" y="579"/>
                    </a:lnTo>
                    <a:lnTo>
                      <a:pt x="35" y="576"/>
                    </a:lnTo>
                    <a:lnTo>
                      <a:pt x="32" y="575"/>
                    </a:lnTo>
                    <a:lnTo>
                      <a:pt x="32" y="573"/>
                    </a:lnTo>
                    <a:lnTo>
                      <a:pt x="30" y="570"/>
                    </a:lnTo>
                    <a:lnTo>
                      <a:pt x="30" y="567"/>
                    </a:lnTo>
                    <a:lnTo>
                      <a:pt x="30" y="566"/>
                    </a:lnTo>
                    <a:lnTo>
                      <a:pt x="30" y="563"/>
                    </a:lnTo>
                    <a:lnTo>
                      <a:pt x="32" y="560"/>
                    </a:lnTo>
                    <a:lnTo>
                      <a:pt x="28" y="556"/>
                    </a:lnTo>
                    <a:lnTo>
                      <a:pt x="26" y="557"/>
                    </a:lnTo>
                    <a:lnTo>
                      <a:pt x="22" y="556"/>
                    </a:lnTo>
                    <a:lnTo>
                      <a:pt x="20" y="555"/>
                    </a:lnTo>
                    <a:lnTo>
                      <a:pt x="19" y="553"/>
                    </a:lnTo>
                    <a:lnTo>
                      <a:pt x="18" y="550"/>
                    </a:lnTo>
                    <a:lnTo>
                      <a:pt x="16" y="546"/>
                    </a:lnTo>
                    <a:lnTo>
                      <a:pt x="15" y="543"/>
                    </a:lnTo>
                    <a:lnTo>
                      <a:pt x="13" y="540"/>
                    </a:lnTo>
                    <a:lnTo>
                      <a:pt x="12" y="539"/>
                    </a:lnTo>
                    <a:lnTo>
                      <a:pt x="10" y="537"/>
                    </a:lnTo>
                    <a:lnTo>
                      <a:pt x="10" y="536"/>
                    </a:lnTo>
                    <a:lnTo>
                      <a:pt x="9" y="535"/>
                    </a:lnTo>
                    <a:lnTo>
                      <a:pt x="8" y="532"/>
                    </a:lnTo>
                    <a:lnTo>
                      <a:pt x="5" y="529"/>
                    </a:lnTo>
                    <a:lnTo>
                      <a:pt x="2" y="525"/>
                    </a:lnTo>
                    <a:lnTo>
                      <a:pt x="0" y="520"/>
                    </a:lnTo>
                    <a:lnTo>
                      <a:pt x="9" y="507"/>
                    </a:lnTo>
                    <a:lnTo>
                      <a:pt x="10" y="506"/>
                    </a:lnTo>
                    <a:lnTo>
                      <a:pt x="10" y="505"/>
                    </a:lnTo>
                    <a:lnTo>
                      <a:pt x="13" y="499"/>
                    </a:lnTo>
                    <a:lnTo>
                      <a:pt x="15" y="495"/>
                    </a:lnTo>
                    <a:lnTo>
                      <a:pt x="18" y="489"/>
                    </a:lnTo>
                    <a:lnTo>
                      <a:pt x="18" y="487"/>
                    </a:lnTo>
                    <a:lnTo>
                      <a:pt x="22" y="482"/>
                    </a:lnTo>
                    <a:lnTo>
                      <a:pt x="25" y="475"/>
                    </a:lnTo>
                    <a:lnTo>
                      <a:pt x="29" y="466"/>
                    </a:lnTo>
                    <a:lnTo>
                      <a:pt x="32" y="459"/>
                    </a:lnTo>
                    <a:lnTo>
                      <a:pt x="36" y="452"/>
                    </a:lnTo>
                    <a:lnTo>
                      <a:pt x="42" y="443"/>
                    </a:lnTo>
                    <a:lnTo>
                      <a:pt x="45" y="439"/>
                    </a:lnTo>
                    <a:lnTo>
                      <a:pt x="48" y="437"/>
                    </a:lnTo>
                    <a:lnTo>
                      <a:pt x="46" y="436"/>
                    </a:lnTo>
                    <a:lnTo>
                      <a:pt x="48" y="436"/>
                    </a:lnTo>
                    <a:lnTo>
                      <a:pt x="46" y="434"/>
                    </a:lnTo>
                    <a:lnTo>
                      <a:pt x="48" y="433"/>
                    </a:lnTo>
                    <a:lnTo>
                      <a:pt x="48" y="432"/>
                    </a:lnTo>
                    <a:lnTo>
                      <a:pt x="46" y="432"/>
                    </a:lnTo>
                    <a:lnTo>
                      <a:pt x="45" y="432"/>
                    </a:lnTo>
                    <a:lnTo>
                      <a:pt x="45" y="430"/>
                    </a:lnTo>
                    <a:lnTo>
                      <a:pt x="45" y="429"/>
                    </a:lnTo>
                    <a:lnTo>
                      <a:pt x="43" y="427"/>
                    </a:lnTo>
                    <a:lnTo>
                      <a:pt x="43" y="426"/>
                    </a:lnTo>
                    <a:lnTo>
                      <a:pt x="42" y="426"/>
                    </a:lnTo>
                    <a:lnTo>
                      <a:pt x="40" y="426"/>
                    </a:lnTo>
                    <a:lnTo>
                      <a:pt x="40" y="429"/>
                    </a:lnTo>
                    <a:lnTo>
                      <a:pt x="39" y="429"/>
                    </a:lnTo>
                    <a:lnTo>
                      <a:pt x="38" y="427"/>
                    </a:lnTo>
                    <a:lnTo>
                      <a:pt x="36" y="427"/>
                    </a:lnTo>
                    <a:lnTo>
                      <a:pt x="36" y="429"/>
                    </a:lnTo>
                    <a:lnTo>
                      <a:pt x="35" y="429"/>
                    </a:lnTo>
                    <a:lnTo>
                      <a:pt x="33" y="429"/>
                    </a:lnTo>
                    <a:lnTo>
                      <a:pt x="33" y="427"/>
                    </a:lnTo>
                    <a:lnTo>
                      <a:pt x="32" y="427"/>
                    </a:lnTo>
                    <a:lnTo>
                      <a:pt x="32" y="426"/>
                    </a:lnTo>
                    <a:lnTo>
                      <a:pt x="32" y="423"/>
                    </a:lnTo>
                    <a:lnTo>
                      <a:pt x="30" y="423"/>
                    </a:lnTo>
                    <a:lnTo>
                      <a:pt x="29" y="424"/>
                    </a:lnTo>
                    <a:lnTo>
                      <a:pt x="28" y="423"/>
                    </a:lnTo>
                    <a:lnTo>
                      <a:pt x="29" y="422"/>
                    </a:lnTo>
                    <a:lnTo>
                      <a:pt x="29" y="420"/>
                    </a:lnTo>
                    <a:lnTo>
                      <a:pt x="28" y="419"/>
                    </a:lnTo>
                    <a:lnTo>
                      <a:pt x="28" y="417"/>
                    </a:lnTo>
                    <a:lnTo>
                      <a:pt x="28" y="416"/>
                    </a:lnTo>
                    <a:lnTo>
                      <a:pt x="26" y="414"/>
                    </a:lnTo>
                    <a:lnTo>
                      <a:pt x="25" y="413"/>
                    </a:lnTo>
                    <a:lnTo>
                      <a:pt x="23" y="413"/>
                    </a:lnTo>
                    <a:lnTo>
                      <a:pt x="22" y="413"/>
                    </a:lnTo>
                    <a:lnTo>
                      <a:pt x="20" y="412"/>
                    </a:lnTo>
                    <a:lnTo>
                      <a:pt x="20" y="409"/>
                    </a:lnTo>
                    <a:lnTo>
                      <a:pt x="20" y="407"/>
                    </a:lnTo>
                    <a:lnTo>
                      <a:pt x="18" y="404"/>
                    </a:lnTo>
                    <a:lnTo>
                      <a:pt x="16" y="404"/>
                    </a:lnTo>
                    <a:lnTo>
                      <a:pt x="15" y="403"/>
                    </a:lnTo>
                    <a:lnTo>
                      <a:pt x="12" y="402"/>
                    </a:lnTo>
                    <a:lnTo>
                      <a:pt x="10" y="400"/>
                    </a:lnTo>
                    <a:lnTo>
                      <a:pt x="9" y="397"/>
                    </a:lnTo>
                    <a:lnTo>
                      <a:pt x="9" y="396"/>
                    </a:lnTo>
                    <a:lnTo>
                      <a:pt x="10" y="394"/>
                    </a:lnTo>
                    <a:lnTo>
                      <a:pt x="12" y="393"/>
                    </a:lnTo>
                    <a:lnTo>
                      <a:pt x="12" y="392"/>
                    </a:lnTo>
                    <a:lnTo>
                      <a:pt x="15" y="390"/>
                    </a:lnTo>
                    <a:lnTo>
                      <a:pt x="16" y="389"/>
                    </a:lnTo>
                    <a:lnTo>
                      <a:pt x="16" y="387"/>
                    </a:lnTo>
                    <a:lnTo>
                      <a:pt x="15" y="386"/>
                    </a:lnTo>
                    <a:lnTo>
                      <a:pt x="15" y="384"/>
                    </a:lnTo>
                    <a:lnTo>
                      <a:pt x="13" y="383"/>
                    </a:lnTo>
                    <a:lnTo>
                      <a:pt x="13" y="382"/>
                    </a:lnTo>
                    <a:lnTo>
                      <a:pt x="15" y="379"/>
                    </a:lnTo>
                    <a:lnTo>
                      <a:pt x="15" y="377"/>
                    </a:lnTo>
                    <a:lnTo>
                      <a:pt x="18" y="377"/>
                    </a:lnTo>
                    <a:lnTo>
                      <a:pt x="19" y="377"/>
                    </a:lnTo>
                    <a:lnTo>
                      <a:pt x="20" y="374"/>
                    </a:lnTo>
                    <a:lnTo>
                      <a:pt x="20" y="373"/>
                    </a:lnTo>
                    <a:lnTo>
                      <a:pt x="20" y="372"/>
                    </a:lnTo>
                    <a:lnTo>
                      <a:pt x="22" y="372"/>
                    </a:lnTo>
                    <a:lnTo>
                      <a:pt x="23" y="372"/>
                    </a:lnTo>
                    <a:lnTo>
                      <a:pt x="25" y="373"/>
                    </a:lnTo>
                    <a:lnTo>
                      <a:pt x="26" y="373"/>
                    </a:lnTo>
                    <a:lnTo>
                      <a:pt x="28" y="373"/>
                    </a:lnTo>
                    <a:lnTo>
                      <a:pt x="29" y="373"/>
                    </a:lnTo>
                    <a:lnTo>
                      <a:pt x="30" y="372"/>
                    </a:lnTo>
                    <a:lnTo>
                      <a:pt x="32" y="370"/>
                    </a:lnTo>
                    <a:lnTo>
                      <a:pt x="33" y="369"/>
                    </a:lnTo>
                    <a:lnTo>
                      <a:pt x="36" y="367"/>
                    </a:lnTo>
                    <a:lnTo>
                      <a:pt x="38" y="366"/>
                    </a:lnTo>
                    <a:lnTo>
                      <a:pt x="38" y="363"/>
                    </a:lnTo>
                    <a:lnTo>
                      <a:pt x="39" y="363"/>
                    </a:lnTo>
                    <a:lnTo>
                      <a:pt x="39" y="362"/>
                    </a:lnTo>
                    <a:lnTo>
                      <a:pt x="39" y="360"/>
                    </a:lnTo>
                    <a:lnTo>
                      <a:pt x="38" y="360"/>
                    </a:lnTo>
                    <a:lnTo>
                      <a:pt x="38" y="359"/>
                    </a:lnTo>
                    <a:lnTo>
                      <a:pt x="38" y="357"/>
                    </a:lnTo>
                    <a:lnTo>
                      <a:pt x="39" y="356"/>
                    </a:lnTo>
                    <a:lnTo>
                      <a:pt x="38" y="354"/>
                    </a:lnTo>
                    <a:lnTo>
                      <a:pt x="38" y="353"/>
                    </a:lnTo>
                    <a:lnTo>
                      <a:pt x="38" y="352"/>
                    </a:lnTo>
                    <a:lnTo>
                      <a:pt x="39" y="352"/>
                    </a:lnTo>
                    <a:lnTo>
                      <a:pt x="40" y="350"/>
                    </a:lnTo>
                    <a:lnTo>
                      <a:pt x="42" y="349"/>
                    </a:lnTo>
                    <a:lnTo>
                      <a:pt x="43" y="347"/>
                    </a:lnTo>
                    <a:lnTo>
                      <a:pt x="45" y="346"/>
                    </a:lnTo>
                    <a:lnTo>
                      <a:pt x="46" y="344"/>
                    </a:lnTo>
                    <a:lnTo>
                      <a:pt x="48" y="343"/>
                    </a:lnTo>
                    <a:lnTo>
                      <a:pt x="48" y="342"/>
                    </a:lnTo>
                    <a:lnTo>
                      <a:pt x="49" y="340"/>
                    </a:lnTo>
                    <a:lnTo>
                      <a:pt x="51" y="339"/>
                    </a:lnTo>
                    <a:lnTo>
                      <a:pt x="52" y="337"/>
                    </a:lnTo>
                    <a:lnTo>
                      <a:pt x="52" y="336"/>
                    </a:lnTo>
                    <a:lnTo>
                      <a:pt x="53" y="336"/>
                    </a:lnTo>
                    <a:lnTo>
                      <a:pt x="52" y="334"/>
                    </a:lnTo>
                    <a:lnTo>
                      <a:pt x="52" y="333"/>
                    </a:lnTo>
                    <a:lnTo>
                      <a:pt x="52" y="332"/>
                    </a:lnTo>
                    <a:lnTo>
                      <a:pt x="53" y="330"/>
                    </a:lnTo>
                    <a:lnTo>
                      <a:pt x="53" y="327"/>
                    </a:lnTo>
                    <a:lnTo>
                      <a:pt x="53" y="326"/>
                    </a:lnTo>
                    <a:lnTo>
                      <a:pt x="53" y="324"/>
                    </a:lnTo>
                    <a:lnTo>
                      <a:pt x="55" y="323"/>
                    </a:lnTo>
                    <a:lnTo>
                      <a:pt x="55" y="322"/>
                    </a:lnTo>
                    <a:lnTo>
                      <a:pt x="55" y="320"/>
                    </a:lnTo>
                    <a:lnTo>
                      <a:pt x="56" y="319"/>
                    </a:lnTo>
                    <a:lnTo>
                      <a:pt x="55" y="317"/>
                    </a:lnTo>
                    <a:lnTo>
                      <a:pt x="53" y="314"/>
                    </a:lnTo>
                    <a:lnTo>
                      <a:pt x="51" y="314"/>
                    </a:lnTo>
                    <a:lnTo>
                      <a:pt x="49" y="313"/>
                    </a:lnTo>
                    <a:lnTo>
                      <a:pt x="48" y="312"/>
                    </a:lnTo>
                    <a:lnTo>
                      <a:pt x="46" y="310"/>
                    </a:lnTo>
                    <a:lnTo>
                      <a:pt x="46" y="309"/>
                    </a:lnTo>
                    <a:lnTo>
                      <a:pt x="45" y="309"/>
                    </a:lnTo>
                    <a:lnTo>
                      <a:pt x="45" y="307"/>
                    </a:lnTo>
                    <a:lnTo>
                      <a:pt x="43" y="306"/>
                    </a:lnTo>
                    <a:lnTo>
                      <a:pt x="43" y="304"/>
                    </a:lnTo>
                    <a:lnTo>
                      <a:pt x="42" y="303"/>
                    </a:lnTo>
                    <a:lnTo>
                      <a:pt x="42" y="302"/>
                    </a:lnTo>
                    <a:lnTo>
                      <a:pt x="42" y="300"/>
                    </a:lnTo>
                    <a:lnTo>
                      <a:pt x="40" y="299"/>
                    </a:lnTo>
                    <a:lnTo>
                      <a:pt x="40" y="297"/>
                    </a:lnTo>
                    <a:lnTo>
                      <a:pt x="39" y="296"/>
                    </a:lnTo>
                    <a:lnTo>
                      <a:pt x="39" y="293"/>
                    </a:lnTo>
                    <a:lnTo>
                      <a:pt x="40" y="292"/>
                    </a:lnTo>
                    <a:lnTo>
                      <a:pt x="40" y="289"/>
                    </a:lnTo>
                    <a:lnTo>
                      <a:pt x="40" y="287"/>
                    </a:lnTo>
                    <a:lnTo>
                      <a:pt x="40" y="286"/>
                    </a:lnTo>
                    <a:lnTo>
                      <a:pt x="40" y="283"/>
                    </a:lnTo>
                    <a:lnTo>
                      <a:pt x="40" y="281"/>
                    </a:lnTo>
                    <a:lnTo>
                      <a:pt x="42" y="279"/>
                    </a:lnTo>
                    <a:lnTo>
                      <a:pt x="42" y="277"/>
                    </a:lnTo>
                    <a:lnTo>
                      <a:pt x="43" y="276"/>
                    </a:lnTo>
                    <a:lnTo>
                      <a:pt x="43" y="274"/>
                    </a:lnTo>
                    <a:lnTo>
                      <a:pt x="45" y="273"/>
                    </a:lnTo>
                    <a:lnTo>
                      <a:pt x="46" y="270"/>
                    </a:lnTo>
                    <a:lnTo>
                      <a:pt x="48" y="267"/>
                    </a:lnTo>
                    <a:lnTo>
                      <a:pt x="48" y="266"/>
                    </a:lnTo>
                    <a:lnTo>
                      <a:pt x="49" y="264"/>
                    </a:lnTo>
                    <a:lnTo>
                      <a:pt x="51" y="263"/>
                    </a:lnTo>
                    <a:lnTo>
                      <a:pt x="52" y="260"/>
                    </a:lnTo>
                    <a:lnTo>
                      <a:pt x="53" y="259"/>
                    </a:lnTo>
                    <a:lnTo>
                      <a:pt x="56" y="256"/>
                    </a:lnTo>
                    <a:lnTo>
                      <a:pt x="59" y="254"/>
                    </a:lnTo>
                    <a:lnTo>
                      <a:pt x="61" y="253"/>
                    </a:lnTo>
                    <a:lnTo>
                      <a:pt x="62" y="253"/>
                    </a:lnTo>
                    <a:lnTo>
                      <a:pt x="63" y="251"/>
                    </a:lnTo>
                    <a:lnTo>
                      <a:pt x="66" y="251"/>
                    </a:lnTo>
                    <a:lnTo>
                      <a:pt x="68" y="249"/>
                    </a:lnTo>
                    <a:lnTo>
                      <a:pt x="68" y="247"/>
                    </a:lnTo>
                    <a:lnTo>
                      <a:pt x="68" y="246"/>
                    </a:lnTo>
                    <a:lnTo>
                      <a:pt x="69" y="244"/>
                    </a:lnTo>
                    <a:lnTo>
                      <a:pt x="69" y="243"/>
                    </a:lnTo>
                    <a:lnTo>
                      <a:pt x="69" y="241"/>
                    </a:lnTo>
                    <a:lnTo>
                      <a:pt x="69" y="240"/>
                    </a:lnTo>
                    <a:lnTo>
                      <a:pt x="71" y="239"/>
                    </a:lnTo>
                    <a:lnTo>
                      <a:pt x="71" y="237"/>
                    </a:lnTo>
                    <a:lnTo>
                      <a:pt x="72" y="237"/>
                    </a:lnTo>
                    <a:lnTo>
                      <a:pt x="73" y="234"/>
                    </a:lnTo>
                    <a:lnTo>
                      <a:pt x="75" y="233"/>
                    </a:lnTo>
                    <a:lnTo>
                      <a:pt x="75" y="231"/>
                    </a:lnTo>
                    <a:lnTo>
                      <a:pt x="78" y="229"/>
                    </a:lnTo>
                    <a:lnTo>
                      <a:pt x="78" y="227"/>
                    </a:lnTo>
                    <a:lnTo>
                      <a:pt x="81" y="223"/>
                    </a:lnTo>
                    <a:lnTo>
                      <a:pt x="83" y="217"/>
                    </a:lnTo>
                    <a:lnTo>
                      <a:pt x="89" y="216"/>
                    </a:lnTo>
                    <a:lnTo>
                      <a:pt x="146" y="217"/>
                    </a:lnTo>
                    <a:lnTo>
                      <a:pt x="171" y="217"/>
                    </a:lnTo>
                    <a:lnTo>
                      <a:pt x="173" y="217"/>
                    </a:lnTo>
                    <a:lnTo>
                      <a:pt x="176" y="217"/>
                    </a:lnTo>
                    <a:lnTo>
                      <a:pt x="178" y="219"/>
                    </a:lnTo>
                    <a:lnTo>
                      <a:pt x="179" y="220"/>
                    </a:lnTo>
                    <a:lnTo>
                      <a:pt x="181" y="221"/>
                    </a:lnTo>
                    <a:lnTo>
                      <a:pt x="182" y="227"/>
                    </a:lnTo>
                    <a:lnTo>
                      <a:pt x="181" y="230"/>
                    </a:lnTo>
                    <a:lnTo>
                      <a:pt x="179" y="231"/>
                    </a:lnTo>
                    <a:lnTo>
                      <a:pt x="178" y="231"/>
                    </a:lnTo>
                    <a:lnTo>
                      <a:pt x="176" y="233"/>
                    </a:lnTo>
                    <a:lnTo>
                      <a:pt x="175" y="233"/>
                    </a:lnTo>
                    <a:lnTo>
                      <a:pt x="173" y="234"/>
                    </a:lnTo>
                    <a:lnTo>
                      <a:pt x="172" y="236"/>
                    </a:lnTo>
                    <a:lnTo>
                      <a:pt x="172" y="239"/>
                    </a:lnTo>
                    <a:lnTo>
                      <a:pt x="172" y="240"/>
                    </a:lnTo>
                    <a:lnTo>
                      <a:pt x="173" y="240"/>
                    </a:lnTo>
                    <a:lnTo>
                      <a:pt x="173" y="241"/>
                    </a:lnTo>
                    <a:lnTo>
                      <a:pt x="173" y="243"/>
                    </a:lnTo>
                    <a:lnTo>
                      <a:pt x="175" y="244"/>
                    </a:lnTo>
                    <a:lnTo>
                      <a:pt x="176" y="247"/>
                    </a:lnTo>
                    <a:lnTo>
                      <a:pt x="178" y="250"/>
                    </a:lnTo>
                    <a:lnTo>
                      <a:pt x="178" y="251"/>
                    </a:lnTo>
                    <a:lnTo>
                      <a:pt x="178" y="253"/>
                    </a:lnTo>
                    <a:lnTo>
                      <a:pt x="179" y="254"/>
                    </a:lnTo>
                    <a:lnTo>
                      <a:pt x="178" y="259"/>
                    </a:lnTo>
                    <a:lnTo>
                      <a:pt x="179" y="261"/>
                    </a:lnTo>
                    <a:lnTo>
                      <a:pt x="178" y="264"/>
                    </a:lnTo>
                    <a:lnTo>
                      <a:pt x="179" y="267"/>
                    </a:lnTo>
                    <a:lnTo>
                      <a:pt x="181" y="270"/>
                    </a:lnTo>
                    <a:lnTo>
                      <a:pt x="182" y="271"/>
                    </a:lnTo>
                    <a:lnTo>
                      <a:pt x="183" y="273"/>
                    </a:lnTo>
                    <a:lnTo>
                      <a:pt x="185" y="273"/>
                    </a:lnTo>
                    <a:lnTo>
                      <a:pt x="186" y="271"/>
                    </a:lnTo>
                    <a:lnTo>
                      <a:pt x="186" y="270"/>
                    </a:lnTo>
                    <a:lnTo>
                      <a:pt x="189" y="267"/>
                    </a:lnTo>
                    <a:lnTo>
                      <a:pt x="192" y="266"/>
                    </a:lnTo>
                    <a:lnTo>
                      <a:pt x="194" y="263"/>
                    </a:lnTo>
                    <a:lnTo>
                      <a:pt x="196" y="261"/>
                    </a:lnTo>
                    <a:lnTo>
                      <a:pt x="199" y="260"/>
                    </a:lnTo>
                    <a:lnTo>
                      <a:pt x="202" y="260"/>
                    </a:lnTo>
                    <a:lnTo>
                      <a:pt x="205" y="261"/>
                    </a:lnTo>
                    <a:lnTo>
                      <a:pt x="206" y="263"/>
                    </a:lnTo>
                    <a:lnTo>
                      <a:pt x="209" y="264"/>
                    </a:lnTo>
                    <a:lnTo>
                      <a:pt x="211" y="266"/>
                    </a:lnTo>
                    <a:lnTo>
                      <a:pt x="222" y="263"/>
                    </a:lnTo>
                    <a:lnTo>
                      <a:pt x="225" y="259"/>
                    </a:lnTo>
                    <a:lnTo>
                      <a:pt x="225" y="256"/>
                    </a:lnTo>
                    <a:lnTo>
                      <a:pt x="226" y="254"/>
                    </a:lnTo>
                    <a:lnTo>
                      <a:pt x="228" y="253"/>
                    </a:lnTo>
                    <a:lnTo>
                      <a:pt x="229" y="253"/>
                    </a:lnTo>
                    <a:lnTo>
                      <a:pt x="234" y="250"/>
                    </a:lnTo>
                    <a:lnTo>
                      <a:pt x="236" y="249"/>
                    </a:lnTo>
                    <a:lnTo>
                      <a:pt x="239" y="249"/>
                    </a:lnTo>
                    <a:lnTo>
                      <a:pt x="242" y="246"/>
                    </a:lnTo>
                    <a:lnTo>
                      <a:pt x="242" y="244"/>
                    </a:lnTo>
                    <a:lnTo>
                      <a:pt x="245" y="237"/>
                    </a:lnTo>
                    <a:lnTo>
                      <a:pt x="245" y="236"/>
                    </a:lnTo>
                    <a:lnTo>
                      <a:pt x="244" y="234"/>
                    </a:lnTo>
                    <a:lnTo>
                      <a:pt x="244" y="233"/>
                    </a:lnTo>
                    <a:lnTo>
                      <a:pt x="242" y="231"/>
                    </a:lnTo>
                    <a:lnTo>
                      <a:pt x="244" y="229"/>
                    </a:lnTo>
                    <a:lnTo>
                      <a:pt x="244" y="227"/>
                    </a:lnTo>
                    <a:lnTo>
                      <a:pt x="245" y="226"/>
                    </a:lnTo>
                    <a:lnTo>
                      <a:pt x="246" y="223"/>
                    </a:lnTo>
                    <a:lnTo>
                      <a:pt x="248" y="221"/>
                    </a:lnTo>
                    <a:lnTo>
                      <a:pt x="248" y="219"/>
                    </a:lnTo>
                    <a:lnTo>
                      <a:pt x="248" y="216"/>
                    </a:lnTo>
                    <a:lnTo>
                      <a:pt x="248" y="214"/>
                    </a:lnTo>
                    <a:lnTo>
                      <a:pt x="248" y="213"/>
                    </a:lnTo>
                    <a:lnTo>
                      <a:pt x="249" y="210"/>
                    </a:lnTo>
                    <a:lnTo>
                      <a:pt x="251" y="209"/>
                    </a:lnTo>
                    <a:lnTo>
                      <a:pt x="252" y="207"/>
                    </a:lnTo>
                    <a:lnTo>
                      <a:pt x="252" y="206"/>
                    </a:lnTo>
                    <a:lnTo>
                      <a:pt x="251" y="204"/>
                    </a:lnTo>
                    <a:lnTo>
                      <a:pt x="251" y="203"/>
                    </a:lnTo>
                    <a:lnTo>
                      <a:pt x="251" y="200"/>
                    </a:lnTo>
                    <a:lnTo>
                      <a:pt x="251" y="199"/>
                    </a:lnTo>
                    <a:lnTo>
                      <a:pt x="249" y="197"/>
                    </a:lnTo>
                    <a:lnTo>
                      <a:pt x="249" y="196"/>
                    </a:lnTo>
                    <a:lnTo>
                      <a:pt x="248" y="194"/>
                    </a:lnTo>
                    <a:lnTo>
                      <a:pt x="248" y="191"/>
                    </a:lnTo>
                    <a:lnTo>
                      <a:pt x="248" y="187"/>
                    </a:lnTo>
                    <a:lnTo>
                      <a:pt x="248" y="186"/>
                    </a:lnTo>
                    <a:lnTo>
                      <a:pt x="248" y="184"/>
                    </a:lnTo>
                    <a:lnTo>
                      <a:pt x="249" y="183"/>
                    </a:lnTo>
                    <a:lnTo>
                      <a:pt x="249" y="180"/>
                    </a:lnTo>
                    <a:lnTo>
                      <a:pt x="249" y="179"/>
                    </a:lnTo>
                    <a:lnTo>
                      <a:pt x="249" y="177"/>
                    </a:lnTo>
                    <a:lnTo>
                      <a:pt x="249" y="176"/>
                    </a:lnTo>
                    <a:lnTo>
                      <a:pt x="251" y="174"/>
                    </a:lnTo>
                    <a:lnTo>
                      <a:pt x="251" y="173"/>
                    </a:lnTo>
                    <a:lnTo>
                      <a:pt x="252" y="171"/>
                    </a:lnTo>
                    <a:lnTo>
                      <a:pt x="252" y="170"/>
                    </a:lnTo>
                    <a:lnTo>
                      <a:pt x="252" y="167"/>
                    </a:lnTo>
                    <a:lnTo>
                      <a:pt x="254" y="167"/>
                    </a:lnTo>
                    <a:lnTo>
                      <a:pt x="255" y="166"/>
                    </a:lnTo>
                    <a:lnTo>
                      <a:pt x="255" y="164"/>
                    </a:lnTo>
                    <a:lnTo>
                      <a:pt x="255" y="163"/>
                    </a:lnTo>
                    <a:lnTo>
                      <a:pt x="256" y="163"/>
                    </a:lnTo>
                    <a:lnTo>
                      <a:pt x="256" y="161"/>
                    </a:lnTo>
                    <a:lnTo>
                      <a:pt x="256" y="160"/>
                    </a:lnTo>
                    <a:lnTo>
                      <a:pt x="258" y="157"/>
                    </a:lnTo>
                    <a:lnTo>
                      <a:pt x="259" y="157"/>
                    </a:lnTo>
                    <a:lnTo>
                      <a:pt x="261" y="157"/>
                    </a:lnTo>
                    <a:lnTo>
                      <a:pt x="262" y="156"/>
                    </a:lnTo>
                    <a:lnTo>
                      <a:pt x="264" y="156"/>
                    </a:lnTo>
                    <a:lnTo>
                      <a:pt x="265" y="154"/>
                    </a:lnTo>
                    <a:lnTo>
                      <a:pt x="266" y="154"/>
                    </a:lnTo>
                    <a:lnTo>
                      <a:pt x="266" y="153"/>
                    </a:lnTo>
                    <a:lnTo>
                      <a:pt x="268" y="153"/>
                    </a:lnTo>
                    <a:lnTo>
                      <a:pt x="269" y="151"/>
                    </a:lnTo>
                    <a:lnTo>
                      <a:pt x="268" y="151"/>
                    </a:lnTo>
                    <a:lnTo>
                      <a:pt x="268" y="150"/>
                    </a:lnTo>
                    <a:lnTo>
                      <a:pt x="266" y="150"/>
                    </a:lnTo>
                    <a:lnTo>
                      <a:pt x="266" y="149"/>
                    </a:lnTo>
                    <a:lnTo>
                      <a:pt x="265" y="149"/>
                    </a:lnTo>
                    <a:lnTo>
                      <a:pt x="265" y="146"/>
                    </a:lnTo>
                    <a:lnTo>
                      <a:pt x="265" y="144"/>
                    </a:lnTo>
                    <a:lnTo>
                      <a:pt x="266" y="144"/>
                    </a:lnTo>
                    <a:lnTo>
                      <a:pt x="268" y="144"/>
                    </a:lnTo>
                    <a:lnTo>
                      <a:pt x="268" y="143"/>
                    </a:lnTo>
                    <a:lnTo>
                      <a:pt x="269" y="143"/>
                    </a:lnTo>
                    <a:lnTo>
                      <a:pt x="271" y="143"/>
                    </a:lnTo>
                    <a:lnTo>
                      <a:pt x="272" y="140"/>
                    </a:lnTo>
                    <a:lnTo>
                      <a:pt x="272" y="139"/>
                    </a:lnTo>
                    <a:lnTo>
                      <a:pt x="272" y="137"/>
                    </a:lnTo>
                    <a:lnTo>
                      <a:pt x="274" y="134"/>
                    </a:lnTo>
                    <a:lnTo>
                      <a:pt x="274" y="133"/>
                    </a:lnTo>
                    <a:lnTo>
                      <a:pt x="274" y="131"/>
                    </a:lnTo>
                    <a:lnTo>
                      <a:pt x="275" y="131"/>
                    </a:lnTo>
                    <a:lnTo>
                      <a:pt x="275" y="130"/>
                    </a:lnTo>
                    <a:lnTo>
                      <a:pt x="276" y="129"/>
                    </a:lnTo>
                    <a:lnTo>
                      <a:pt x="276" y="127"/>
                    </a:lnTo>
                    <a:lnTo>
                      <a:pt x="278" y="127"/>
                    </a:lnTo>
                    <a:lnTo>
                      <a:pt x="279" y="126"/>
                    </a:lnTo>
                    <a:lnTo>
                      <a:pt x="281" y="126"/>
                    </a:lnTo>
                    <a:lnTo>
                      <a:pt x="281" y="124"/>
                    </a:lnTo>
                    <a:lnTo>
                      <a:pt x="279" y="123"/>
                    </a:lnTo>
                    <a:lnTo>
                      <a:pt x="278" y="123"/>
                    </a:lnTo>
                    <a:lnTo>
                      <a:pt x="278" y="120"/>
                    </a:lnTo>
                    <a:lnTo>
                      <a:pt x="279" y="119"/>
                    </a:lnTo>
                    <a:lnTo>
                      <a:pt x="281" y="117"/>
                    </a:lnTo>
                    <a:lnTo>
                      <a:pt x="282" y="116"/>
                    </a:lnTo>
                    <a:lnTo>
                      <a:pt x="284" y="114"/>
                    </a:lnTo>
                    <a:lnTo>
                      <a:pt x="284" y="113"/>
                    </a:lnTo>
                    <a:lnTo>
                      <a:pt x="282" y="110"/>
                    </a:lnTo>
                    <a:lnTo>
                      <a:pt x="282" y="108"/>
                    </a:lnTo>
                    <a:lnTo>
                      <a:pt x="282" y="106"/>
                    </a:lnTo>
                    <a:lnTo>
                      <a:pt x="281" y="104"/>
                    </a:lnTo>
                    <a:lnTo>
                      <a:pt x="281" y="103"/>
                    </a:lnTo>
                    <a:lnTo>
                      <a:pt x="282" y="101"/>
                    </a:lnTo>
                    <a:lnTo>
                      <a:pt x="284" y="101"/>
                    </a:lnTo>
                    <a:lnTo>
                      <a:pt x="284" y="100"/>
                    </a:lnTo>
                    <a:lnTo>
                      <a:pt x="284" y="98"/>
                    </a:lnTo>
                    <a:lnTo>
                      <a:pt x="285" y="97"/>
                    </a:lnTo>
                    <a:lnTo>
                      <a:pt x="285" y="96"/>
                    </a:lnTo>
                    <a:lnTo>
                      <a:pt x="286" y="96"/>
                    </a:lnTo>
                    <a:lnTo>
                      <a:pt x="286" y="94"/>
                    </a:lnTo>
                    <a:lnTo>
                      <a:pt x="288" y="93"/>
                    </a:lnTo>
                    <a:lnTo>
                      <a:pt x="289" y="91"/>
                    </a:lnTo>
                    <a:lnTo>
                      <a:pt x="289" y="90"/>
                    </a:lnTo>
                    <a:lnTo>
                      <a:pt x="291" y="90"/>
                    </a:lnTo>
                    <a:lnTo>
                      <a:pt x="289" y="88"/>
                    </a:lnTo>
                    <a:lnTo>
                      <a:pt x="289" y="87"/>
                    </a:lnTo>
                    <a:lnTo>
                      <a:pt x="288" y="86"/>
                    </a:lnTo>
                    <a:lnTo>
                      <a:pt x="288" y="84"/>
                    </a:lnTo>
                    <a:lnTo>
                      <a:pt x="288" y="83"/>
                    </a:lnTo>
                    <a:lnTo>
                      <a:pt x="288" y="81"/>
                    </a:lnTo>
                    <a:lnTo>
                      <a:pt x="288" y="78"/>
                    </a:lnTo>
                    <a:lnTo>
                      <a:pt x="289" y="77"/>
                    </a:lnTo>
                    <a:lnTo>
                      <a:pt x="291" y="77"/>
                    </a:lnTo>
                    <a:lnTo>
                      <a:pt x="292" y="77"/>
                    </a:lnTo>
                    <a:lnTo>
                      <a:pt x="294" y="77"/>
                    </a:lnTo>
                    <a:lnTo>
                      <a:pt x="295" y="77"/>
                    </a:lnTo>
                    <a:lnTo>
                      <a:pt x="296" y="76"/>
                    </a:lnTo>
                    <a:lnTo>
                      <a:pt x="298" y="76"/>
                    </a:lnTo>
                    <a:lnTo>
                      <a:pt x="299" y="76"/>
                    </a:lnTo>
                    <a:lnTo>
                      <a:pt x="301" y="76"/>
                    </a:lnTo>
                    <a:lnTo>
                      <a:pt x="302" y="76"/>
                    </a:lnTo>
                    <a:lnTo>
                      <a:pt x="304" y="76"/>
                    </a:lnTo>
                    <a:lnTo>
                      <a:pt x="305" y="76"/>
                    </a:lnTo>
                    <a:lnTo>
                      <a:pt x="305" y="74"/>
                    </a:lnTo>
                    <a:lnTo>
                      <a:pt x="306" y="74"/>
                    </a:lnTo>
                    <a:lnTo>
                      <a:pt x="308" y="74"/>
                    </a:lnTo>
                    <a:lnTo>
                      <a:pt x="309" y="73"/>
                    </a:lnTo>
                    <a:lnTo>
                      <a:pt x="309" y="71"/>
                    </a:lnTo>
                    <a:lnTo>
                      <a:pt x="309" y="70"/>
                    </a:lnTo>
                    <a:lnTo>
                      <a:pt x="308" y="68"/>
                    </a:lnTo>
                    <a:lnTo>
                      <a:pt x="306" y="68"/>
                    </a:lnTo>
                    <a:lnTo>
                      <a:pt x="306" y="67"/>
                    </a:lnTo>
                    <a:lnTo>
                      <a:pt x="305" y="66"/>
                    </a:lnTo>
                    <a:lnTo>
                      <a:pt x="305" y="64"/>
                    </a:lnTo>
                    <a:lnTo>
                      <a:pt x="306" y="63"/>
                    </a:lnTo>
                    <a:lnTo>
                      <a:pt x="306" y="61"/>
                    </a:lnTo>
                    <a:lnTo>
                      <a:pt x="306" y="60"/>
                    </a:lnTo>
                    <a:lnTo>
                      <a:pt x="305" y="58"/>
                    </a:lnTo>
                    <a:lnTo>
                      <a:pt x="305" y="57"/>
                    </a:lnTo>
                    <a:lnTo>
                      <a:pt x="304" y="56"/>
                    </a:lnTo>
                    <a:lnTo>
                      <a:pt x="304" y="54"/>
                    </a:lnTo>
                    <a:lnTo>
                      <a:pt x="305" y="53"/>
                    </a:lnTo>
                    <a:lnTo>
                      <a:pt x="305" y="51"/>
                    </a:lnTo>
                    <a:lnTo>
                      <a:pt x="305" y="50"/>
                    </a:lnTo>
                    <a:lnTo>
                      <a:pt x="306" y="48"/>
                    </a:lnTo>
                    <a:lnTo>
                      <a:pt x="306" y="47"/>
                    </a:lnTo>
                    <a:lnTo>
                      <a:pt x="308" y="47"/>
                    </a:lnTo>
                    <a:lnTo>
                      <a:pt x="309" y="46"/>
                    </a:lnTo>
                    <a:lnTo>
                      <a:pt x="309" y="44"/>
                    </a:lnTo>
                    <a:lnTo>
                      <a:pt x="309" y="43"/>
                    </a:lnTo>
                    <a:lnTo>
                      <a:pt x="308" y="41"/>
                    </a:lnTo>
                    <a:lnTo>
                      <a:pt x="306" y="41"/>
                    </a:lnTo>
                    <a:lnTo>
                      <a:pt x="305" y="40"/>
                    </a:lnTo>
                    <a:lnTo>
                      <a:pt x="302" y="40"/>
                    </a:lnTo>
                    <a:lnTo>
                      <a:pt x="301" y="36"/>
                    </a:lnTo>
                    <a:lnTo>
                      <a:pt x="299" y="36"/>
                    </a:lnTo>
                    <a:lnTo>
                      <a:pt x="299" y="34"/>
                    </a:lnTo>
                    <a:lnTo>
                      <a:pt x="299" y="33"/>
                    </a:lnTo>
                    <a:lnTo>
                      <a:pt x="298" y="31"/>
                    </a:lnTo>
                    <a:lnTo>
                      <a:pt x="298" y="28"/>
                    </a:lnTo>
                    <a:lnTo>
                      <a:pt x="298" y="27"/>
                    </a:lnTo>
                    <a:lnTo>
                      <a:pt x="299" y="26"/>
                    </a:lnTo>
                    <a:lnTo>
                      <a:pt x="299" y="24"/>
                    </a:lnTo>
                    <a:lnTo>
                      <a:pt x="299" y="23"/>
                    </a:lnTo>
                    <a:lnTo>
                      <a:pt x="301" y="24"/>
                    </a:lnTo>
                    <a:lnTo>
                      <a:pt x="302" y="24"/>
                    </a:lnTo>
                    <a:lnTo>
                      <a:pt x="304" y="23"/>
                    </a:lnTo>
                    <a:lnTo>
                      <a:pt x="305" y="21"/>
                    </a:lnTo>
                    <a:lnTo>
                      <a:pt x="305" y="20"/>
                    </a:lnTo>
                    <a:lnTo>
                      <a:pt x="306" y="18"/>
                    </a:lnTo>
                    <a:lnTo>
                      <a:pt x="308" y="18"/>
                    </a:lnTo>
                    <a:lnTo>
                      <a:pt x="309" y="18"/>
                    </a:lnTo>
                    <a:lnTo>
                      <a:pt x="312" y="20"/>
                    </a:lnTo>
                    <a:lnTo>
                      <a:pt x="314" y="18"/>
                    </a:lnTo>
                    <a:lnTo>
                      <a:pt x="315" y="18"/>
                    </a:lnTo>
                    <a:lnTo>
                      <a:pt x="318" y="17"/>
                    </a:lnTo>
                    <a:lnTo>
                      <a:pt x="318" y="16"/>
                    </a:lnTo>
                    <a:lnTo>
                      <a:pt x="319" y="14"/>
                    </a:lnTo>
                    <a:lnTo>
                      <a:pt x="321" y="13"/>
                    </a:lnTo>
                    <a:lnTo>
                      <a:pt x="321" y="11"/>
                    </a:lnTo>
                    <a:lnTo>
                      <a:pt x="321" y="10"/>
                    </a:lnTo>
                    <a:lnTo>
                      <a:pt x="321" y="8"/>
                    </a:lnTo>
                    <a:lnTo>
                      <a:pt x="322" y="7"/>
                    </a:lnTo>
                    <a:lnTo>
                      <a:pt x="324" y="7"/>
                    </a:lnTo>
                    <a:lnTo>
                      <a:pt x="324" y="6"/>
                    </a:lnTo>
                    <a:lnTo>
                      <a:pt x="325" y="4"/>
                    </a:lnTo>
                    <a:lnTo>
                      <a:pt x="326" y="4"/>
                    </a:lnTo>
                    <a:lnTo>
                      <a:pt x="328" y="3"/>
                    </a:lnTo>
                    <a:lnTo>
                      <a:pt x="344" y="1"/>
                    </a:lnTo>
                    <a:lnTo>
                      <a:pt x="349" y="0"/>
                    </a:lnTo>
                    <a:lnTo>
                      <a:pt x="351" y="3"/>
                    </a:lnTo>
                    <a:lnTo>
                      <a:pt x="352" y="4"/>
                    </a:lnTo>
                    <a:lnTo>
                      <a:pt x="354" y="7"/>
                    </a:lnTo>
                    <a:lnTo>
                      <a:pt x="354" y="8"/>
                    </a:lnTo>
                    <a:lnTo>
                      <a:pt x="354" y="10"/>
                    </a:lnTo>
                    <a:lnTo>
                      <a:pt x="355" y="11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8" name="Freeform 41"/>
              <p:cNvSpPr>
                <a:spLocks/>
              </p:cNvSpPr>
              <p:nvPr/>
            </p:nvSpPr>
            <p:spPr bwMode="auto">
              <a:xfrm>
                <a:off x="2011" y="3925"/>
                <a:ext cx="4" cy="5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4" y="2"/>
                  </a:cxn>
                  <a:cxn ang="0">
                    <a:pos x="3" y="2"/>
                  </a:cxn>
                  <a:cxn ang="0">
                    <a:pos x="3" y="3"/>
                  </a:cxn>
                  <a:cxn ang="0">
                    <a:pos x="1" y="3"/>
                  </a:cxn>
                  <a:cxn ang="0">
                    <a:pos x="1" y="5"/>
                  </a:cxn>
                  <a:cxn ang="0">
                    <a:pos x="0" y="5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3" y="0"/>
                  </a:cxn>
                  <a:cxn ang="0">
                    <a:pos x="4" y="0"/>
                  </a:cxn>
                </a:cxnLst>
                <a:rect l="0" t="0" r="r" b="b"/>
                <a:pathLst>
                  <a:path w="4" h="5">
                    <a:moveTo>
                      <a:pt x="4" y="0"/>
                    </a:moveTo>
                    <a:lnTo>
                      <a:pt x="4" y="2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1" y="3"/>
                    </a:lnTo>
                    <a:lnTo>
                      <a:pt x="1" y="5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3" y="0"/>
                    </a:lnTo>
                    <a:lnTo>
                      <a:pt x="4" y="0"/>
                    </a:lnTo>
                  </a:path>
                </a:pathLst>
              </a:custGeom>
              <a:noFill/>
              <a:ln w="3">
                <a:solidFill>
                  <a:srgbClr val="6E6E6E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9" name="Freeform 55"/>
              <p:cNvSpPr>
                <a:spLocks/>
              </p:cNvSpPr>
              <p:nvPr/>
            </p:nvSpPr>
            <p:spPr bwMode="auto">
              <a:xfrm>
                <a:off x="973" y="3049"/>
                <a:ext cx="280" cy="273"/>
              </a:xfrm>
              <a:custGeom>
                <a:avLst/>
                <a:gdLst/>
                <a:ahLst/>
                <a:cxnLst>
                  <a:cxn ang="0">
                    <a:pos x="8" y="217"/>
                  </a:cxn>
                  <a:cxn ang="0">
                    <a:pos x="101" y="217"/>
                  </a:cxn>
                  <a:cxn ang="0">
                    <a:pos x="106" y="230"/>
                  </a:cxn>
                  <a:cxn ang="0">
                    <a:pos x="98" y="234"/>
                  </a:cxn>
                  <a:cxn ang="0">
                    <a:pos x="98" y="241"/>
                  </a:cxn>
                  <a:cxn ang="0">
                    <a:pos x="103" y="251"/>
                  </a:cxn>
                  <a:cxn ang="0">
                    <a:pos x="103" y="264"/>
                  </a:cxn>
                  <a:cxn ang="0">
                    <a:pos x="110" y="273"/>
                  </a:cxn>
                  <a:cxn ang="0">
                    <a:pos x="119" y="263"/>
                  </a:cxn>
                  <a:cxn ang="0">
                    <a:pos x="131" y="263"/>
                  </a:cxn>
                  <a:cxn ang="0">
                    <a:pos x="150" y="256"/>
                  </a:cxn>
                  <a:cxn ang="0">
                    <a:pos x="161" y="249"/>
                  </a:cxn>
                  <a:cxn ang="0">
                    <a:pos x="170" y="236"/>
                  </a:cxn>
                  <a:cxn ang="0">
                    <a:pos x="169" y="227"/>
                  </a:cxn>
                  <a:cxn ang="0">
                    <a:pos x="173" y="216"/>
                  </a:cxn>
                  <a:cxn ang="0">
                    <a:pos x="177" y="207"/>
                  </a:cxn>
                  <a:cxn ang="0">
                    <a:pos x="176" y="199"/>
                  </a:cxn>
                  <a:cxn ang="0">
                    <a:pos x="173" y="187"/>
                  </a:cxn>
                  <a:cxn ang="0">
                    <a:pos x="174" y="179"/>
                  </a:cxn>
                  <a:cxn ang="0">
                    <a:pos x="177" y="171"/>
                  </a:cxn>
                  <a:cxn ang="0">
                    <a:pos x="180" y="164"/>
                  </a:cxn>
                  <a:cxn ang="0">
                    <a:pos x="183" y="157"/>
                  </a:cxn>
                  <a:cxn ang="0">
                    <a:pos x="190" y="154"/>
                  </a:cxn>
                  <a:cxn ang="0">
                    <a:pos x="193" y="151"/>
                  </a:cxn>
                  <a:cxn ang="0">
                    <a:pos x="190" y="146"/>
                  </a:cxn>
                  <a:cxn ang="0">
                    <a:pos x="194" y="143"/>
                  </a:cxn>
                  <a:cxn ang="0">
                    <a:pos x="199" y="134"/>
                  </a:cxn>
                  <a:cxn ang="0">
                    <a:pos x="201" y="129"/>
                  </a:cxn>
                  <a:cxn ang="0">
                    <a:pos x="206" y="124"/>
                  </a:cxn>
                  <a:cxn ang="0">
                    <a:pos x="206" y="117"/>
                  </a:cxn>
                  <a:cxn ang="0">
                    <a:pos x="207" y="108"/>
                  </a:cxn>
                  <a:cxn ang="0">
                    <a:pos x="209" y="101"/>
                  </a:cxn>
                  <a:cxn ang="0">
                    <a:pos x="211" y="96"/>
                  </a:cxn>
                  <a:cxn ang="0">
                    <a:pos x="216" y="90"/>
                  </a:cxn>
                  <a:cxn ang="0">
                    <a:pos x="213" y="83"/>
                  </a:cxn>
                  <a:cxn ang="0">
                    <a:pos x="217" y="77"/>
                  </a:cxn>
                  <a:cxn ang="0">
                    <a:pos x="224" y="76"/>
                  </a:cxn>
                  <a:cxn ang="0">
                    <a:pos x="230" y="74"/>
                  </a:cxn>
                  <a:cxn ang="0">
                    <a:pos x="234" y="70"/>
                  </a:cxn>
                  <a:cxn ang="0">
                    <a:pos x="230" y="64"/>
                  </a:cxn>
                  <a:cxn ang="0">
                    <a:pos x="230" y="57"/>
                  </a:cxn>
                  <a:cxn ang="0">
                    <a:pos x="230" y="50"/>
                  </a:cxn>
                  <a:cxn ang="0">
                    <a:pos x="234" y="44"/>
                  </a:cxn>
                  <a:cxn ang="0">
                    <a:pos x="227" y="40"/>
                  </a:cxn>
                  <a:cxn ang="0">
                    <a:pos x="223" y="31"/>
                  </a:cxn>
                  <a:cxn ang="0">
                    <a:pos x="224" y="23"/>
                  </a:cxn>
                  <a:cxn ang="0">
                    <a:pos x="230" y="20"/>
                  </a:cxn>
                  <a:cxn ang="0">
                    <a:pos x="239" y="18"/>
                  </a:cxn>
                  <a:cxn ang="0">
                    <a:pos x="246" y="13"/>
                  </a:cxn>
                  <a:cxn ang="0">
                    <a:pos x="249" y="7"/>
                  </a:cxn>
                  <a:cxn ang="0">
                    <a:pos x="269" y="1"/>
                  </a:cxn>
                  <a:cxn ang="0">
                    <a:pos x="279" y="8"/>
                  </a:cxn>
                </a:cxnLst>
                <a:rect l="0" t="0" r="r" b="b"/>
                <a:pathLst>
                  <a:path w="280" h="273">
                    <a:moveTo>
                      <a:pt x="0" y="231"/>
                    </a:moveTo>
                    <a:lnTo>
                      <a:pt x="3" y="229"/>
                    </a:lnTo>
                    <a:lnTo>
                      <a:pt x="3" y="227"/>
                    </a:lnTo>
                    <a:lnTo>
                      <a:pt x="6" y="223"/>
                    </a:lnTo>
                    <a:lnTo>
                      <a:pt x="8" y="217"/>
                    </a:lnTo>
                    <a:lnTo>
                      <a:pt x="14" y="216"/>
                    </a:lnTo>
                    <a:lnTo>
                      <a:pt x="71" y="217"/>
                    </a:lnTo>
                    <a:lnTo>
                      <a:pt x="96" y="217"/>
                    </a:lnTo>
                    <a:lnTo>
                      <a:pt x="98" y="217"/>
                    </a:lnTo>
                    <a:lnTo>
                      <a:pt x="101" y="217"/>
                    </a:lnTo>
                    <a:lnTo>
                      <a:pt x="103" y="219"/>
                    </a:lnTo>
                    <a:lnTo>
                      <a:pt x="104" y="220"/>
                    </a:lnTo>
                    <a:lnTo>
                      <a:pt x="106" y="221"/>
                    </a:lnTo>
                    <a:lnTo>
                      <a:pt x="107" y="227"/>
                    </a:lnTo>
                    <a:lnTo>
                      <a:pt x="106" y="230"/>
                    </a:lnTo>
                    <a:lnTo>
                      <a:pt x="104" y="231"/>
                    </a:lnTo>
                    <a:lnTo>
                      <a:pt x="103" y="231"/>
                    </a:lnTo>
                    <a:lnTo>
                      <a:pt x="101" y="233"/>
                    </a:lnTo>
                    <a:lnTo>
                      <a:pt x="100" y="233"/>
                    </a:lnTo>
                    <a:lnTo>
                      <a:pt x="98" y="234"/>
                    </a:lnTo>
                    <a:lnTo>
                      <a:pt x="97" y="236"/>
                    </a:lnTo>
                    <a:lnTo>
                      <a:pt x="97" y="239"/>
                    </a:lnTo>
                    <a:lnTo>
                      <a:pt x="97" y="240"/>
                    </a:lnTo>
                    <a:lnTo>
                      <a:pt x="98" y="240"/>
                    </a:lnTo>
                    <a:lnTo>
                      <a:pt x="98" y="241"/>
                    </a:lnTo>
                    <a:lnTo>
                      <a:pt x="98" y="243"/>
                    </a:lnTo>
                    <a:lnTo>
                      <a:pt x="100" y="244"/>
                    </a:lnTo>
                    <a:lnTo>
                      <a:pt x="101" y="247"/>
                    </a:lnTo>
                    <a:lnTo>
                      <a:pt x="103" y="250"/>
                    </a:lnTo>
                    <a:lnTo>
                      <a:pt x="103" y="251"/>
                    </a:lnTo>
                    <a:lnTo>
                      <a:pt x="103" y="253"/>
                    </a:lnTo>
                    <a:lnTo>
                      <a:pt x="104" y="254"/>
                    </a:lnTo>
                    <a:lnTo>
                      <a:pt x="103" y="259"/>
                    </a:lnTo>
                    <a:lnTo>
                      <a:pt x="104" y="261"/>
                    </a:lnTo>
                    <a:lnTo>
                      <a:pt x="103" y="264"/>
                    </a:lnTo>
                    <a:lnTo>
                      <a:pt x="104" y="267"/>
                    </a:lnTo>
                    <a:lnTo>
                      <a:pt x="106" y="270"/>
                    </a:lnTo>
                    <a:lnTo>
                      <a:pt x="107" y="271"/>
                    </a:lnTo>
                    <a:lnTo>
                      <a:pt x="108" y="273"/>
                    </a:lnTo>
                    <a:lnTo>
                      <a:pt x="110" y="273"/>
                    </a:lnTo>
                    <a:lnTo>
                      <a:pt x="111" y="271"/>
                    </a:lnTo>
                    <a:lnTo>
                      <a:pt x="111" y="270"/>
                    </a:lnTo>
                    <a:lnTo>
                      <a:pt x="114" y="267"/>
                    </a:lnTo>
                    <a:lnTo>
                      <a:pt x="117" y="266"/>
                    </a:lnTo>
                    <a:lnTo>
                      <a:pt x="119" y="263"/>
                    </a:lnTo>
                    <a:lnTo>
                      <a:pt x="121" y="261"/>
                    </a:lnTo>
                    <a:lnTo>
                      <a:pt x="124" y="260"/>
                    </a:lnTo>
                    <a:lnTo>
                      <a:pt x="127" y="260"/>
                    </a:lnTo>
                    <a:lnTo>
                      <a:pt x="130" y="261"/>
                    </a:lnTo>
                    <a:lnTo>
                      <a:pt x="131" y="263"/>
                    </a:lnTo>
                    <a:lnTo>
                      <a:pt x="134" y="264"/>
                    </a:lnTo>
                    <a:lnTo>
                      <a:pt x="136" y="266"/>
                    </a:lnTo>
                    <a:lnTo>
                      <a:pt x="147" y="263"/>
                    </a:lnTo>
                    <a:lnTo>
                      <a:pt x="150" y="259"/>
                    </a:lnTo>
                    <a:lnTo>
                      <a:pt x="150" y="256"/>
                    </a:lnTo>
                    <a:lnTo>
                      <a:pt x="151" y="254"/>
                    </a:lnTo>
                    <a:lnTo>
                      <a:pt x="153" y="253"/>
                    </a:lnTo>
                    <a:lnTo>
                      <a:pt x="154" y="253"/>
                    </a:lnTo>
                    <a:lnTo>
                      <a:pt x="159" y="250"/>
                    </a:lnTo>
                    <a:lnTo>
                      <a:pt x="161" y="249"/>
                    </a:lnTo>
                    <a:lnTo>
                      <a:pt x="164" y="249"/>
                    </a:lnTo>
                    <a:lnTo>
                      <a:pt x="167" y="246"/>
                    </a:lnTo>
                    <a:lnTo>
                      <a:pt x="167" y="244"/>
                    </a:lnTo>
                    <a:lnTo>
                      <a:pt x="170" y="237"/>
                    </a:lnTo>
                    <a:lnTo>
                      <a:pt x="170" y="236"/>
                    </a:lnTo>
                    <a:lnTo>
                      <a:pt x="169" y="234"/>
                    </a:lnTo>
                    <a:lnTo>
                      <a:pt x="169" y="233"/>
                    </a:lnTo>
                    <a:lnTo>
                      <a:pt x="167" y="231"/>
                    </a:lnTo>
                    <a:lnTo>
                      <a:pt x="169" y="229"/>
                    </a:lnTo>
                    <a:lnTo>
                      <a:pt x="169" y="227"/>
                    </a:lnTo>
                    <a:lnTo>
                      <a:pt x="170" y="226"/>
                    </a:lnTo>
                    <a:lnTo>
                      <a:pt x="171" y="223"/>
                    </a:lnTo>
                    <a:lnTo>
                      <a:pt x="173" y="221"/>
                    </a:lnTo>
                    <a:lnTo>
                      <a:pt x="173" y="219"/>
                    </a:lnTo>
                    <a:lnTo>
                      <a:pt x="173" y="216"/>
                    </a:lnTo>
                    <a:lnTo>
                      <a:pt x="173" y="214"/>
                    </a:lnTo>
                    <a:lnTo>
                      <a:pt x="173" y="213"/>
                    </a:lnTo>
                    <a:lnTo>
                      <a:pt x="174" y="210"/>
                    </a:lnTo>
                    <a:lnTo>
                      <a:pt x="176" y="209"/>
                    </a:lnTo>
                    <a:lnTo>
                      <a:pt x="177" y="207"/>
                    </a:lnTo>
                    <a:lnTo>
                      <a:pt x="177" y="206"/>
                    </a:lnTo>
                    <a:lnTo>
                      <a:pt x="176" y="204"/>
                    </a:lnTo>
                    <a:lnTo>
                      <a:pt x="176" y="203"/>
                    </a:lnTo>
                    <a:lnTo>
                      <a:pt x="176" y="200"/>
                    </a:lnTo>
                    <a:lnTo>
                      <a:pt x="176" y="199"/>
                    </a:lnTo>
                    <a:lnTo>
                      <a:pt x="174" y="197"/>
                    </a:lnTo>
                    <a:lnTo>
                      <a:pt x="174" y="196"/>
                    </a:lnTo>
                    <a:lnTo>
                      <a:pt x="173" y="194"/>
                    </a:lnTo>
                    <a:lnTo>
                      <a:pt x="173" y="191"/>
                    </a:lnTo>
                    <a:lnTo>
                      <a:pt x="173" y="187"/>
                    </a:lnTo>
                    <a:lnTo>
                      <a:pt x="173" y="186"/>
                    </a:lnTo>
                    <a:lnTo>
                      <a:pt x="173" y="184"/>
                    </a:lnTo>
                    <a:lnTo>
                      <a:pt x="174" y="183"/>
                    </a:lnTo>
                    <a:lnTo>
                      <a:pt x="174" y="180"/>
                    </a:lnTo>
                    <a:lnTo>
                      <a:pt x="174" y="179"/>
                    </a:lnTo>
                    <a:lnTo>
                      <a:pt x="174" y="177"/>
                    </a:lnTo>
                    <a:lnTo>
                      <a:pt x="174" y="176"/>
                    </a:lnTo>
                    <a:lnTo>
                      <a:pt x="176" y="174"/>
                    </a:lnTo>
                    <a:lnTo>
                      <a:pt x="176" y="173"/>
                    </a:lnTo>
                    <a:lnTo>
                      <a:pt x="177" y="171"/>
                    </a:lnTo>
                    <a:lnTo>
                      <a:pt x="177" y="170"/>
                    </a:lnTo>
                    <a:lnTo>
                      <a:pt x="177" y="167"/>
                    </a:lnTo>
                    <a:lnTo>
                      <a:pt x="179" y="167"/>
                    </a:lnTo>
                    <a:lnTo>
                      <a:pt x="180" y="166"/>
                    </a:lnTo>
                    <a:lnTo>
                      <a:pt x="180" y="164"/>
                    </a:lnTo>
                    <a:lnTo>
                      <a:pt x="180" y="163"/>
                    </a:lnTo>
                    <a:lnTo>
                      <a:pt x="181" y="163"/>
                    </a:lnTo>
                    <a:lnTo>
                      <a:pt x="181" y="161"/>
                    </a:lnTo>
                    <a:lnTo>
                      <a:pt x="181" y="160"/>
                    </a:lnTo>
                    <a:lnTo>
                      <a:pt x="183" y="157"/>
                    </a:lnTo>
                    <a:lnTo>
                      <a:pt x="184" y="157"/>
                    </a:lnTo>
                    <a:lnTo>
                      <a:pt x="186" y="157"/>
                    </a:lnTo>
                    <a:lnTo>
                      <a:pt x="187" y="156"/>
                    </a:lnTo>
                    <a:lnTo>
                      <a:pt x="189" y="156"/>
                    </a:lnTo>
                    <a:lnTo>
                      <a:pt x="190" y="154"/>
                    </a:lnTo>
                    <a:lnTo>
                      <a:pt x="191" y="154"/>
                    </a:lnTo>
                    <a:lnTo>
                      <a:pt x="191" y="153"/>
                    </a:lnTo>
                    <a:lnTo>
                      <a:pt x="193" y="153"/>
                    </a:lnTo>
                    <a:lnTo>
                      <a:pt x="194" y="151"/>
                    </a:lnTo>
                    <a:lnTo>
                      <a:pt x="193" y="151"/>
                    </a:lnTo>
                    <a:lnTo>
                      <a:pt x="193" y="150"/>
                    </a:lnTo>
                    <a:lnTo>
                      <a:pt x="191" y="150"/>
                    </a:lnTo>
                    <a:lnTo>
                      <a:pt x="191" y="149"/>
                    </a:lnTo>
                    <a:lnTo>
                      <a:pt x="190" y="149"/>
                    </a:lnTo>
                    <a:lnTo>
                      <a:pt x="190" y="146"/>
                    </a:lnTo>
                    <a:lnTo>
                      <a:pt x="190" y="144"/>
                    </a:lnTo>
                    <a:lnTo>
                      <a:pt x="191" y="144"/>
                    </a:lnTo>
                    <a:lnTo>
                      <a:pt x="193" y="144"/>
                    </a:lnTo>
                    <a:lnTo>
                      <a:pt x="193" y="143"/>
                    </a:lnTo>
                    <a:lnTo>
                      <a:pt x="194" y="143"/>
                    </a:lnTo>
                    <a:lnTo>
                      <a:pt x="196" y="143"/>
                    </a:lnTo>
                    <a:lnTo>
                      <a:pt x="197" y="140"/>
                    </a:lnTo>
                    <a:lnTo>
                      <a:pt x="197" y="139"/>
                    </a:lnTo>
                    <a:lnTo>
                      <a:pt x="197" y="137"/>
                    </a:lnTo>
                    <a:lnTo>
                      <a:pt x="199" y="134"/>
                    </a:lnTo>
                    <a:lnTo>
                      <a:pt x="199" y="133"/>
                    </a:lnTo>
                    <a:lnTo>
                      <a:pt x="199" y="131"/>
                    </a:lnTo>
                    <a:lnTo>
                      <a:pt x="200" y="131"/>
                    </a:lnTo>
                    <a:lnTo>
                      <a:pt x="200" y="130"/>
                    </a:lnTo>
                    <a:lnTo>
                      <a:pt x="201" y="129"/>
                    </a:lnTo>
                    <a:lnTo>
                      <a:pt x="201" y="127"/>
                    </a:lnTo>
                    <a:lnTo>
                      <a:pt x="203" y="127"/>
                    </a:lnTo>
                    <a:lnTo>
                      <a:pt x="204" y="126"/>
                    </a:lnTo>
                    <a:lnTo>
                      <a:pt x="206" y="126"/>
                    </a:lnTo>
                    <a:lnTo>
                      <a:pt x="206" y="124"/>
                    </a:lnTo>
                    <a:lnTo>
                      <a:pt x="204" y="123"/>
                    </a:lnTo>
                    <a:lnTo>
                      <a:pt x="203" y="123"/>
                    </a:lnTo>
                    <a:lnTo>
                      <a:pt x="203" y="120"/>
                    </a:lnTo>
                    <a:lnTo>
                      <a:pt x="204" y="119"/>
                    </a:lnTo>
                    <a:lnTo>
                      <a:pt x="206" y="117"/>
                    </a:lnTo>
                    <a:lnTo>
                      <a:pt x="207" y="116"/>
                    </a:lnTo>
                    <a:lnTo>
                      <a:pt x="209" y="114"/>
                    </a:lnTo>
                    <a:lnTo>
                      <a:pt x="209" y="113"/>
                    </a:lnTo>
                    <a:lnTo>
                      <a:pt x="207" y="110"/>
                    </a:lnTo>
                    <a:lnTo>
                      <a:pt x="207" y="108"/>
                    </a:lnTo>
                    <a:lnTo>
                      <a:pt x="207" y="106"/>
                    </a:lnTo>
                    <a:lnTo>
                      <a:pt x="206" y="104"/>
                    </a:lnTo>
                    <a:lnTo>
                      <a:pt x="206" y="103"/>
                    </a:lnTo>
                    <a:lnTo>
                      <a:pt x="207" y="101"/>
                    </a:lnTo>
                    <a:lnTo>
                      <a:pt x="209" y="101"/>
                    </a:lnTo>
                    <a:lnTo>
                      <a:pt x="209" y="100"/>
                    </a:lnTo>
                    <a:lnTo>
                      <a:pt x="209" y="98"/>
                    </a:lnTo>
                    <a:lnTo>
                      <a:pt x="210" y="97"/>
                    </a:lnTo>
                    <a:lnTo>
                      <a:pt x="210" y="96"/>
                    </a:lnTo>
                    <a:lnTo>
                      <a:pt x="211" y="96"/>
                    </a:lnTo>
                    <a:lnTo>
                      <a:pt x="211" y="94"/>
                    </a:lnTo>
                    <a:lnTo>
                      <a:pt x="213" y="93"/>
                    </a:lnTo>
                    <a:lnTo>
                      <a:pt x="214" y="91"/>
                    </a:lnTo>
                    <a:lnTo>
                      <a:pt x="214" y="90"/>
                    </a:lnTo>
                    <a:lnTo>
                      <a:pt x="216" y="90"/>
                    </a:lnTo>
                    <a:lnTo>
                      <a:pt x="214" y="88"/>
                    </a:lnTo>
                    <a:lnTo>
                      <a:pt x="214" y="87"/>
                    </a:lnTo>
                    <a:lnTo>
                      <a:pt x="213" y="86"/>
                    </a:lnTo>
                    <a:lnTo>
                      <a:pt x="213" y="84"/>
                    </a:lnTo>
                    <a:lnTo>
                      <a:pt x="213" y="83"/>
                    </a:lnTo>
                    <a:lnTo>
                      <a:pt x="213" y="81"/>
                    </a:lnTo>
                    <a:lnTo>
                      <a:pt x="213" y="78"/>
                    </a:lnTo>
                    <a:lnTo>
                      <a:pt x="214" y="77"/>
                    </a:lnTo>
                    <a:lnTo>
                      <a:pt x="216" y="77"/>
                    </a:lnTo>
                    <a:lnTo>
                      <a:pt x="217" y="77"/>
                    </a:lnTo>
                    <a:lnTo>
                      <a:pt x="219" y="77"/>
                    </a:lnTo>
                    <a:lnTo>
                      <a:pt x="220" y="77"/>
                    </a:lnTo>
                    <a:lnTo>
                      <a:pt x="221" y="76"/>
                    </a:lnTo>
                    <a:lnTo>
                      <a:pt x="223" y="76"/>
                    </a:lnTo>
                    <a:lnTo>
                      <a:pt x="224" y="76"/>
                    </a:lnTo>
                    <a:lnTo>
                      <a:pt x="226" y="76"/>
                    </a:lnTo>
                    <a:lnTo>
                      <a:pt x="227" y="76"/>
                    </a:lnTo>
                    <a:lnTo>
                      <a:pt x="229" y="76"/>
                    </a:lnTo>
                    <a:lnTo>
                      <a:pt x="230" y="76"/>
                    </a:lnTo>
                    <a:lnTo>
                      <a:pt x="230" y="74"/>
                    </a:lnTo>
                    <a:lnTo>
                      <a:pt x="231" y="74"/>
                    </a:lnTo>
                    <a:lnTo>
                      <a:pt x="233" y="74"/>
                    </a:lnTo>
                    <a:lnTo>
                      <a:pt x="234" y="73"/>
                    </a:lnTo>
                    <a:lnTo>
                      <a:pt x="234" y="71"/>
                    </a:lnTo>
                    <a:lnTo>
                      <a:pt x="234" y="70"/>
                    </a:lnTo>
                    <a:lnTo>
                      <a:pt x="233" y="68"/>
                    </a:lnTo>
                    <a:lnTo>
                      <a:pt x="231" y="68"/>
                    </a:lnTo>
                    <a:lnTo>
                      <a:pt x="231" y="67"/>
                    </a:lnTo>
                    <a:lnTo>
                      <a:pt x="230" y="66"/>
                    </a:lnTo>
                    <a:lnTo>
                      <a:pt x="230" y="64"/>
                    </a:lnTo>
                    <a:lnTo>
                      <a:pt x="231" y="63"/>
                    </a:lnTo>
                    <a:lnTo>
                      <a:pt x="231" y="61"/>
                    </a:lnTo>
                    <a:lnTo>
                      <a:pt x="231" y="60"/>
                    </a:lnTo>
                    <a:lnTo>
                      <a:pt x="230" y="58"/>
                    </a:lnTo>
                    <a:lnTo>
                      <a:pt x="230" y="57"/>
                    </a:lnTo>
                    <a:lnTo>
                      <a:pt x="229" y="56"/>
                    </a:lnTo>
                    <a:lnTo>
                      <a:pt x="229" y="54"/>
                    </a:lnTo>
                    <a:lnTo>
                      <a:pt x="230" y="53"/>
                    </a:lnTo>
                    <a:lnTo>
                      <a:pt x="230" y="51"/>
                    </a:lnTo>
                    <a:lnTo>
                      <a:pt x="230" y="50"/>
                    </a:lnTo>
                    <a:lnTo>
                      <a:pt x="231" y="48"/>
                    </a:lnTo>
                    <a:lnTo>
                      <a:pt x="231" y="47"/>
                    </a:lnTo>
                    <a:lnTo>
                      <a:pt x="233" y="47"/>
                    </a:lnTo>
                    <a:lnTo>
                      <a:pt x="234" y="46"/>
                    </a:lnTo>
                    <a:lnTo>
                      <a:pt x="234" y="44"/>
                    </a:lnTo>
                    <a:lnTo>
                      <a:pt x="234" y="43"/>
                    </a:lnTo>
                    <a:lnTo>
                      <a:pt x="233" y="41"/>
                    </a:lnTo>
                    <a:lnTo>
                      <a:pt x="231" y="41"/>
                    </a:lnTo>
                    <a:lnTo>
                      <a:pt x="230" y="40"/>
                    </a:lnTo>
                    <a:lnTo>
                      <a:pt x="227" y="40"/>
                    </a:lnTo>
                    <a:lnTo>
                      <a:pt x="226" y="36"/>
                    </a:lnTo>
                    <a:lnTo>
                      <a:pt x="224" y="36"/>
                    </a:lnTo>
                    <a:lnTo>
                      <a:pt x="224" y="34"/>
                    </a:lnTo>
                    <a:lnTo>
                      <a:pt x="224" y="33"/>
                    </a:lnTo>
                    <a:lnTo>
                      <a:pt x="223" y="31"/>
                    </a:lnTo>
                    <a:lnTo>
                      <a:pt x="223" y="28"/>
                    </a:lnTo>
                    <a:lnTo>
                      <a:pt x="223" y="27"/>
                    </a:lnTo>
                    <a:lnTo>
                      <a:pt x="224" y="26"/>
                    </a:lnTo>
                    <a:lnTo>
                      <a:pt x="224" y="24"/>
                    </a:lnTo>
                    <a:lnTo>
                      <a:pt x="224" y="23"/>
                    </a:lnTo>
                    <a:lnTo>
                      <a:pt x="226" y="24"/>
                    </a:lnTo>
                    <a:lnTo>
                      <a:pt x="227" y="24"/>
                    </a:lnTo>
                    <a:lnTo>
                      <a:pt x="229" y="23"/>
                    </a:lnTo>
                    <a:lnTo>
                      <a:pt x="230" y="21"/>
                    </a:lnTo>
                    <a:lnTo>
                      <a:pt x="230" y="20"/>
                    </a:lnTo>
                    <a:lnTo>
                      <a:pt x="231" y="18"/>
                    </a:lnTo>
                    <a:lnTo>
                      <a:pt x="233" y="18"/>
                    </a:lnTo>
                    <a:lnTo>
                      <a:pt x="234" y="18"/>
                    </a:lnTo>
                    <a:lnTo>
                      <a:pt x="237" y="20"/>
                    </a:lnTo>
                    <a:lnTo>
                      <a:pt x="239" y="18"/>
                    </a:lnTo>
                    <a:lnTo>
                      <a:pt x="240" y="18"/>
                    </a:lnTo>
                    <a:lnTo>
                      <a:pt x="243" y="17"/>
                    </a:lnTo>
                    <a:lnTo>
                      <a:pt x="243" y="16"/>
                    </a:lnTo>
                    <a:lnTo>
                      <a:pt x="244" y="14"/>
                    </a:lnTo>
                    <a:lnTo>
                      <a:pt x="246" y="13"/>
                    </a:lnTo>
                    <a:lnTo>
                      <a:pt x="246" y="11"/>
                    </a:lnTo>
                    <a:lnTo>
                      <a:pt x="246" y="10"/>
                    </a:lnTo>
                    <a:lnTo>
                      <a:pt x="246" y="8"/>
                    </a:lnTo>
                    <a:lnTo>
                      <a:pt x="247" y="7"/>
                    </a:lnTo>
                    <a:lnTo>
                      <a:pt x="249" y="7"/>
                    </a:lnTo>
                    <a:lnTo>
                      <a:pt x="249" y="6"/>
                    </a:lnTo>
                    <a:lnTo>
                      <a:pt x="250" y="4"/>
                    </a:lnTo>
                    <a:lnTo>
                      <a:pt x="251" y="4"/>
                    </a:lnTo>
                    <a:lnTo>
                      <a:pt x="253" y="3"/>
                    </a:lnTo>
                    <a:lnTo>
                      <a:pt x="269" y="1"/>
                    </a:lnTo>
                    <a:lnTo>
                      <a:pt x="274" y="0"/>
                    </a:lnTo>
                    <a:lnTo>
                      <a:pt x="276" y="3"/>
                    </a:lnTo>
                    <a:lnTo>
                      <a:pt x="277" y="4"/>
                    </a:lnTo>
                    <a:lnTo>
                      <a:pt x="279" y="7"/>
                    </a:lnTo>
                    <a:lnTo>
                      <a:pt x="279" y="8"/>
                    </a:lnTo>
                    <a:lnTo>
                      <a:pt x="279" y="10"/>
                    </a:lnTo>
                    <a:lnTo>
                      <a:pt x="280" y="11"/>
                    </a:lnTo>
                  </a:path>
                </a:pathLst>
              </a:custGeom>
              <a:noFill/>
              <a:ln w="3">
                <a:solidFill>
                  <a:srgbClr val="6E6E6E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0" name="Freeform 56"/>
              <p:cNvSpPr>
                <a:spLocks/>
              </p:cNvSpPr>
              <p:nvPr/>
            </p:nvSpPr>
            <p:spPr bwMode="auto">
              <a:xfrm>
                <a:off x="185" y="2557"/>
                <a:ext cx="1028" cy="1012"/>
              </a:xfrm>
              <a:custGeom>
                <a:avLst/>
                <a:gdLst/>
                <a:ahLst/>
                <a:cxnLst>
                  <a:cxn ang="0">
                    <a:pos x="518" y="246"/>
                  </a:cxn>
                  <a:cxn ang="0">
                    <a:pos x="599" y="343"/>
                  </a:cxn>
                  <a:cxn ang="0">
                    <a:pos x="629" y="347"/>
                  </a:cxn>
                  <a:cxn ang="0">
                    <a:pos x="673" y="337"/>
                  </a:cxn>
                  <a:cxn ang="0">
                    <a:pos x="718" y="356"/>
                  </a:cxn>
                  <a:cxn ang="0">
                    <a:pos x="748" y="353"/>
                  </a:cxn>
                  <a:cxn ang="0">
                    <a:pos x="801" y="362"/>
                  </a:cxn>
                  <a:cxn ang="0">
                    <a:pos x="865" y="333"/>
                  </a:cxn>
                  <a:cxn ang="0">
                    <a:pos x="886" y="352"/>
                  </a:cxn>
                  <a:cxn ang="0">
                    <a:pos x="922" y="362"/>
                  </a:cxn>
                  <a:cxn ang="0">
                    <a:pos x="907" y="403"/>
                  </a:cxn>
                  <a:cxn ang="0">
                    <a:pos x="971" y="448"/>
                  </a:cxn>
                  <a:cxn ang="0">
                    <a:pos x="1004" y="448"/>
                  </a:cxn>
                  <a:cxn ang="0">
                    <a:pos x="1017" y="488"/>
                  </a:cxn>
                  <a:cxn ang="0">
                    <a:pos x="1017" y="515"/>
                  </a:cxn>
                  <a:cxn ang="0">
                    <a:pos x="1019" y="539"/>
                  </a:cxn>
                  <a:cxn ang="0">
                    <a:pos x="1019" y="566"/>
                  </a:cxn>
                  <a:cxn ang="0">
                    <a:pos x="1004" y="582"/>
                  </a:cxn>
                  <a:cxn ang="0">
                    <a:pos x="992" y="611"/>
                  </a:cxn>
                  <a:cxn ang="0">
                    <a:pos x="981" y="636"/>
                  </a:cxn>
                  <a:cxn ang="0">
                    <a:pos x="969" y="655"/>
                  </a:cxn>
                  <a:cxn ang="0">
                    <a:pos x="962" y="689"/>
                  </a:cxn>
                  <a:cxn ang="0">
                    <a:pos x="958" y="728"/>
                  </a:cxn>
                  <a:cxn ang="0">
                    <a:pos x="905" y="758"/>
                  </a:cxn>
                  <a:cxn ang="0">
                    <a:pos x="885" y="732"/>
                  </a:cxn>
                  <a:cxn ang="0">
                    <a:pos x="791" y="721"/>
                  </a:cxn>
                  <a:cxn ang="0">
                    <a:pos x="765" y="752"/>
                  </a:cxn>
                  <a:cxn ang="0">
                    <a:pos x="755" y="792"/>
                  </a:cxn>
                  <a:cxn ang="0">
                    <a:pos x="766" y="822"/>
                  </a:cxn>
                  <a:cxn ang="0">
                    <a:pos x="751" y="849"/>
                  </a:cxn>
                  <a:cxn ang="0">
                    <a:pos x="732" y="869"/>
                  </a:cxn>
                  <a:cxn ang="0">
                    <a:pos x="733" y="899"/>
                  </a:cxn>
                  <a:cxn ang="0">
                    <a:pos x="749" y="921"/>
                  </a:cxn>
                  <a:cxn ang="0">
                    <a:pos x="749" y="944"/>
                  </a:cxn>
                  <a:cxn ang="0">
                    <a:pos x="706" y="1001"/>
                  </a:cxn>
                  <a:cxn ang="0">
                    <a:pos x="666" y="965"/>
                  </a:cxn>
                  <a:cxn ang="0">
                    <a:pos x="615" y="919"/>
                  </a:cxn>
                  <a:cxn ang="0">
                    <a:pos x="585" y="896"/>
                  </a:cxn>
                  <a:cxn ang="0">
                    <a:pos x="532" y="869"/>
                  </a:cxn>
                  <a:cxn ang="0">
                    <a:pos x="399" y="849"/>
                  </a:cxn>
                  <a:cxn ang="0">
                    <a:pos x="300" y="852"/>
                  </a:cxn>
                  <a:cxn ang="0">
                    <a:pos x="207" y="859"/>
                  </a:cxn>
                  <a:cxn ang="0">
                    <a:pos x="79" y="861"/>
                  </a:cxn>
                  <a:cxn ang="0">
                    <a:pos x="11" y="852"/>
                  </a:cxn>
                  <a:cxn ang="0">
                    <a:pos x="10" y="825"/>
                  </a:cxn>
                  <a:cxn ang="0">
                    <a:pos x="20" y="795"/>
                  </a:cxn>
                  <a:cxn ang="0">
                    <a:pos x="34" y="769"/>
                  </a:cxn>
                  <a:cxn ang="0">
                    <a:pos x="21" y="745"/>
                  </a:cxn>
                  <a:cxn ang="0">
                    <a:pos x="23" y="715"/>
                  </a:cxn>
                  <a:cxn ang="0">
                    <a:pos x="14" y="683"/>
                  </a:cxn>
                  <a:cxn ang="0">
                    <a:pos x="26" y="653"/>
                  </a:cxn>
                  <a:cxn ang="0">
                    <a:pos x="26" y="623"/>
                  </a:cxn>
                  <a:cxn ang="0">
                    <a:pos x="24" y="592"/>
                  </a:cxn>
                  <a:cxn ang="0">
                    <a:pos x="24" y="549"/>
                  </a:cxn>
                  <a:cxn ang="0">
                    <a:pos x="40" y="528"/>
                  </a:cxn>
                  <a:cxn ang="0">
                    <a:pos x="23" y="502"/>
                  </a:cxn>
                  <a:cxn ang="0">
                    <a:pos x="21" y="459"/>
                  </a:cxn>
                  <a:cxn ang="0">
                    <a:pos x="20" y="423"/>
                  </a:cxn>
                  <a:cxn ang="0">
                    <a:pos x="7" y="390"/>
                  </a:cxn>
                  <a:cxn ang="0">
                    <a:pos x="26" y="302"/>
                  </a:cxn>
                  <a:cxn ang="0">
                    <a:pos x="13" y="234"/>
                  </a:cxn>
                  <a:cxn ang="0">
                    <a:pos x="34" y="184"/>
                  </a:cxn>
                  <a:cxn ang="0">
                    <a:pos x="313" y="60"/>
                  </a:cxn>
                </a:cxnLst>
                <a:rect l="0" t="0" r="r" b="b"/>
                <a:pathLst>
                  <a:path w="1028" h="1012">
                    <a:moveTo>
                      <a:pt x="475" y="67"/>
                    </a:moveTo>
                    <a:lnTo>
                      <a:pt x="489" y="69"/>
                    </a:lnTo>
                    <a:lnTo>
                      <a:pt x="495" y="64"/>
                    </a:lnTo>
                    <a:lnTo>
                      <a:pt x="500" y="60"/>
                    </a:lnTo>
                    <a:lnTo>
                      <a:pt x="508" y="59"/>
                    </a:lnTo>
                    <a:lnTo>
                      <a:pt x="510" y="60"/>
                    </a:lnTo>
                    <a:lnTo>
                      <a:pt x="512" y="61"/>
                    </a:lnTo>
                    <a:lnTo>
                      <a:pt x="513" y="64"/>
                    </a:lnTo>
                    <a:lnTo>
                      <a:pt x="513" y="71"/>
                    </a:lnTo>
                    <a:lnTo>
                      <a:pt x="509" y="76"/>
                    </a:lnTo>
                    <a:lnTo>
                      <a:pt x="490" y="89"/>
                    </a:lnTo>
                    <a:lnTo>
                      <a:pt x="479" y="100"/>
                    </a:lnTo>
                    <a:lnTo>
                      <a:pt x="470" y="114"/>
                    </a:lnTo>
                    <a:lnTo>
                      <a:pt x="469" y="134"/>
                    </a:lnTo>
                    <a:lnTo>
                      <a:pt x="472" y="144"/>
                    </a:lnTo>
                    <a:lnTo>
                      <a:pt x="473" y="149"/>
                    </a:lnTo>
                    <a:lnTo>
                      <a:pt x="475" y="153"/>
                    </a:lnTo>
                    <a:lnTo>
                      <a:pt x="476" y="156"/>
                    </a:lnTo>
                    <a:lnTo>
                      <a:pt x="475" y="156"/>
                    </a:lnTo>
                    <a:lnTo>
                      <a:pt x="490" y="189"/>
                    </a:lnTo>
                    <a:lnTo>
                      <a:pt x="518" y="246"/>
                    </a:lnTo>
                    <a:lnTo>
                      <a:pt x="530" y="272"/>
                    </a:lnTo>
                    <a:lnTo>
                      <a:pt x="539" y="282"/>
                    </a:lnTo>
                    <a:lnTo>
                      <a:pt x="546" y="287"/>
                    </a:lnTo>
                    <a:lnTo>
                      <a:pt x="552" y="293"/>
                    </a:lnTo>
                    <a:lnTo>
                      <a:pt x="558" y="299"/>
                    </a:lnTo>
                    <a:lnTo>
                      <a:pt x="559" y="303"/>
                    </a:lnTo>
                    <a:lnTo>
                      <a:pt x="562" y="310"/>
                    </a:lnTo>
                    <a:lnTo>
                      <a:pt x="562" y="315"/>
                    </a:lnTo>
                    <a:lnTo>
                      <a:pt x="562" y="320"/>
                    </a:lnTo>
                    <a:lnTo>
                      <a:pt x="562" y="325"/>
                    </a:lnTo>
                    <a:lnTo>
                      <a:pt x="563" y="327"/>
                    </a:lnTo>
                    <a:lnTo>
                      <a:pt x="563" y="330"/>
                    </a:lnTo>
                    <a:lnTo>
                      <a:pt x="566" y="337"/>
                    </a:lnTo>
                    <a:lnTo>
                      <a:pt x="575" y="343"/>
                    </a:lnTo>
                    <a:lnTo>
                      <a:pt x="582" y="347"/>
                    </a:lnTo>
                    <a:lnTo>
                      <a:pt x="586" y="349"/>
                    </a:lnTo>
                    <a:lnTo>
                      <a:pt x="589" y="347"/>
                    </a:lnTo>
                    <a:lnTo>
                      <a:pt x="592" y="346"/>
                    </a:lnTo>
                    <a:lnTo>
                      <a:pt x="595" y="346"/>
                    </a:lnTo>
                    <a:lnTo>
                      <a:pt x="596" y="345"/>
                    </a:lnTo>
                    <a:lnTo>
                      <a:pt x="599" y="343"/>
                    </a:lnTo>
                    <a:lnTo>
                      <a:pt x="602" y="343"/>
                    </a:lnTo>
                    <a:lnTo>
                      <a:pt x="605" y="343"/>
                    </a:lnTo>
                    <a:lnTo>
                      <a:pt x="606" y="343"/>
                    </a:lnTo>
                    <a:lnTo>
                      <a:pt x="606" y="345"/>
                    </a:lnTo>
                    <a:lnTo>
                      <a:pt x="605" y="347"/>
                    </a:lnTo>
                    <a:lnTo>
                      <a:pt x="606" y="349"/>
                    </a:lnTo>
                    <a:lnTo>
                      <a:pt x="608" y="349"/>
                    </a:lnTo>
                    <a:lnTo>
                      <a:pt x="610" y="349"/>
                    </a:lnTo>
                    <a:lnTo>
                      <a:pt x="612" y="350"/>
                    </a:lnTo>
                    <a:lnTo>
                      <a:pt x="613" y="352"/>
                    </a:lnTo>
                    <a:lnTo>
                      <a:pt x="615" y="353"/>
                    </a:lnTo>
                    <a:lnTo>
                      <a:pt x="618" y="352"/>
                    </a:lnTo>
                    <a:lnTo>
                      <a:pt x="618" y="350"/>
                    </a:lnTo>
                    <a:lnTo>
                      <a:pt x="619" y="350"/>
                    </a:lnTo>
                    <a:lnTo>
                      <a:pt x="621" y="349"/>
                    </a:lnTo>
                    <a:lnTo>
                      <a:pt x="622" y="349"/>
                    </a:lnTo>
                    <a:lnTo>
                      <a:pt x="623" y="349"/>
                    </a:lnTo>
                    <a:lnTo>
                      <a:pt x="625" y="350"/>
                    </a:lnTo>
                    <a:lnTo>
                      <a:pt x="626" y="350"/>
                    </a:lnTo>
                    <a:lnTo>
                      <a:pt x="628" y="350"/>
                    </a:lnTo>
                    <a:lnTo>
                      <a:pt x="629" y="347"/>
                    </a:lnTo>
                    <a:lnTo>
                      <a:pt x="632" y="346"/>
                    </a:lnTo>
                    <a:lnTo>
                      <a:pt x="636" y="346"/>
                    </a:lnTo>
                    <a:lnTo>
                      <a:pt x="641" y="346"/>
                    </a:lnTo>
                    <a:lnTo>
                      <a:pt x="643" y="346"/>
                    </a:lnTo>
                    <a:lnTo>
                      <a:pt x="646" y="345"/>
                    </a:lnTo>
                    <a:lnTo>
                      <a:pt x="649" y="345"/>
                    </a:lnTo>
                    <a:lnTo>
                      <a:pt x="651" y="345"/>
                    </a:lnTo>
                    <a:lnTo>
                      <a:pt x="652" y="345"/>
                    </a:lnTo>
                    <a:lnTo>
                      <a:pt x="655" y="346"/>
                    </a:lnTo>
                    <a:lnTo>
                      <a:pt x="656" y="346"/>
                    </a:lnTo>
                    <a:lnTo>
                      <a:pt x="659" y="346"/>
                    </a:lnTo>
                    <a:lnTo>
                      <a:pt x="661" y="347"/>
                    </a:lnTo>
                    <a:lnTo>
                      <a:pt x="662" y="349"/>
                    </a:lnTo>
                    <a:lnTo>
                      <a:pt x="666" y="349"/>
                    </a:lnTo>
                    <a:lnTo>
                      <a:pt x="671" y="347"/>
                    </a:lnTo>
                    <a:lnTo>
                      <a:pt x="672" y="346"/>
                    </a:lnTo>
                    <a:lnTo>
                      <a:pt x="673" y="345"/>
                    </a:lnTo>
                    <a:lnTo>
                      <a:pt x="675" y="343"/>
                    </a:lnTo>
                    <a:lnTo>
                      <a:pt x="675" y="342"/>
                    </a:lnTo>
                    <a:lnTo>
                      <a:pt x="673" y="339"/>
                    </a:lnTo>
                    <a:lnTo>
                      <a:pt x="673" y="337"/>
                    </a:lnTo>
                    <a:lnTo>
                      <a:pt x="673" y="336"/>
                    </a:lnTo>
                    <a:lnTo>
                      <a:pt x="676" y="336"/>
                    </a:lnTo>
                    <a:lnTo>
                      <a:pt x="681" y="337"/>
                    </a:lnTo>
                    <a:lnTo>
                      <a:pt x="683" y="337"/>
                    </a:lnTo>
                    <a:lnTo>
                      <a:pt x="686" y="339"/>
                    </a:lnTo>
                    <a:lnTo>
                      <a:pt x="692" y="339"/>
                    </a:lnTo>
                    <a:lnTo>
                      <a:pt x="696" y="342"/>
                    </a:lnTo>
                    <a:lnTo>
                      <a:pt x="699" y="345"/>
                    </a:lnTo>
                    <a:lnTo>
                      <a:pt x="702" y="347"/>
                    </a:lnTo>
                    <a:lnTo>
                      <a:pt x="703" y="349"/>
                    </a:lnTo>
                    <a:lnTo>
                      <a:pt x="706" y="350"/>
                    </a:lnTo>
                    <a:lnTo>
                      <a:pt x="708" y="352"/>
                    </a:lnTo>
                    <a:lnTo>
                      <a:pt x="709" y="355"/>
                    </a:lnTo>
                    <a:lnTo>
                      <a:pt x="709" y="356"/>
                    </a:lnTo>
                    <a:lnTo>
                      <a:pt x="709" y="359"/>
                    </a:lnTo>
                    <a:lnTo>
                      <a:pt x="708" y="360"/>
                    </a:lnTo>
                    <a:lnTo>
                      <a:pt x="709" y="360"/>
                    </a:lnTo>
                    <a:lnTo>
                      <a:pt x="711" y="360"/>
                    </a:lnTo>
                    <a:lnTo>
                      <a:pt x="712" y="357"/>
                    </a:lnTo>
                    <a:lnTo>
                      <a:pt x="715" y="356"/>
                    </a:lnTo>
                    <a:lnTo>
                      <a:pt x="718" y="356"/>
                    </a:lnTo>
                    <a:lnTo>
                      <a:pt x="719" y="356"/>
                    </a:lnTo>
                    <a:lnTo>
                      <a:pt x="721" y="353"/>
                    </a:lnTo>
                    <a:lnTo>
                      <a:pt x="722" y="350"/>
                    </a:lnTo>
                    <a:lnTo>
                      <a:pt x="723" y="349"/>
                    </a:lnTo>
                    <a:lnTo>
                      <a:pt x="725" y="347"/>
                    </a:lnTo>
                    <a:lnTo>
                      <a:pt x="728" y="346"/>
                    </a:lnTo>
                    <a:lnTo>
                      <a:pt x="728" y="345"/>
                    </a:lnTo>
                    <a:lnTo>
                      <a:pt x="729" y="345"/>
                    </a:lnTo>
                    <a:lnTo>
                      <a:pt x="731" y="343"/>
                    </a:lnTo>
                    <a:lnTo>
                      <a:pt x="732" y="345"/>
                    </a:lnTo>
                    <a:lnTo>
                      <a:pt x="733" y="346"/>
                    </a:lnTo>
                    <a:lnTo>
                      <a:pt x="735" y="347"/>
                    </a:lnTo>
                    <a:lnTo>
                      <a:pt x="735" y="350"/>
                    </a:lnTo>
                    <a:lnTo>
                      <a:pt x="736" y="353"/>
                    </a:lnTo>
                    <a:lnTo>
                      <a:pt x="738" y="355"/>
                    </a:lnTo>
                    <a:lnTo>
                      <a:pt x="741" y="356"/>
                    </a:lnTo>
                    <a:lnTo>
                      <a:pt x="742" y="357"/>
                    </a:lnTo>
                    <a:lnTo>
                      <a:pt x="745" y="359"/>
                    </a:lnTo>
                    <a:lnTo>
                      <a:pt x="745" y="357"/>
                    </a:lnTo>
                    <a:lnTo>
                      <a:pt x="746" y="356"/>
                    </a:lnTo>
                    <a:lnTo>
                      <a:pt x="748" y="353"/>
                    </a:lnTo>
                    <a:lnTo>
                      <a:pt x="751" y="352"/>
                    </a:lnTo>
                    <a:lnTo>
                      <a:pt x="753" y="347"/>
                    </a:lnTo>
                    <a:lnTo>
                      <a:pt x="755" y="346"/>
                    </a:lnTo>
                    <a:lnTo>
                      <a:pt x="758" y="346"/>
                    </a:lnTo>
                    <a:lnTo>
                      <a:pt x="762" y="347"/>
                    </a:lnTo>
                    <a:lnTo>
                      <a:pt x="765" y="349"/>
                    </a:lnTo>
                    <a:lnTo>
                      <a:pt x="766" y="350"/>
                    </a:lnTo>
                    <a:lnTo>
                      <a:pt x="768" y="350"/>
                    </a:lnTo>
                    <a:lnTo>
                      <a:pt x="769" y="352"/>
                    </a:lnTo>
                    <a:lnTo>
                      <a:pt x="774" y="353"/>
                    </a:lnTo>
                    <a:lnTo>
                      <a:pt x="775" y="355"/>
                    </a:lnTo>
                    <a:lnTo>
                      <a:pt x="776" y="357"/>
                    </a:lnTo>
                    <a:lnTo>
                      <a:pt x="778" y="359"/>
                    </a:lnTo>
                    <a:lnTo>
                      <a:pt x="779" y="360"/>
                    </a:lnTo>
                    <a:lnTo>
                      <a:pt x="781" y="360"/>
                    </a:lnTo>
                    <a:lnTo>
                      <a:pt x="786" y="359"/>
                    </a:lnTo>
                    <a:lnTo>
                      <a:pt x="789" y="359"/>
                    </a:lnTo>
                    <a:lnTo>
                      <a:pt x="794" y="359"/>
                    </a:lnTo>
                    <a:lnTo>
                      <a:pt x="798" y="360"/>
                    </a:lnTo>
                    <a:lnTo>
                      <a:pt x="799" y="362"/>
                    </a:lnTo>
                    <a:lnTo>
                      <a:pt x="801" y="362"/>
                    </a:lnTo>
                    <a:lnTo>
                      <a:pt x="805" y="363"/>
                    </a:lnTo>
                    <a:lnTo>
                      <a:pt x="811" y="363"/>
                    </a:lnTo>
                    <a:lnTo>
                      <a:pt x="816" y="363"/>
                    </a:lnTo>
                    <a:lnTo>
                      <a:pt x="821" y="363"/>
                    </a:lnTo>
                    <a:lnTo>
                      <a:pt x="824" y="362"/>
                    </a:lnTo>
                    <a:lnTo>
                      <a:pt x="825" y="360"/>
                    </a:lnTo>
                    <a:lnTo>
                      <a:pt x="826" y="357"/>
                    </a:lnTo>
                    <a:lnTo>
                      <a:pt x="829" y="356"/>
                    </a:lnTo>
                    <a:lnTo>
                      <a:pt x="829" y="355"/>
                    </a:lnTo>
                    <a:lnTo>
                      <a:pt x="829" y="353"/>
                    </a:lnTo>
                    <a:lnTo>
                      <a:pt x="829" y="349"/>
                    </a:lnTo>
                    <a:lnTo>
                      <a:pt x="829" y="346"/>
                    </a:lnTo>
                    <a:lnTo>
                      <a:pt x="829" y="343"/>
                    </a:lnTo>
                    <a:lnTo>
                      <a:pt x="829" y="340"/>
                    </a:lnTo>
                    <a:lnTo>
                      <a:pt x="831" y="337"/>
                    </a:lnTo>
                    <a:lnTo>
                      <a:pt x="832" y="336"/>
                    </a:lnTo>
                    <a:lnTo>
                      <a:pt x="838" y="335"/>
                    </a:lnTo>
                    <a:lnTo>
                      <a:pt x="841" y="335"/>
                    </a:lnTo>
                    <a:lnTo>
                      <a:pt x="848" y="333"/>
                    </a:lnTo>
                    <a:lnTo>
                      <a:pt x="856" y="333"/>
                    </a:lnTo>
                    <a:lnTo>
                      <a:pt x="865" y="333"/>
                    </a:lnTo>
                    <a:lnTo>
                      <a:pt x="872" y="332"/>
                    </a:lnTo>
                    <a:lnTo>
                      <a:pt x="875" y="332"/>
                    </a:lnTo>
                    <a:lnTo>
                      <a:pt x="876" y="332"/>
                    </a:lnTo>
                    <a:lnTo>
                      <a:pt x="876" y="333"/>
                    </a:lnTo>
                    <a:lnTo>
                      <a:pt x="876" y="336"/>
                    </a:lnTo>
                    <a:lnTo>
                      <a:pt x="876" y="339"/>
                    </a:lnTo>
                    <a:lnTo>
                      <a:pt x="876" y="340"/>
                    </a:lnTo>
                    <a:lnTo>
                      <a:pt x="876" y="342"/>
                    </a:lnTo>
                    <a:lnTo>
                      <a:pt x="875" y="345"/>
                    </a:lnTo>
                    <a:lnTo>
                      <a:pt x="875" y="352"/>
                    </a:lnTo>
                    <a:lnTo>
                      <a:pt x="875" y="355"/>
                    </a:lnTo>
                    <a:lnTo>
                      <a:pt x="874" y="356"/>
                    </a:lnTo>
                    <a:lnTo>
                      <a:pt x="874" y="357"/>
                    </a:lnTo>
                    <a:lnTo>
                      <a:pt x="874" y="359"/>
                    </a:lnTo>
                    <a:lnTo>
                      <a:pt x="874" y="360"/>
                    </a:lnTo>
                    <a:lnTo>
                      <a:pt x="875" y="360"/>
                    </a:lnTo>
                    <a:lnTo>
                      <a:pt x="878" y="359"/>
                    </a:lnTo>
                    <a:lnTo>
                      <a:pt x="881" y="356"/>
                    </a:lnTo>
                    <a:lnTo>
                      <a:pt x="882" y="355"/>
                    </a:lnTo>
                    <a:lnTo>
                      <a:pt x="884" y="353"/>
                    </a:lnTo>
                    <a:lnTo>
                      <a:pt x="886" y="352"/>
                    </a:lnTo>
                    <a:lnTo>
                      <a:pt x="888" y="350"/>
                    </a:lnTo>
                    <a:lnTo>
                      <a:pt x="889" y="349"/>
                    </a:lnTo>
                    <a:lnTo>
                      <a:pt x="891" y="347"/>
                    </a:lnTo>
                    <a:lnTo>
                      <a:pt x="895" y="345"/>
                    </a:lnTo>
                    <a:lnTo>
                      <a:pt x="896" y="345"/>
                    </a:lnTo>
                    <a:lnTo>
                      <a:pt x="902" y="343"/>
                    </a:lnTo>
                    <a:lnTo>
                      <a:pt x="911" y="343"/>
                    </a:lnTo>
                    <a:lnTo>
                      <a:pt x="915" y="343"/>
                    </a:lnTo>
                    <a:lnTo>
                      <a:pt x="917" y="343"/>
                    </a:lnTo>
                    <a:lnTo>
                      <a:pt x="918" y="343"/>
                    </a:lnTo>
                    <a:lnTo>
                      <a:pt x="921" y="343"/>
                    </a:lnTo>
                    <a:lnTo>
                      <a:pt x="921" y="345"/>
                    </a:lnTo>
                    <a:lnTo>
                      <a:pt x="919" y="346"/>
                    </a:lnTo>
                    <a:lnTo>
                      <a:pt x="917" y="347"/>
                    </a:lnTo>
                    <a:lnTo>
                      <a:pt x="915" y="349"/>
                    </a:lnTo>
                    <a:lnTo>
                      <a:pt x="917" y="350"/>
                    </a:lnTo>
                    <a:lnTo>
                      <a:pt x="918" y="353"/>
                    </a:lnTo>
                    <a:lnTo>
                      <a:pt x="918" y="356"/>
                    </a:lnTo>
                    <a:lnTo>
                      <a:pt x="919" y="359"/>
                    </a:lnTo>
                    <a:lnTo>
                      <a:pt x="921" y="360"/>
                    </a:lnTo>
                    <a:lnTo>
                      <a:pt x="922" y="362"/>
                    </a:lnTo>
                    <a:lnTo>
                      <a:pt x="924" y="363"/>
                    </a:lnTo>
                    <a:lnTo>
                      <a:pt x="924" y="365"/>
                    </a:lnTo>
                    <a:lnTo>
                      <a:pt x="922" y="366"/>
                    </a:lnTo>
                    <a:lnTo>
                      <a:pt x="921" y="367"/>
                    </a:lnTo>
                    <a:lnTo>
                      <a:pt x="919" y="369"/>
                    </a:lnTo>
                    <a:lnTo>
                      <a:pt x="918" y="369"/>
                    </a:lnTo>
                    <a:lnTo>
                      <a:pt x="918" y="370"/>
                    </a:lnTo>
                    <a:lnTo>
                      <a:pt x="918" y="373"/>
                    </a:lnTo>
                    <a:lnTo>
                      <a:pt x="918" y="376"/>
                    </a:lnTo>
                    <a:lnTo>
                      <a:pt x="917" y="377"/>
                    </a:lnTo>
                    <a:lnTo>
                      <a:pt x="914" y="379"/>
                    </a:lnTo>
                    <a:lnTo>
                      <a:pt x="911" y="379"/>
                    </a:lnTo>
                    <a:lnTo>
                      <a:pt x="908" y="377"/>
                    </a:lnTo>
                    <a:lnTo>
                      <a:pt x="907" y="376"/>
                    </a:lnTo>
                    <a:lnTo>
                      <a:pt x="904" y="377"/>
                    </a:lnTo>
                    <a:lnTo>
                      <a:pt x="902" y="379"/>
                    </a:lnTo>
                    <a:lnTo>
                      <a:pt x="902" y="380"/>
                    </a:lnTo>
                    <a:lnTo>
                      <a:pt x="904" y="383"/>
                    </a:lnTo>
                    <a:lnTo>
                      <a:pt x="905" y="389"/>
                    </a:lnTo>
                    <a:lnTo>
                      <a:pt x="905" y="393"/>
                    </a:lnTo>
                    <a:lnTo>
                      <a:pt x="907" y="403"/>
                    </a:lnTo>
                    <a:lnTo>
                      <a:pt x="908" y="407"/>
                    </a:lnTo>
                    <a:lnTo>
                      <a:pt x="911" y="415"/>
                    </a:lnTo>
                    <a:lnTo>
                      <a:pt x="912" y="416"/>
                    </a:lnTo>
                    <a:lnTo>
                      <a:pt x="917" y="419"/>
                    </a:lnTo>
                    <a:lnTo>
                      <a:pt x="921" y="419"/>
                    </a:lnTo>
                    <a:lnTo>
                      <a:pt x="924" y="419"/>
                    </a:lnTo>
                    <a:lnTo>
                      <a:pt x="931" y="419"/>
                    </a:lnTo>
                    <a:lnTo>
                      <a:pt x="937" y="417"/>
                    </a:lnTo>
                    <a:lnTo>
                      <a:pt x="942" y="419"/>
                    </a:lnTo>
                    <a:lnTo>
                      <a:pt x="945" y="420"/>
                    </a:lnTo>
                    <a:lnTo>
                      <a:pt x="947" y="423"/>
                    </a:lnTo>
                    <a:lnTo>
                      <a:pt x="948" y="426"/>
                    </a:lnTo>
                    <a:lnTo>
                      <a:pt x="951" y="429"/>
                    </a:lnTo>
                    <a:lnTo>
                      <a:pt x="955" y="432"/>
                    </a:lnTo>
                    <a:lnTo>
                      <a:pt x="962" y="433"/>
                    </a:lnTo>
                    <a:lnTo>
                      <a:pt x="957" y="443"/>
                    </a:lnTo>
                    <a:lnTo>
                      <a:pt x="958" y="445"/>
                    </a:lnTo>
                    <a:lnTo>
                      <a:pt x="965" y="448"/>
                    </a:lnTo>
                    <a:lnTo>
                      <a:pt x="969" y="449"/>
                    </a:lnTo>
                    <a:lnTo>
                      <a:pt x="971" y="449"/>
                    </a:lnTo>
                    <a:lnTo>
                      <a:pt x="971" y="448"/>
                    </a:lnTo>
                    <a:lnTo>
                      <a:pt x="974" y="448"/>
                    </a:lnTo>
                    <a:lnTo>
                      <a:pt x="975" y="449"/>
                    </a:lnTo>
                    <a:lnTo>
                      <a:pt x="977" y="449"/>
                    </a:lnTo>
                    <a:lnTo>
                      <a:pt x="978" y="449"/>
                    </a:lnTo>
                    <a:lnTo>
                      <a:pt x="979" y="449"/>
                    </a:lnTo>
                    <a:lnTo>
                      <a:pt x="982" y="449"/>
                    </a:lnTo>
                    <a:lnTo>
                      <a:pt x="985" y="448"/>
                    </a:lnTo>
                    <a:lnTo>
                      <a:pt x="987" y="448"/>
                    </a:lnTo>
                    <a:lnTo>
                      <a:pt x="988" y="446"/>
                    </a:lnTo>
                    <a:lnTo>
                      <a:pt x="991" y="446"/>
                    </a:lnTo>
                    <a:lnTo>
                      <a:pt x="992" y="445"/>
                    </a:lnTo>
                    <a:lnTo>
                      <a:pt x="995" y="445"/>
                    </a:lnTo>
                    <a:lnTo>
                      <a:pt x="997" y="443"/>
                    </a:lnTo>
                    <a:lnTo>
                      <a:pt x="998" y="443"/>
                    </a:lnTo>
                    <a:lnTo>
                      <a:pt x="999" y="443"/>
                    </a:lnTo>
                    <a:lnTo>
                      <a:pt x="1001" y="443"/>
                    </a:lnTo>
                    <a:lnTo>
                      <a:pt x="1002" y="443"/>
                    </a:lnTo>
                    <a:lnTo>
                      <a:pt x="1004" y="443"/>
                    </a:lnTo>
                    <a:lnTo>
                      <a:pt x="1005" y="445"/>
                    </a:lnTo>
                    <a:lnTo>
                      <a:pt x="1005" y="446"/>
                    </a:lnTo>
                    <a:lnTo>
                      <a:pt x="1004" y="448"/>
                    </a:lnTo>
                    <a:lnTo>
                      <a:pt x="1004" y="449"/>
                    </a:lnTo>
                    <a:lnTo>
                      <a:pt x="1002" y="452"/>
                    </a:lnTo>
                    <a:lnTo>
                      <a:pt x="1002" y="453"/>
                    </a:lnTo>
                    <a:lnTo>
                      <a:pt x="1002" y="455"/>
                    </a:lnTo>
                    <a:lnTo>
                      <a:pt x="1002" y="456"/>
                    </a:lnTo>
                    <a:lnTo>
                      <a:pt x="1004" y="458"/>
                    </a:lnTo>
                    <a:lnTo>
                      <a:pt x="1004" y="459"/>
                    </a:lnTo>
                    <a:lnTo>
                      <a:pt x="1005" y="460"/>
                    </a:lnTo>
                    <a:lnTo>
                      <a:pt x="1005" y="465"/>
                    </a:lnTo>
                    <a:lnTo>
                      <a:pt x="1007" y="466"/>
                    </a:lnTo>
                    <a:lnTo>
                      <a:pt x="1007" y="469"/>
                    </a:lnTo>
                    <a:lnTo>
                      <a:pt x="1007" y="470"/>
                    </a:lnTo>
                    <a:lnTo>
                      <a:pt x="1007" y="473"/>
                    </a:lnTo>
                    <a:lnTo>
                      <a:pt x="1008" y="475"/>
                    </a:lnTo>
                    <a:lnTo>
                      <a:pt x="1009" y="478"/>
                    </a:lnTo>
                    <a:lnTo>
                      <a:pt x="1011" y="479"/>
                    </a:lnTo>
                    <a:lnTo>
                      <a:pt x="1012" y="482"/>
                    </a:lnTo>
                    <a:lnTo>
                      <a:pt x="1014" y="483"/>
                    </a:lnTo>
                    <a:lnTo>
                      <a:pt x="1014" y="485"/>
                    </a:lnTo>
                    <a:lnTo>
                      <a:pt x="1015" y="486"/>
                    </a:lnTo>
                    <a:lnTo>
                      <a:pt x="1017" y="488"/>
                    </a:lnTo>
                    <a:lnTo>
                      <a:pt x="1018" y="489"/>
                    </a:lnTo>
                    <a:lnTo>
                      <a:pt x="1019" y="490"/>
                    </a:lnTo>
                    <a:lnTo>
                      <a:pt x="1019" y="493"/>
                    </a:lnTo>
                    <a:lnTo>
                      <a:pt x="1021" y="495"/>
                    </a:lnTo>
                    <a:lnTo>
                      <a:pt x="1021" y="496"/>
                    </a:lnTo>
                    <a:lnTo>
                      <a:pt x="1022" y="498"/>
                    </a:lnTo>
                    <a:lnTo>
                      <a:pt x="1024" y="499"/>
                    </a:lnTo>
                    <a:lnTo>
                      <a:pt x="1025" y="502"/>
                    </a:lnTo>
                    <a:lnTo>
                      <a:pt x="1025" y="503"/>
                    </a:lnTo>
                    <a:lnTo>
                      <a:pt x="1027" y="505"/>
                    </a:lnTo>
                    <a:lnTo>
                      <a:pt x="1027" y="506"/>
                    </a:lnTo>
                    <a:lnTo>
                      <a:pt x="1028" y="509"/>
                    </a:lnTo>
                    <a:lnTo>
                      <a:pt x="1028" y="510"/>
                    </a:lnTo>
                    <a:lnTo>
                      <a:pt x="1027" y="510"/>
                    </a:lnTo>
                    <a:lnTo>
                      <a:pt x="1025" y="512"/>
                    </a:lnTo>
                    <a:lnTo>
                      <a:pt x="1022" y="510"/>
                    </a:lnTo>
                    <a:lnTo>
                      <a:pt x="1021" y="510"/>
                    </a:lnTo>
                    <a:lnTo>
                      <a:pt x="1019" y="510"/>
                    </a:lnTo>
                    <a:lnTo>
                      <a:pt x="1018" y="512"/>
                    </a:lnTo>
                    <a:lnTo>
                      <a:pt x="1018" y="513"/>
                    </a:lnTo>
                    <a:lnTo>
                      <a:pt x="1017" y="515"/>
                    </a:lnTo>
                    <a:lnTo>
                      <a:pt x="1015" y="516"/>
                    </a:lnTo>
                    <a:lnTo>
                      <a:pt x="1014" y="516"/>
                    </a:lnTo>
                    <a:lnTo>
                      <a:pt x="1012" y="515"/>
                    </a:lnTo>
                    <a:lnTo>
                      <a:pt x="1012" y="516"/>
                    </a:lnTo>
                    <a:lnTo>
                      <a:pt x="1012" y="518"/>
                    </a:lnTo>
                    <a:lnTo>
                      <a:pt x="1011" y="519"/>
                    </a:lnTo>
                    <a:lnTo>
                      <a:pt x="1011" y="520"/>
                    </a:lnTo>
                    <a:lnTo>
                      <a:pt x="1011" y="523"/>
                    </a:lnTo>
                    <a:lnTo>
                      <a:pt x="1012" y="525"/>
                    </a:lnTo>
                    <a:lnTo>
                      <a:pt x="1012" y="526"/>
                    </a:lnTo>
                    <a:lnTo>
                      <a:pt x="1012" y="528"/>
                    </a:lnTo>
                    <a:lnTo>
                      <a:pt x="1014" y="528"/>
                    </a:lnTo>
                    <a:lnTo>
                      <a:pt x="1015" y="532"/>
                    </a:lnTo>
                    <a:lnTo>
                      <a:pt x="1018" y="532"/>
                    </a:lnTo>
                    <a:lnTo>
                      <a:pt x="1019" y="533"/>
                    </a:lnTo>
                    <a:lnTo>
                      <a:pt x="1021" y="533"/>
                    </a:lnTo>
                    <a:lnTo>
                      <a:pt x="1022" y="535"/>
                    </a:lnTo>
                    <a:lnTo>
                      <a:pt x="1022" y="536"/>
                    </a:lnTo>
                    <a:lnTo>
                      <a:pt x="1022" y="538"/>
                    </a:lnTo>
                    <a:lnTo>
                      <a:pt x="1021" y="539"/>
                    </a:lnTo>
                    <a:lnTo>
                      <a:pt x="1019" y="539"/>
                    </a:lnTo>
                    <a:lnTo>
                      <a:pt x="1019" y="540"/>
                    </a:lnTo>
                    <a:lnTo>
                      <a:pt x="1018" y="542"/>
                    </a:lnTo>
                    <a:lnTo>
                      <a:pt x="1018" y="543"/>
                    </a:lnTo>
                    <a:lnTo>
                      <a:pt x="1018" y="545"/>
                    </a:lnTo>
                    <a:lnTo>
                      <a:pt x="1017" y="546"/>
                    </a:lnTo>
                    <a:lnTo>
                      <a:pt x="1017" y="548"/>
                    </a:lnTo>
                    <a:lnTo>
                      <a:pt x="1018" y="549"/>
                    </a:lnTo>
                    <a:lnTo>
                      <a:pt x="1018" y="550"/>
                    </a:lnTo>
                    <a:lnTo>
                      <a:pt x="1019" y="552"/>
                    </a:lnTo>
                    <a:lnTo>
                      <a:pt x="1019" y="553"/>
                    </a:lnTo>
                    <a:lnTo>
                      <a:pt x="1019" y="555"/>
                    </a:lnTo>
                    <a:lnTo>
                      <a:pt x="1018" y="556"/>
                    </a:lnTo>
                    <a:lnTo>
                      <a:pt x="1018" y="558"/>
                    </a:lnTo>
                    <a:lnTo>
                      <a:pt x="1019" y="559"/>
                    </a:lnTo>
                    <a:lnTo>
                      <a:pt x="1019" y="560"/>
                    </a:lnTo>
                    <a:lnTo>
                      <a:pt x="1021" y="560"/>
                    </a:lnTo>
                    <a:lnTo>
                      <a:pt x="1022" y="562"/>
                    </a:lnTo>
                    <a:lnTo>
                      <a:pt x="1022" y="563"/>
                    </a:lnTo>
                    <a:lnTo>
                      <a:pt x="1022" y="565"/>
                    </a:lnTo>
                    <a:lnTo>
                      <a:pt x="1021" y="566"/>
                    </a:lnTo>
                    <a:lnTo>
                      <a:pt x="1019" y="566"/>
                    </a:lnTo>
                    <a:lnTo>
                      <a:pt x="1018" y="566"/>
                    </a:lnTo>
                    <a:lnTo>
                      <a:pt x="1018" y="568"/>
                    </a:lnTo>
                    <a:lnTo>
                      <a:pt x="1017" y="568"/>
                    </a:lnTo>
                    <a:lnTo>
                      <a:pt x="1015" y="568"/>
                    </a:lnTo>
                    <a:lnTo>
                      <a:pt x="1014" y="568"/>
                    </a:lnTo>
                    <a:lnTo>
                      <a:pt x="1012" y="568"/>
                    </a:lnTo>
                    <a:lnTo>
                      <a:pt x="1011" y="568"/>
                    </a:lnTo>
                    <a:lnTo>
                      <a:pt x="1009" y="568"/>
                    </a:lnTo>
                    <a:lnTo>
                      <a:pt x="1008" y="569"/>
                    </a:lnTo>
                    <a:lnTo>
                      <a:pt x="1007" y="569"/>
                    </a:lnTo>
                    <a:lnTo>
                      <a:pt x="1005" y="569"/>
                    </a:lnTo>
                    <a:lnTo>
                      <a:pt x="1004" y="569"/>
                    </a:lnTo>
                    <a:lnTo>
                      <a:pt x="1002" y="569"/>
                    </a:lnTo>
                    <a:lnTo>
                      <a:pt x="1001" y="570"/>
                    </a:lnTo>
                    <a:lnTo>
                      <a:pt x="1001" y="573"/>
                    </a:lnTo>
                    <a:lnTo>
                      <a:pt x="1001" y="575"/>
                    </a:lnTo>
                    <a:lnTo>
                      <a:pt x="1001" y="576"/>
                    </a:lnTo>
                    <a:lnTo>
                      <a:pt x="1001" y="578"/>
                    </a:lnTo>
                    <a:lnTo>
                      <a:pt x="1002" y="579"/>
                    </a:lnTo>
                    <a:lnTo>
                      <a:pt x="1002" y="580"/>
                    </a:lnTo>
                    <a:lnTo>
                      <a:pt x="1004" y="582"/>
                    </a:lnTo>
                    <a:lnTo>
                      <a:pt x="1002" y="582"/>
                    </a:lnTo>
                    <a:lnTo>
                      <a:pt x="1002" y="583"/>
                    </a:lnTo>
                    <a:lnTo>
                      <a:pt x="1001" y="585"/>
                    </a:lnTo>
                    <a:lnTo>
                      <a:pt x="999" y="586"/>
                    </a:lnTo>
                    <a:lnTo>
                      <a:pt x="999" y="588"/>
                    </a:lnTo>
                    <a:lnTo>
                      <a:pt x="998" y="588"/>
                    </a:lnTo>
                    <a:lnTo>
                      <a:pt x="998" y="589"/>
                    </a:lnTo>
                    <a:lnTo>
                      <a:pt x="997" y="590"/>
                    </a:lnTo>
                    <a:lnTo>
                      <a:pt x="997" y="592"/>
                    </a:lnTo>
                    <a:lnTo>
                      <a:pt x="997" y="593"/>
                    </a:lnTo>
                    <a:lnTo>
                      <a:pt x="995" y="593"/>
                    </a:lnTo>
                    <a:lnTo>
                      <a:pt x="994" y="595"/>
                    </a:lnTo>
                    <a:lnTo>
                      <a:pt x="994" y="596"/>
                    </a:lnTo>
                    <a:lnTo>
                      <a:pt x="995" y="598"/>
                    </a:lnTo>
                    <a:lnTo>
                      <a:pt x="995" y="600"/>
                    </a:lnTo>
                    <a:lnTo>
                      <a:pt x="995" y="602"/>
                    </a:lnTo>
                    <a:lnTo>
                      <a:pt x="997" y="605"/>
                    </a:lnTo>
                    <a:lnTo>
                      <a:pt x="997" y="606"/>
                    </a:lnTo>
                    <a:lnTo>
                      <a:pt x="995" y="608"/>
                    </a:lnTo>
                    <a:lnTo>
                      <a:pt x="994" y="609"/>
                    </a:lnTo>
                    <a:lnTo>
                      <a:pt x="992" y="611"/>
                    </a:lnTo>
                    <a:lnTo>
                      <a:pt x="991" y="612"/>
                    </a:lnTo>
                    <a:lnTo>
                      <a:pt x="991" y="615"/>
                    </a:lnTo>
                    <a:lnTo>
                      <a:pt x="992" y="615"/>
                    </a:lnTo>
                    <a:lnTo>
                      <a:pt x="994" y="616"/>
                    </a:lnTo>
                    <a:lnTo>
                      <a:pt x="994" y="618"/>
                    </a:lnTo>
                    <a:lnTo>
                      <a:pt x="992" y="618"/>
                    </a:lnTo>
                    <a:lnTo>
                      <a:pt x="991" y="619"/>
                    </a:lnTo>
                    <a:lnTo>
                      <a:pt x="989" y="619"/>
                    </a:lnTo>
                    <a:lnTo>
                      <a:pt x="989" y="621"/>
                    </a:lnTo>
                    <a:lnTo>
                      <a:pt x="988" y="622"/>
                    </a:lnTo>
                    <a:lnTo>
                      <a:pt x="988" y="623"/>
                    </a:lnTo>
                    <a:lnTo>
                      <a:pt x="987" y="623"/>
                    </a:lnTo>
                    <a:lnTo>
                      <a:pt x="987" y="625"/>
                    </a:lnTo>
                    <a:lnTo>
                      <a:pt x="987" y="626"/>
                    </a:lnTo>
                    <a:lnTo>
                      <a:pt x="985" y="629"/>
                    </a:lnTo>
                    <a:lnTo>
                      <a:pt x="985" y="631"/>
                    </a:lnTo>
                    <a:lnTo>
                      <a:pt x="985" y="632"/>
                    </a:lnTo>
                    <a:lnTo>
                      <a:pt x="984" y="635"/>
                    </a:lnTo>
                    <a:lnTo>
                      <a:pt x="982" y="635"/>
                    </a:lnTo>
                    <a:lnTo>
                      <a:pt x="981" y="635"/>
                    </a:lnTo>
                    <a:lnTo>
                      <a:pt x="981" y="636"/>
                    </a:lnTo>
                    <a:lnTo>
                      <a:pt x="979" y="636"/>
                    </a:lnTo>
                    <a:lnTo>
                      <a:pt x="978" y="636"/>
                    </a:lnTo>
                    <a:lnTo>
                      <a:pt x="978" y="638"/>
                    </a:lnTo>
                    <a:lnTo>
                      <a:pt x="978" y="641"/>
                    </a:lnTo>
                    <a:lnTo>
                      <a:pt x="979" y="641"/>
                    </a:lnTo>
                    <a:lnTo>
                      <a:pt x="979" y="642"/>
                    </a:lnTo>
                    <a:lnTo>
                      <a:pt x="981" y="642"/>
                    </a:lnTo>
                    <a:lnTo>
                      <a:pt x="981" y="643"/>
                    </a:lnTo>
                    <a:lnTo>
                      <a:pt x="982" y="643"/>
                    </a:lnTo>
                    <a:lnTo>
                      <a:pt x="981" y="645"/>
                    </a:lnTo>
                    <a:lnTo>
                      <a:pt x="979" y="645"/>
                    </a:lnTo>
                    <a:lnTo>
                      <a:pt x="979" y="646"/>
                    </a:lnTo>
                    <a:lnTo>
                      <a:pt x="978" y="646"/>
                    </a:lnTo>
                    <a:lnTo>
                      <a:pt x="977" y="648"/>
                    </a:lnTo>
                    <a:lnTo>
                      <a:pt x="975" y="648"/>
                    </a:lnTo>
                    <a:lnTo>
                      <a:pt x="974" y="649"/>
                    </a:lnTo>
                    <a:lnTo>
                      <a:pt x="972" y="649"/>
                    </a:lnTo>
                    <a:lnTo>
                      <a:pt x="971" y="649"/>
                    </a:lnTo>
                    <a:lnTo>
                      <a:pt x="969" y="652"/>
                    </a:lnTo>
                    <a:lnTo>
                      <a:pt x="969" y="653"/>
                    </a:lnTo>
                    <a:lnTo>
                      <a:pt x="969" y="655"/>
                    </a:lnTo>
                    <a:lnTo>
                      <a:pt x="968" y="655"/>
                    </a:lnTo>
                    <a:lnTo>
                      <a:pt x="968" y="656"/>
                    </a:lnTo>
                    <a:lnTo>
                      <a:pt x="968" y="658"/>
                    </a:lnTo>
                    <a:lnTo>
                      <a:pt x="967" y="659"/>
                    </a:lnTo>
                    <a:lnTo>
                      <a:pt x="965" y="659"/>
                    </a:lnTo>
                    <a:lnTo>
                      <a:pt x="965" y="662"/>
                    </a:lnTo>
                    <a:lnTo>
                      <a:pt x="965" y="663"/>
                    </a:lnTo>
                    <a:lnTo>
                      <a:pt x="964" y="665"/>
                    </a:lnTo>
                    <a:lnTo>
                      <a:pt x="964" y="666"/>
                    </a:lnTo>
                    <a:lnTo>
                      <a:pt x="962" y="668"/>
                    </a:lnTo>
                    <a:lnTo>
                      <a:pt x="962" y="669"/>
                    </a:lnTo>
                    <a:lnTo>
                      <a:pt x="962" y="671"/>
                    </a:lnTo>
                    <a:lnTo>
                      <a:pt x="962" y="672"/>
                    </a:lnTo>
                    <a:lnTo>
                      <a:pt x="962" y="675"/>
                    </a:lnTo>
                    <a:lnTo>
                      <a:pt x="961" y="676"/>
                    </a:lnTo>
                    <a:lnTo>
                      <a:pt x="961" y="678"/>
                    </a:lnTo>
                    <a:lnTo>
                      <a:pt x="961" y="679"/>
                    </a:lnTo>
                    <a:lnTo>
                      <a:pt x="961" y="683"/>
                    </a:lnTo>
                    <a:lnTo>
                      <a:pt x="961" y="686"/>
                    </a:lnTo>
                    <a:lnTo>
                      <a:pt x="962" y="688"/>
                    </a:lnTo>
                    <a:lnTo>
                      <a:pt x="962" y="689"/>
                    </a:lnTo>
                    <a:lnTo>
                      <a:pt x="964" y="691"/>
                    </a:lnTo>
                    <a:lnTo>
                      <a:pt x="964" y="692"/>
                    </a:lnTo>
                    <a:lnTo>
                      <a:pt x="964" y="695"/>
                    </a:lnTo>
                    <a:lnTo>
                      <a:pt x="964" y="696"/>
                    </a:lnTo>
                    <a:lnTo>
                      <a:pt x="965" y="698"/>
                    </a:lnTo>
                    <a:lnTo>
                      <a:pt x="965" y="699"/>
                    </a:lnTo>
                    <a:lnTo>
                      <a:pt x="964" y="701"/>
                    </a:lnTo>
                    <a:lnTo>
                      <a:pt x="962" y="702"/>
                    </a:lnTo>
                    <a:lnTo>
                      <a:pt x="961" y="705"/>
                    </a:lnTo>
                    <a:lnTo>
                      <a:pt x="961" y="706"/>
                    </a:lnTo>
                    <a:lnTo>
                      <a:pt x="961" y="708"/>
                    </a:lnTo>
                    <a:lnTo>
                      <a:pt x="961" y="711"/>
                    </a:lnTo>
                    <a:lnTo>
                      <a:pt x="961" y="713"/>
                    </a:lnTo>
                    <a:lnTo>
                      <a:pt x="959" y="715"/>
                    </a:lnTo>
                    <a:lnTo>
                      <a:pt x="958" y="718"/>
                    </a:lnTo>
                    <a:lnTo>
                      <a:pt x="957" y="719"/>
                    </a:lnTo>
                    <a:lnTo>
                      <a:pt x="957" y="721"/>
                    </a:lnTo>
                    <a:lnTo>
                      <a:pt x="955" y="723"/>
                    </a:lnTo>
                    <a:lnTo>
                      <a:pt x="957" y="725"/>
                    </a:lnTo>
                    <a:lnTo>
                      <a:pt x="957" y="726"/>
                    </a:lnTo>
                    <a:lnTo>
                      <a:pt x="958" y="728"/>
                    </a:lnTo>
                    <a:lnTo>
                      <a:pt x="958" y="729"/>
                    </a:lnTo>
                    <a:lnTo>
                      <a:pt x="955" y="736"/>
                    </a:lnTo>
                    <a:lnTo>
                      <a:pt x="955" y="738"/>
                    </a:lnTo>
                    <a:lnTo>
                      <a:pt x="952" y="741"/>
                    </a:lnTo>
                    <a:lnTo>
                      <a:pt x="949" y="741"/>
                    </a:lnTo>
                    <a:lnTo>
                      <a:pt x="947" y="742"/>
                    </a:lnTo>
                    <a:lnTo>
                      <a:pt x="942" y="745"/>
                    </a:lnTo>
                    <a:lnTo>
                      <a:pt x="941" y="745"/>
                    </a:lnTo>
                    <a:lnTo>
                      <a:pt x="939" y="746"/>
                    </a:lnTo>
                    <a:lnTo>
                      <a:pt x="938" y="748"/>
                    </a:lnTo>
                    <a:lnTo>
                      <a:pt x="938" y="751"/>
                    </a:lnTo>
                    <a:lnTo>
                      <a:pt x="935" y="755"/>
                    </a:lnTo>
                    <a:lnTo>
                      <a:pt x="924" y="758"/>
                    </a:lnTo>
                    <a:lnTo>
                      <a:pt x="922" y="756"/>
                    </a:lnTo>
                    <a:lnTo>
                      <a:pt x="919" y="755"/>
                    </a:lnTo>
                    <a:lnTo>
                      <a:pt x="918" y="753"/>
                    </a:lnTo>
                    <a:lnTo>
                      <a:pt x="915" y="752"/>
                    </a:lnTo>
                    <a:lnTo>
                      <a:pt x="912" y="752"/>
                    </a:lnTo>
                    <a:lnTo>
                      <a:pt x="909" y="753"/>
                    </a:lnTo>
                    <a:lnTo>
                      <a:pt x="907" y="755"/>
                    </a:lnTo>
                    <a:lnTo>
                      <a:pt x="905" y="758"/>
                    </a:lnTo>
                    <a:lnTo>
                      <a:pt x="902" y="759"/>
                    </a:lnTo>
                    <a:lnTo>
                      <a:pt x="899" y="762"/>
                    </a:lnTo>
                    <a:lnTo>
                      <a:pt x="899" y="763"/>
                    </a:lnTo>
                    <a:lnTo>
                      <a:pt x="898" y="765"/>
                    </a:lnTo>
                    <a:lnTo>
                      <a:pt x="896" y="765"/>
                    </a:lnTo>
                    <a:lnTo>
                      <a:pt x="895" y="763"/>
                    </a:lnTo>
                    <a:lnTo>
                      <a:pt x="894" y="762"/>
                    </a:lnTo>
                    <a:lnTo>
                      <a:pt x="892" y="759"/>
                    </a:lnTo>
                    <a:lnTo>
                      <a:pt x="891" y="756"/>
                    </a:lnTo>
                    <a:lnTo>
                      <a:pt x="892" y="753"/>
                    </a:lnTo>
                    <a:lnTo>
                      <a:pt x="891" y="751"/>
                    </a:lnTo>
                    <a:lnTo>
                      <a:pt x="892" y="746"/>
                    </a:lnTo>
                    <a:lnTo>
                      <a:pt x="891" y="745"/>
                    </a:lnTo>
                    <a:lnTo>
                      <a:pt x="891" y="743"/>
                    </a:lnTo>
                    <a:lnTo>
                      <a:pt x="891" y="742"/>
                    </a:lnTo>
                    <a:lnTo>
                      <a:pt x="889" y="739"/>
                    </a:lnTo>
                    <a:lnTo>
                      <a:pt x="888" y="736"/>
                    </a:lnTo>
                    <a:lnTo>
                      <a:pt x="886" y="735"/>
                    </a:lnTo>
                    <a:lnTo>
                      <a:pt x="886" y="733"/>
                    </a:lnTo>
                    <a:lnTo>
                      <a:pt x="886" y="732"/>
                    </a:lnTo>
                    <a:lnTo>
                      <a:pt x="885" y="732"/>
                    </a:lnTo>
                    <a:lnTo>
                      <a:pt x="885" y="731"/>
                    </a:lnTo>
                    <a:lnTo>
                      <a:pt x="885" y="728"/>
                    </a:lnTo>
                    <a:lnTo>
                      <a:pt x="886" y="726"/>
                    </a:lnTo>
                    <a:lnTo>
                      <a:pt x="888" y="725"/>
                    </a:lnTo>
                    <a:lnTo>
                      <a:pt x="889" y="725"/>
                    </a:lnTo>
                    <a:lnTo>
                      <a:pt x="891" y="723"/>
                    </a:lnTo>
                    <a:lnTo>
                      <a:pt x="892" y="723"/>
                    </a:lnTo>
                    <a:lnTo>
                      <a:pt x="894" y="722"/>
                    </a:lnTo>
                    <a:lnTo>
                      <a:pt x="895" y="719"/>
                    </a:lnTo>
                    <a:lnTo>
                      <a:pt x="894" y="713"/>
                    </a:lnTo>
                    <a:lnTo>
                      <a:pt x="892" y="712"/>
                    </a:lnTo>
                    <a:lnTo>
                      <a:pt x="891" y="711"/>
                    </a:lnTo>
                    <a:lnTo>
                      <a:pt x="889" y="709"/>
                    </a:lnTo>
                    <a:lnTo>
                      <a:pt x="886" y="709"/>
                    </a:lnTo>
                    <a:lnTo>
                      <a:pt x="884" y="709"/>
                    </a:lnTo>
                    <a:lnTo>
                      <a:pt x="859" y="709"/>
                    </a:lnTo>
                    <a:lnTo>
                      <a:pt x="802" y="708"/>
                    </a:lnTo>
                    <a:lnTo>
                      <a:pt x="796" y="709"/>
                    </a:lnTo>
                    <a:lnTo>
                      <a:pt x="794" y="715"/>
                    </a:lnTo>
                    <a:lnTo>
                      <a:pt x="791" y="719"/>
                    </a:lnTo>
                    <a:lnTo>
                      <a:pt x="791" y="721"/>
                    </a:lnTo>
                    <a:lnTo>
                      <a:pt x="788" y="723"/>
                    </a:lnTo>
                    <a:lnTo>
                      <a:pt x="788" y="725"/>
                    </a:lnTo>
                    <a:lnTo>
                      <a:pt x="786" y="726"/>
                    </a:lnTo>
                    <a:lnTo>
                      <a:pt x="785" y="729"/>
                    </a:lnTo>
                    <a:lnTo>
                      <a:pt x="784" y="729"/>
                    </a:lnTo>
                    <a:lnTo>
                      <a:pt x="784" y="731"/>
                    </a:lnTo>
                    <a:lnTo>
                      <a:pt x="782" y="732"/>
                    </a:lnTo>
                    <a:lnTo>
                      <a:pt x="782" y="733"/>
                    </a:lnTo>
                    <a:lnTo>
                      <a:pt x="782" y="735"/>
                    </a:lnTo>
                    <a:lnTo>
                      <a:pt x="782" y="736"/>
                    </a:lnTo>
                    <a:lnTo>
                      <a:pt x="781" y="738"/>
                    </a:lnTo>
                    <a:lnTo>
                      <a:pt x="781" y="739"/>
                    </a:lnTo>
                    <a:lnTo>
                      <a:pt x="781" y="741"/>
                    </a:lnTo>
                    <a:lnTo>
                      <a:pt x="779" y="743"/>
                    </a:lnTo>
                    <a:lnTo>
                      <a:pt x="776" y="743"/>
                    </a:lnTo>
                    <a:lnTo>
                      <a:pt x="775" y="745"/>
                    </a:lnTo>
                    <a:lnTo>
                      <a:pt x="774" y="745"/>
                    </a:lnTo>
                    <a:lnTo>
                      <a:pt x="772" y="746"/>
                    </a:lnTo>
                    <a:lnTo>
                      <a:pt x="769" y="748"/>
                    </a:lnTo>
                    <a:lnTo>
                      <a:pt x="766" y="751"/>
                    </a:lnTo>
                    <a:lnTo>
                      <a:pt x="765" y="752"/>
                    </a:lnTo>
                    <a:lnTo>
                      <a:pt x="764" y="755"/>
                    </a:lnTo>
                    <a:lnTo>
                      <a:pt x="762" y="756"/>
                    </a:lnTo>
                    <a:lnTo>
                      <a:pt x="761" y="758"/>
                    </a:lnTo>
                    <a:lnTo>
                      <a:pt x="761" y="759"/>
                    </a:lnTo>
                    <a:lnTo>
                      <a:pt x="759" y="762"/>
                    </a:lnTo>
                    <a:lnTo>
                      <a:pt x="758" y="765"/>
                    </a:lnTo>
                    <a:lnTo>
                      <a:pt x="756" y="766"/>
                    </a:lnTo>
                    <a:lnTo>
                      <a:pt x="756" y="768"/>
                    </a:lnTo>
                    <a:lnTo>
                      <a:pt x="755" y="769"/>
                    </a:lnTo>
                    <a:lnTo>
                      <a:pt x="755" y="771"/>
                    </a:lnTo>
                    <a:lnTo>
                      <a:pt x="753" y="773"/>
                    </a:lnTo>
                    <a:lnTo>
                      <a:pt x="753" y="775"/>
                    </a:lnTo>
                    <a:lnTo>
                      <a:pt x="753" y="778"/>
                    </a:lnTo>
                    <a:lnTo>
                      <a:pt x="753" y="779"/>
                    </a:lnTo>
                    <a:lnTo>
                      <a:pt x="753" y="781"/>
                    </a:lnTo>
                    <a:lnTo>
                      <a:pt x="753" y="784"/>
                    </a:lnTo>
                    <a:lnTo>
                      <a:pt x="752" y="785"/>
                    </a:lnTo>
                    <a:lnTo>
                      <a:pt x="752" y="788"/>
                    </a:lnTo>
                    <a:lnTo>
                      <a:pt x="753" y="789"/>
                    </a:lnTo>
                    <a:lnTo>
                      <a:pt x="753" y="791"/>
                    </a:lnTo>
                    <a:lnTo>
                      <a:pt x="755" y="792"/>
                    </a:lnTo>
                    <a:lnTo>
                      <a:pt x="755" y="794"/>
                    </a:lnTo>
                    <a:lnTo>
                      <a:pt x="755" y="795"/>
                    </a:lnTo>
                    <a:lnTo>
                      <a:pt x="756" y="796"/>
                    </a:lnTo>
                    <a:lnTo>
                      <a:pt x="756" y="798"/>
                    </a:lnTo>
                    <a:lnTo>
                      <a:pt x="758" y="799"/>
                    </a:lnTo>
                    <a:lnTo>
                      <a:pt x="758" y="801"/>
                    </a:lnTo>
                    <a:lnTo>
                      <a:pt x="759" y="801"/>
                    </a:lnTo>
                    <a:lnTo>
                      <a:pt x="759" y="802"/>
                    </a:lnTo>
                    <a:lnTo>
                      <a:pt x="761" y="804"/>
                    </a:lnTo>
                    <a:lnTo>
                      <a:pt x="762" y="805"/>
                    </a:lnTo>
                    <a:lnTo>
                      <a:pt x="764" y="806"/>
                    </a:lnTo>
                    <a:lnTo>
                      <a:pt x="766" y="806"/>
                    </a:lnTo>
                    <a:lnTo>
                      <a:pt x="768" y="809"/>
                    </a:lnTo>
                    <a:lnTo>
                      <a:pt x="769" y="811"/>
                    </a:lnTo>
                    <a:lnTo>
                      <a:pt x="768" y="812"/>
                    </a:lnTo>
                    <a:lnTo>
                      <a:pt x="768" y="814"/>
                    </a:lnTo>
                    <a:lnTo>
                      <a:pt x="768" y="815"/>
                    </a:lnTo>
                    <a:lnTo>
                      <a:pt x="766" y="816"/>
                    </a:lnTo>
                    <a:lnTo>
                      <a:pt x="766" y="818"/>
                    </a:lnTo>
                    <a:lnTo>
                      <a:pt x="766" y="819"/>
                    </a:lnTo>
                    <a:lnTo>
                      <a:pt x="766" y="822"/>
                    </a:lnTo>
                    <a:lnTo>
                      <a:pt x="765" y="824"/>
                    </a:lnTo>
                    <a:lnTo>
                      <a:pt x="765" y="825"/>
                    </a:lnTo>
                    <a:lnTo>
                      <a:pt x="765" y="826"/>
                    </a:lnTo>
                    <a:lnTo>
                      <a:pt x="766" y="828"/>
                    </a:lnTo>
                    <a:lnTo>
                      <a:pt x="765" y="828"/>
                    </a:lnTo>
                    <a:lnTo>
                      <a:pt x="765" y="829"/>
                    </a:lnTo>
                    <a:lnTo>
                      <a:pt x="764" y="831"/>
                    </a:lnTo>
                    <a:lnTo>
                      <a:pt x="762" y="832"/>
                    </a:lnTo>
                    <a:lnTo>
                      <a:pt x="761" y="834"/>
                    </a:lnTo>
                    <a:lnTo>
                      <a:pt x="761" y="835"/>
                    </a:lnTo>
                    <a:lnTo>
                      <a:pt x="759" y="836"/>
                    </a:lnTo>
                    <a:lnTo>
                      <a:pt x="758" y="838"/>
                    </a:lnTo>
                    <a:lnTo>
                      <a:pt x="756" y="839"/>
                    </a:lnTo>
                    <a:lnTo>
                      <a:pt x="755" y="841"/>
                    </a:lnTo>
                    <a:lnTo>
                      <a:pt x="753" y="842"/>
                    </a:lnTo>
                    <a:lnTo>
                      <a:pt x="752" y="844"/>
                    </a:lnTo>
                    <a:lnTo>
                      <a:pt x="751" y="844"/>
                    </a:lnTo>
                    <a:lnTo>
                      <a:pt x="751" y="845"/>
                    </a:lnTo>
                    <a:lnTo>
                      <a:pt x="751" y="846"/>
                    </a:lnTo>
                    <a:lnTo>
                      <a:pt x="752" y="848"/>
                    </a:lnTo>
                    <a:lnTo>
                      <a:pt x="751" y="849"/>
                    </a:lnTo>
                    <a:lnTo>
                      <a:pt x="751" y="851"/>
                    </a:lnTo>
                    <a:lnTo>
                      <a:pt x="751" y="852"/>
                    </a:lnTo>
                    <a:lnTo>
                      <a:pt x="752" y="852"/>
                    </a:lnTo>
                    <a:lnTo>
                      <a:pt x="752" y="854"/>
                    </a:lnTo>
                    <a:lnTo>
                      <a:pt x="752" y="855"/>
                    </a:lnTo>
                    <a:lnTo>
                      <a:pt x="751" y="855"/>
                    </a:lnTo>
                    <a:lnTo>
                      <a:pt x="751" y="858"/>
                    </a:lnTo>
                    <a:lnTo>
                      <a:pt x="749" y="859"/>
                    </a:lnTo>
                    <a:lnTo>
                      <a:pt x="746" y="861"/>
                    </a:lnTo>
                    <a:lnTo>
                      <a:pt x="745" y="862"/>
                    </a:lnTo>
                    <a:lnTo>
                      <a:pt x="743" y="864"/>
                    </a:lnTo>
                    <a:lnTo>
                      <a:pt x="742" y="865"/>
                    </a:lnTo>
                    <a:lnTo>
                      <a:pt x="741" y="865"/>
                    </a:lnTo>
                    <a:lnTo>
                      <a:pt x="739" y="865"/>
                    </a:lnTo>
                    <a:lnTo>
                      <a:pt x="738" y="865"/>
                    </a:lnTo>
                    <a:lnTo>
                      <a:pt x="736" y="864"/>
                    </a:lnTo>
                    <a:lnTo>
                      <a:pt x="735" y="864"/>
                    </a:lnTo>
                    <a:lnTo>
                      <a:pt x="733" y="864"/>
                    </a:lnTo>
                    <a:lnTo>
                      <a:pt x="733" y="865"/>
                    </a:lnTo>
                    <a:lnTo>
                      <a:pt x="733" y="866"/>
                    </a:lnTo>
                    <a:lnTo>
                      <a:pt x="732" y="869"/>
                    </a:lnTo>
                    <a:lnTo>
                      <a:pt x="731" y="869"/>
                    </a:lnTo>
                    <a:lnTo>
                      <a:pt x="728" y="869"/>
                    </a:lnTo>
                    <a:lnTo>
                      <a:pt x="728" y="871"/>
                    </a:lnTo>
                    <a:lnTo>
                      <a:pt x="726" y="874"/>
                    </a:lnTo>
                    <a:lnTo>
                      <a:pt x="726" y="875"/>
                    </a:lnTo>
                    <a:lnTo>
                      <a:pt x="728" y="876"/>
                    </a:lnTo>
                    <a:lnTo>
                      <a:pt x="728" y="878"/>
                    </a:lnTo>
                    <a:lnTo>
                      <a:pt x="729" y="879"/>
                    </a:lnTo>
                    <a:lnTo>
                      <a:pt x="729" y="881"/>
                    </a:lnTo>
                    <a:lnTo>
                      <a:pt x="728" y="882"/>
                    </a:lnTo>
                    <a:lnTo>
                      <a:pt x="725" y="884"/>
                    </a:lnTo>
                    <a:lnTo>
                      <a:pt x="725" y="885"/>
                    </a:lnTo>
                    <a:lnTo>
                      <a:pt x="723" y="886"/>
                    </a:lnTo>
                    <a:lnTo>
                      <a:pt x="722" y="888"/>
                    </a:lnTo>
                    <a:lnTo>
                      <a:pt x="722" y="889"/>
                    </a:lnTo>
                    <a:lnTo>
                      <a:pt x="723" y="892"/>
                    </a:lnTo>
                    <a:lnTo>
                      <a:pt x="725" y="894"/>
                    </a:lnTo>
                    <a:lnTo>
                      <a:pt x="728" y="895"/>
                    </a:lnTo>
                    <a:lnTo>
                      <a:pt x="729" y="896"/>
                    </a:lnTo>
                    <a:lnTo>
                      <a:pt x="731" y="896"/>
                    </a:lnTo>
                    <a:lnTo>
                      <a:pt x="733" y="899"/>
                    </a:lnTo>
                    <a:lnTo>
                      <a:pt x="733" y="901"/>
                    </a:lnTo>
                    <a:lnTo>
                      <a:pt x="733" y="904"/>
                    </a:lnTo>
                    <a:lnTo>
                      <a:pt x="735" y="905"/>
                    </a:lnTo>
                    <a:lnTo>
                      <a:pt x="736" y="905"/>
                    </a:lnTo>
                    <a:lnTo>
                      <a:pt x="738" y="905"/>
                    </a:lnTo>
                    <a:lnTo>
                      <a:pt x="739" y="906"/>
                    </a:lnTo>
                    <a:lnTo>
                      <a:pt x="741" y="908"/>
                    </a:lnTo>
                    <a:lnTo>
                      <a:pt x="741" y="909"/>
                    </a:lnTo>
                    <a:lnTo>
                      <a:pt x="741" y="911"/>
                    </a:lnTo>
                    <a:lnTo>
                      <a:pt x="742" y="912"/>
                    </a:lnTo>
                    <a:lnTo>
                      <a:pt x="742" y="914"/>
                    </a:lnTo>
                    <a:lnTo>
                      <a:pt x="741" y="915"/>
                    </a:lnTo>
                    <a:lnTo>
                      <a:pt x="742" y="916"/>
                    </a:lnTo>
                    <a:lnTo>
                      <a:pt x="743" y="915"/>
                    </a:lnTo>
                    <a:lnTo>
                      <a:pt x="745" y="915"/>
                    </a:lnTo>
                    <a:lnTo>
                      <a:pt x="745" y="918"/>
                    </a:lnTo>
                    <a:lnTo>
                      <a:pt x="745" y="919"/>
                    </a:lnTo>
                    <a:lnTo>
                      <a:pt x="746" y="919"/>
                    </a:lnTo>
                    <a:lnTo>
                      <a:pt x="746" y="921"/>
                    </a:lnTo>
                    <a:lnTo>
                      <a:pt x="748" y="921"/>
                    </a:lnTo>
                    <a:lnTo>
                      <a:pt x="749" y="921"/>
                    </a:lnTo>
                    <a:lnTo>
                      <a:pt x="749" y="919"/>
                    </a:lnTo>
                    <a:lnTo>
                      <a:pt x="751" y="919"/>
                    </a:lnTo>
                    <a:lnTo>
                      <a:pt x="752" y="921"/>
                    </a:lnTo>
                    <a:lnTo>
                      <a:pt x="753" y="921"/>
                    </a:lnTo>
                    <a:lnTo>
                      <a:pt x="753" y="918"/>
                    </a:lnTo>
                    <a:lnTo>
                      <a:pt x="755" y="918"/>
                    </a:lnTo>
                    <a:lnTo>
                      <a:pt x="756" y="918"/>
                    </a:lnTo>
                    <a:lnTo>
                      <a:pt x="756" y="919"/>
                    </a:lnTo>
                    <a:lnTo>
                      <a:pt x="758" y="921"/>
                    </a:lnTo>
                    <a:lnTo>
                      <a:pt x="758" y="922"/>
                    </a:lnTo>
                    <a:lnTo>
                      <a:pt x="758" y="924"/>
                    </a:lnTo>
                    <a:lnTo>
                      <a:pt x="759" y="924"/>
                    </a:lnTo>
                    <a:lnTo>
                      <a:pt x="761" y="924"/>
                    </a:lnTo>
                    <a:lnTo>
                      <a:pt x="761" y="925"/>
                    </a:lnTo>
                    <a:lnTo>
                      <a:pt x="759" y="926"/>
                    </a:lnTo>
                    <a:lnTo>
                      <a:pt x="761" y="928"/>
                    </a:lnTo>
                    <a:lnTo>
                      <a:pt x="759" y="928"/>
                    </a:lnTo>
                    <a:lnTo>
                      <a:pt x="761" y="929"/>
                    </a:lnTo>
                    <a:lnTo>
                      <a:pt x="758" y="931"/>
                    </a:lnTo>
                    <a:lnTo>
                      <a:pt x="755" y="935"/>
                    </a:lnTo>
                    <a:lnTo>
                      <a:pt x="749" y="944"/>
                    </a:lnTo>
                    <a:lnTo>
                      <a:pt x="745" y="951"/>
                    </a:lnTo>
                    <a:lnTo>
                      <a:pt x="742" y="958"/>
                    </a:lnTo>
                    <a:lnTo>
                      <a:pt x="738" y="967"/>
                    </a:lnTo>
                    <a:lnTo>
                      <a:pt x="735" y="974"/>
                    </a:lnTo>
                    <a:lnTo>
                      <a:pt x="731" y="979"/>
                    </a:lnTo>
                    <a:lnTo>
                      <a:pt x="731" y="981"/>
                    </a:lnTo>
                    <a:lnTo>
                      <a:pt x="728" y="987"/>
                    </a:lnTo>
                    <a:lnTo>
                      <a:pt x="726" y="991"/>
                    </a:lnTo>
                    <a:lnTo>
                      <a:pt x="723" y="997"/>
                    </a:lnTo>
                    <a:lnTo>
                      <a:pt x="723" y="998"/>
                    </a:lnTo>
                    <a:lnTo>
                      <a:pt x="722" y="999"/>
                    </a:lnTo>
                    <a:lnTo>
                      <a:pt x="713" y="1012"/>
                    </a:lnTo>
                    <a:lnTo>
                      <a:pt x="712" y="1012"/>
                    </a:lnTo>
                    <a:lnTo>
                      <a:pt x="712" y="1009"/>
                    </a:lnTo>
                    <a:lnTo>
                      <a:pt x="711" y="1008"/>
                    </a:lnTo>
                    <a:lnTo>
                      <a:pt x="711" y="1007"/>
                    </a:lnTo>
                    <a:lnTo>
                      <a:pt x="711" y="1005"/>
                    </a:lnTo>
                    <a:lnTo>
                      <a:pt x="709" y="1005"/>
                    </a:lnTo>
                    <a:lnTo>
                      <a:pt x="708" y="1004"/>
                    </a:lnTo>
                    <a:lnTo>
                      <a:pt x="708" y="1002"/>
                    </a:lnTo>
                    <a:lnTo>
                      <a:pt x="706" y="1001"/>
                    </a:lnTo>
                    <a:lnTo>
                      <a:pt x="705" y="999"/>
                    </a:lnTo>
                    <a:lnTo>
                      <a:pt x="703" y="999"/>
                    </a:lnTo>
                    <a:lnTo>
                      <a:pt x="702" y="998"/>
                    </a:lnTo>
                    <a:lnTo>
                      <a:pt x="701" y="998"/>
                    </a:lnTo>
                    <a:lnTo>
                      <a:pt x="701" y="997"/>
                    </a:lnTo>
                    <a:lnTo>
                      <a:pt x="698" y="995"/>
                    </a:lnTo>
                    <a:lnTo>
                      <a:pt x="696" y="994"/>
                    </a:lnTo>
                    <a:lnTo>
                      <a:pt x="693" y="992"/>
                    </a:lnTo>
                    <a:lnTo>
                      <a:pt x="692" y="989"/>
                    </a:lnTo>
                    <a:lnTo>
                      <a:pt x="691" y="988"/>
                    </a:lnTo>
                    <a:lnTo>
                      <a:pt x="689" y="987"/>
                    </a:lnTo>
                    <a:lnTo>
                      <a:pt x="688" y="987"/>
                    </a:lnTo>
                    <a:lnTo>
                      <a:pt x="688" y="985"/>
                    </a:lnTo>
                    <a:lnTo>
                      <a:pt x="686" y="984"/>
                    </a:lnTo>
                    <a:lnTo>
                      <a:pt x="685" y="982"/>
                    </a:lnTo>
                    <a:lnTo>
                      <a:pt x="683" y="981"/>
                    </a:lnTo>
                    <a:lnTo>
                      <a:pt x="679" y="977"/>
                    </a:lnTo>
                    <a:lnTo>
                      <a:pt x="676" y="974"/>
                    </a:lnTo>
                    <a:lnTo>
                      <a:pt x="673" y="971"/>
                    </a:lnTo>
                    <a:lnTo>
                      <a:pt x="669" y="968"/>
                    </a:lnTo>
                    <a:lnTo>
                      <a:pt x="666" y="965"/>
                    </a:lnTo>
                    <a:lnTo>
                      <a:pt x="663" y="962"/>
                    </a:lnTo>
                    <a:lnTo>
                      <a:pt x="658" y="957"/>
                    </a:lnTo>
                    <a:lnTo>
                      <a:pt x="656" y="955"/>
                    </a:lnTo>
                    <a:lnTo>
                      <a:pt x="651" y="951"/>
                    </a:lnTo>
                    <a:lnTo>
                      <a:pt x="649" y="949"/>
                    </a:lnTo>
                    <a:lnTo>
                      <a:pt x="648" y="948"/>
                    </a:lnTo>
                    <a:lnTo>
                      <a:pt x="645" y="945"/>
                    </a:lnTo>
                    <a:lnTo>
                      <a:pt x="642" y="942"/>
                    </a:lnTo>
                    <a:lnTo>
                      <a:pt x="639" y="941"/>
                    </a:lnTo>
                    <a:lnTo>
                      <a:pt x="638" y="939"/>
                    </a:lnTo>
                    <a:lnTo>
                      <a:pt x="636" y="938"/>
                    </a:lnTo>
                    <a:lnTo>
                      <a:pt x="633" y="936"/>
                    </a:lnTo>
                    <a:lnTo>
                      <a:pt x="631" y="934"/>
                    </a:lnTo>
                    <a:lnTo>
                      <a:pt x="628" y="931"/>
                    </a:lnTo>
                    <a:lnTo>
                      <a:pt x="626" y="929"/>
                    </a:lnTo>
                    <a:lnTo>
                      <a:pt x="625" y="928"/>
                    </a:lnTo>
                    <a:lnTo>
                      <a:pt x="622" y="926"/>
                    </a:lnTo>
                    <a:lnTo>
                      <a:pt x="619" y="924"/>
                    </a:lnTo>
                    <a:lnTo>
                      <a:pt x="618" y="922"/>
                    </a:lnTo>
                    <a:lnTo>
                      <a:pt x="616" y="921"/>
                    </a:lnTo>
                    <a:lnTo>
                      <a:pt x="615" y="919"/>
                    </a:lnTo>
                    <a:lnTo>
                      <a:pt x="613" y="918"/>
                    </a:lnTo>
                    <a:lnTo>
                      <a:pt x="612" y="918"/>
                    </a:lnTo>
                    <a:lnTo>
                      <a:pt x="610" y="916"/>
                    </a:lnTo>
                    <a:lnTo>
                      <a:pt x="609" y="915"/>
                    </a:lnTo>
                    <a:lnTo>
                      <a:pt x="608" y="914"/>
                    </a:lnTo>
                    <a:lnTo>
                      <a:pt x="606" y="914"/>
                    </a:lnTo>
                    <a:lnTo>
                      <a:pt x="606" y="912"/>
                    </a:lnTo>
                    <a:lnTo>
                      <a:pt x="605" y="912"/>
                    </a:lnTo>
                    <a:lnTo>
                      <a:pt x="603" y="911"/>
                    </a:lnTo>
                    <a:lnTo>
                      <a:pt x="602" y="909"/>
                    </a:lnTo>
                    <a:lnTo>
                      <a:pt x="600" y="909"/>
                    </a:lnTo>
                    <a:lnTo>
                      <a:pt x="599" y="908"/>
                    </a:lnTo>
                    <a:lnTo>
                      <a:pt x="599" y="906"/>
                    </a:lnTo>
                    <a:lnTo>
                      <a:pt x="596" y="906"/>
                    </a:lnTo>
                    <a:lnTo>
                      <a:pt x="595" y="905"/>
                    </a:lnTo>
                    <a:lnTo>
                      <a:pt x="593" y="904"/>
                    </a:lnTo>
                    <a:lnTo>
                      <a:pt x="592" y="902"/>
                    </a:lnTo>
                    <a:lnTo>
                      <a:pt x="590" y="901"/>
                    </a:lnTo>
                    <a:lnTo>
                      <a:pt x="589" y="899"/>
                    </a:lnTo>
                    <a:lnTo>
                      <a:pt x="586" y="898"/>
                    </a:lnTo>
                    <a:lnTo>
                      <a:pt x="585" y="896"/>
                    </a:lnTo>
                    <a:lnTo>
                      <a:pt x="583" y="895"/>
                    </a:lnTo>
                    <a:lnTo>
                      <a:pt x="580" y="894"/>
                    </a:lnTo>
                    <a:lnTo>
                      <a:pt x="579" y="894"/>
                    </a:lnTo>
                    <a:lnTo>
                      <a:pt x="578" y="892"/>
                    </a:lnTo>
                    <a:lnTo>
                      <a:pt x="578" y="891"/>
                    </a:lnTo>
                    <a:lnTo>
                      <a:pt x="576" y="891"/>
                    </a:lnTo>
                    <a:lnTo>
                      <a:pt x="575" y="889"/>
                    </a:lnTo>
                    <a:lnTo>
                      <a:pt x="573" y="888"/>
                    </a:lnTo>
                    <a:lnTo>
                      <a:pt x="570" y="886"/>
                    </a:lnTo>
                    <a:lnTo>
                      <a:pt x="569" y="885"/>
                    </a:lnTo>
                    <a:lnTo>
                      <a:pt x="566" y="884"/>
                    </a:lnTo>
                    <a:lnTo>
                      <a:pt x="563" y="882"/>
                    </a:lnTo>
                    <a:lnTo>
                      <a:pt x="560" y="881"/>
                    </a:lnTo>
                    <a:lnTo>
                      <a:pt x="559" y="879"/>
                    </a:lnTo>
                    <a:lnTo>
                      <a:pt x="558" y="878"/>
                    </a:lnTo>
                    <a:lnTo>
                      <a:pt x="556" y="878"/>
                    </a:lnTo>
                    <a:lnTo>
                      <a:pt x="555" y="876"/>
                    </a:lnTo>
                    <a:lnTo>
                      <a:pt x="552" y="876"/>
                    </a:lnTo>
                    <a:lnTo>
                      <a:pt x="546" y="874"/>
                    </a:lnTo>
                    <a:lnTo>
                      <a:pt x="539" y="871"/>
                    </a:lnTo>
                    <a:lnTo>
                      <a:pt x="532" y="869"/>
                    </a:lnTo>
                    <a:lnTo>
                      <a:pt x="526" y="869"/>
                    </a:lnTo>
                    <a:lnTo>
                      <a:pt x="520" y="868"/>
                    </a:lnTo>
                    <a:lnTo>
                      <a:pt x="519" y="868"/>
                    </a:lnTo>
                    <a:lnTo>
                      <a:pt x="518" y="868"/>
                    </a:lnTo>
                    <a:lnTo>
                      <a:pt x="512" y="866"/>
                    </a:lnTo>
                    <a:lnTo>
                      <a:pt x="503" y="866"/>
                    </a:lnTo>
                    <a:lnTo>
                      <a:pt x="496" y="865"/>
                    </a:lnTo>
                    <a:lnTo>
                      <a:pt x="488" y="864"/>
                    </a:lnTo>
                    <a:lnTo>
                      <a:pt x="485" y="864"/>
                    </a:lnTo>
                    <a:lnTo>
                      <a:pt x="472" y="862"/>
                    </a:lnTo>
                    <a:lnTo>
                      <a:pt x="457" y="859"/>
                    </a:lnTo>
                    <a:lnTo>
                      <a:pt x="443" y="856"/>
                    </a:lnTo>
                    <a:lnTo>
                      <a:pt x="435" y="855"/>
                    </a:lnTo>
                    <a:lnTo>
                      <a:pt x="426" y="854"/>
                    </a:lnTo>
                    <a:lnTo>
                      <a:pt x="423" y="854"/>
                    </a:lnTo>
                    <a:lnTo>
                      <a:pt x="422" y="854"/>
                    </a:lnTo>
                    <a:lnTo>
                      <a:pt x="417" y="852"/>
                    </a:lnTo>
                    <a:lnTo>
                      <a:pt x="412" y="851"/>
                    </a:lnTo>
                    <a:lnTo>
                      <a:pt x="409" y="851"/>
                    </a:lnTo>
                    <a:lnTo>
                      <a:pt x="406" y="851"/>
                    </a:lnTo>
                    <a:lnTo>
                      <a:pt x="399" y="849"/>
                    </a:lnTo>
                    <a:lnTo>
                      <a:pt x="397" y="849"/>
                    </a:lnTo>
                    <a:lnTo>
                      <a:pt x="393" y="848"/>
                    </a:lnTo>
                    <a:lnTo>
                      <a:pt x="385" y="848"/>
                    </a:lnTo>
                    <a:lnTo>
                      <a:pt x="382" y="846"/>
                    </a:lnTo>
                    <a:lnTo>
                      <a:pt x="376" y="846"/>
                    </a:lnTo>
                    <a:lnTo>
                      <a:pt x="370" y="846"/>
                    </a:lnTo>
                    <a:lnTo>
                      <a:pt x="366" y="846"/>
                    </a:lnTo>
                    <a:lnTo>
                      <a:pt x="360" y="846"/>
                    </a:lnTo>
                    <a:lnTo>
                      <a:pt x="356" y="846"/>
                    </a:lnTo>
                    <a:lnTo>
                      <a:pt x="352" y="846"/>
                    </a:lnTo>
                    <a:lnTo>
                      <a:pt x="349" y="846"/>
                    </a:lnTo>
                    <a:lnTo>
                      <a:pt x="345" y="848"/>
                    </a:lnTo>
                    <a:lnTo>
                      <a:pt x="339" y="848"/>
                    </a:lnTo>
                    <a:lnTo>
                      <a:pt x="337" y="849"/>
                    </a:lnTo>
                    <a:lnTo>
                      <a:pt x="333" y="849"/>
                    </a:lnTo>
                    <a:lnTo>
                      <a:pt x="329" y="849"/>
                    </a:lnTo>
                    <a:lnTo>
                      <a:pt x="326" y="849"/>
                    </a:lnTo>
                    <a:lnTo>
                      <a:pt x="317" y="851"/>
                    </a:lnTo>
                    <a:lnTo>
                      <a:pt x="312" y="851"/>
                    </a:lnTo>
                    <a:lnTo>
                      <a:pt x="306" y="851"/>
                    </a:lnTo>
                    <a:lnTo>
                      <a:pt x="300" y="852"/>
                    </a:lnTo>
                    <a:lnTo>
                      <a:pt x="297" y="852"/>
                    </a:lnTo>
                    <a:lnTo>
                      <a:pt x="293" y="852"/>
                    </a:lnTo>
                    <a:lnTo>
                      <a:pt x="280" y="852"/>
                    </a:lnTo>
                    <a:lnTo>
                      <a:pt x="269" y="852"/>
                    </a:lnTo>
                    <a:lnTo>
                      <a:pt x="259" y="852"/>
                    </a:lnTo>
                    <a:lnTo>
                      <a:pt x="253" y="852"/>
                    </a:lnTo>
                    <a:lnTo>
                      <a:pt x="246" y="852"/>
                    </a:lnTo>
                    <a:lnTo>
                      <a:pt x="240" y="852"/>
                    </a:lnTo>
                    <a:lnTo>
                      <a:pt x="232" y="852"/>
                    </a:lnTo>
                    <a:lnTo>
                      <a:pt x="230" y="854"/>
                    </a:lnTo>
                    <a:lnTo>
                      <a:pt x="227" y="855"/>
                    </a:lnTo>
                    <a:lnTo>
                      <a:pt x="227" y="856"/>
                    </a:lnTo>
                    <a:lnTo>
                      <a:pt x="226" y="858"/>
                    </a:lnTo>
                    <a:lnTo>
                      <a:pt x="227" y="859"/>
                    </a:lnTo>
                    <a:lnTo>
                      <a:pt x="227" y="861"/>
                    </a:lnTo>
                    <a:lnTo>
                      <a:pt x="227" y="862"/>
                    </a:lnTo>
                    <a:lnTo>
                      <a:pt x="226" y="861"/>
                    </a:lnTo>
                    <a:lnTo>
                      <a:pt x="224" y="861"/>
                    </a:lnTo>
                    <a:lnTo>
                      <a:pt x="220" y="861"/>
                    </a:lnTo>
                    <a:lnTo>
                      <a:pt x="216" y="861"/>
                    </a:lnTo>
                    <a:lnTo>
                      <a:pt x="207" y="859"/>
                    </a:lnTo>
                    <a:lnTo>
                      <a:pt x="199" y="858"/>
                    </a:lnTo>
                    <a:lnTo>
                      <a:pt x="184" y="858"/>
                    </a:lnTo>
                    <a:lnTo>
                      <a:pt x="174" y="858"/>
                    </a:lnTo>
                    <a:lnTo>
                      <a:pt x="166" y="858"/>
                    </a:lnTo>
                    <a:lnTo>
                      <a:pt x="164" y="858"/>
                    </a:lnTo>
                    <a:lnTo>
                      <a:pt x="159" y="858"/>
                    </a:lnTo>
                    <a:lnTo>
                      <a:pt x="153" y="858"/>
                    </a:lnTo>
                    <a:lnTo>
                      <a:pt x="149" y="859"/>
                    </a:lnTo>
                    <a:lnTo>
                      <a:pt x="143" y="859"/>
                    </a:lnTo>
                    <a:lnTo>
                      <a:pt x="137" y="859"/>
                    </a:lnTo>
                    <a:lnTo>
                      <a:pt x="131" y="859"/>
                    </a:lnTo>
                    <a:lnTo>
                      <a:pt x="126" y="859"/>
                    </a:lnTo>
                    <a:lnTo>
                      <a:pt x="124" y="859"/>
                    </a:lnTo>
                    <a:lnTo>
                      <a:pt x="121" y="859"/>
                    </a:lnTo>
                    <a:lnTo>
                      <a:pt x="116" y="859"/>
                    </a:lnTo>
                    <a:lnTo>
                      <a:pt x="110" y="861"/>
                    </a:lnTo>
                    <a:lnTo>
                      <a:pt x="104" y="859"/>
                    </a:lnTo>
                    <a:lnTo>
                      <a:pt x="100" y="859"/>
                    </a:lnTo>
                    <a:lnTo>
                      <a:pt x="93" y="859"/>
                    </a:lnTo>
                    <a:lnTo>
                      <a:pt x="87" y="859"/>
                    </a:lnTo>
                    <a:lnTo>
                      <a:pt x="79" y="861"/>
                    </a:lnTo>
                    <a:lnTo>
                      <a:pt x="71" y="861"/>
                    </a:lnTo>
                    <a:lnTo>
                      <a:pt x="66" y="861"/>
                    </a:lnTo>
                    <a:lnTo>
                      <a:pt x="57" y="861"/>
                    </a:lnTo>
                    <a:lnTo>
                      <a:pt x="51" y="862"/>
                    </a:lnTo>
                    <a:lnTo>
                      <a:pt x="44" y="862"/>
                    </a:lnTo>
                    <a:lnTo>
                      <a:pt x="37" y="864"/>
                    </a:lnTo>
                    <a:lnTo>
                      <a:pt x="33" y="864"/>
                    </a:lnTo>
                    <a:lnTo>
                      <a:pt x="27" y="865"/>
                    </a:lnTo>
                    <a:lnTo>
                      <a:pt x="21" y="866"/>
                    </a:lnTo>
                    <a:lnTo>
                      <a:pt x="14" y="866"/>
                    </a:lnTo>
                    <a:lnTo>
                      <a:pt x="11" y="866"/>
                    </a:lnTo>
                    <a:lnTo>
                      <a:pt x="11" y="865"/>
                    </a:lnTo>
                    <a:lnTo>
                      <a:pt x="11" y="864"/>
                    </a:lnTo>
                    <a:lnTo>
                      <a:pt x="11" y="862"/>
                    </a:lnTo>
                    <a:lnTo>
                      <a:pt x="11" y="861"/>
                    </a:lnTo>
                    <a:lnTo>
                      <a:pt x="11" y="859"/>
                    </a:lnTo>
                    <a:lnTo>
                      <a:pt x="11" y="858"/>
                    </a:lnTo>
                    <a:lnTo>
                      <a:pt x="11" y="856"/>
                    </a:lnTo>
                    <a:lnTo>
                      <a:pt x="11" y="855"/>
                    </a:lnTo>
                    <a:lnTo>
                      <a:pt x="11" y="854"/>
                    </a:lnTo>
                    <a:lnTo>
                      <a:pt x="11" y="852"/>
                    </a:lnTo>
                    <a:lnTo>
                      <a:pt x="11" y="851"/>
                    </a:lnTo>
                    <a:lnTo>
                      <a:pt x="11" y="849"/>
                    </a:lnTo>
                    <a:lnTo>
                      <a:pt x="11" y="848"/>
                    </a:lnTo>
                    <a:lnTo>
                      <a:pt x="11" y="846"/>
                    </a:lnTo>
                    <a:lnTo>
                      <a:pt x="11" y="845"/>
                    </a:lnTo>
                    <a:lnTo>
                      <a:pt x="11" y="844"/>
                    </a:lnTo>
                    <a:lnTo>
                      <a:pt x="11" y="842"/>
                    </a:lnTo>
                    <a:lnTo>
                      <a:pt x="11" y="841"/>
                    </a:lnTo>
                    <a:lnTo>
                      <a:pt x="11" y="839"/>
                    </a:lnTo>
                    <a:lnTo>
                      <a:pt x="13" y="838"/>
                    </a:lnTo>
                    <a:lnTo>
                      <a:pt x="14" y="836"/>
                    </a:lnTo>
                    <a:lnTo>
                      <a:pt x="14" y="835"/>
                    </a:lnTo>
                    <a:lnTo>
                      <a:pt x="14" y="834"/>
                    </a:lnTo>
                    <a:lnTo>
                      <a:pt x="14" y="832"/>
                    </a:lnTo>
                    <a:lnTo>
                      <a:pt x="13" y="832"/>
                    </a:lnTo>
                    <a:lnTo>
                      <a:pt x="13" y="831"/>
                    </a:lnTo>
                    <a:lnTo>
                      <a:pt x="14" y="829"/>
                    </a:lnTo>
                    <a:lnTo>
                      <a:pt x="13" y="829"/>
                    </a:lnTo>
                    <a:lnTo>
                      <a:pt x="11" y="828"/>
                    </a:lnTo>
                    <a:lnTo>
                      <a:pt x="10" y="826"/>
                    </a:lnTo>
                    <a:lnTo>
                      <a:pt x="10" y="825"/>
                    </a:lnTo>
                    <a:lnTo>
                      <a:pt x="10" y="824"/>
                    </a:lnTo>
                    <a:lnTo>
                      <a:pt x="11" y="824"/>
                    </a:lnTo>
                    <a:lnTo>
                      <a:pt x="11" y="822"/>
                    </a:lnTo>
                    <a:lnTo>
                      <a:pt x="13" y="821"/>
                    </a:lnTo>
                    <a:lnTo>
                      <a:pt x="16" y="819"/>
                    </a:lnTo>
                    <a:lnTo>
                      <a:pt x="17" y="818"/>
                    </a:lnTo>
                    <a:lnTo>
                      <a:pt x="17" y="816"/>
                    </a:lnTo>
                    <a:lnTo>
                      <a:pt x="18" y="815"/>
                    </a:lnTo>
                    <a:lnTo>
                      <a:pt x="20" y="814"/>
                    </a:lnTo>
                    <a:lnTo>
                      <a:pt x="21" y="812"/>
                    </a:lnTo>
                    <a:lnTo>
                      <a:pt x="21" y="811"/>
                    </a:lnTo>
                    <a:lnTo>
                      <a:pt x="23" y="809"/>
                    </a:lnTo>
                    <a:lnTo>
                      <a:pt x="23" y="808"/>
                    </a:lnTo>
                    <a:lnTo>
                      <a:pt x="23" y="806"/>
                    </a:lnTo>
                    <a:lnTo>
                      <a:pt x="21" y="805"/>
                    </a:lnTo>
                    <a:lnTo>
                      <a:pt x="21" y="802"/>
                    </a:lnTo>
                    <a:lnTo>
                      <a:pt x="21" y="801"/>
                    </a:lnTo>
                    <a:lnTo>
                      <a:pt x="20" y="799"/>
                    </a:lnTo>
                    <a:lnTo>
                      <a:pt x="20" y="798"/>
                    </a:lnTo>
                    <a:lnTo>
                      <a:pt x="20" y="796"/>
                    </a:lnTo>
                    <a:lnTo>
                      <a:pt x="20" y="795"/>
                    </a:lnTo>
                    <a:lnTo>
                      <a:pt x="20" y="794"/>
                    </a:lnTo>
                    <a:lnTo>
                      <a:pt x="20" y="792"/>
                    </a:lnTo>
                    <a:lnTo>
                      <a:pt x="18" y="792"/>
                    </a:lnTo>
                    <a:lnTo>
                      <a:pt x="18" y="791"/>
                    </a:lnTo>
                    <a:lnTo>
                      <a:pt x="18" y="789"/>
                    </a:lnTo>
                    <a:lnTo>
                      <a:pt x="20" y="789"/>
                    </a:lnTo>
                    <a:lnTo>
                      <a:pt x="20" y="788"/>
                    </a:lnTo>
                    <a:lnTo>
                      <a:pt x="21" y="786"/>
                    </a:lnTo>
                    <a:lnTo>
                      <a:pt x="21" y="785"/>
                    </a:lnTo>
                    <a:lnTo>
                      <a:pt x="23" y="782"/>
                    </a:lnTo>
                    <a:lnTo>
                      <a:pt x="23" y="781"/>
                    </a:lnTo>
                    <a:lnTo>
                      <a:pt x="24" y="779"/>
                    </a:lnTo>
                    <a:lnTo>
                      <a:pt x="26" y="778"/>
                    </a:lnTo>
                    <a:lnTo>
                      <a:pt x="26" y="776"/>
                    </a:lnTo>
                    <a:lnTo>
                      <a:pt x="27" y="775"/>
                    </a:lnTo>
                    <a:lnTo>
                      <a:pt x="28" y="775"/>
                    </a:lnTo>
                    <a:lnTo>
                      <a:pt x="30" y="773"/>
                    </a:lnTo>
                    <a:lnTo>
                      <a:pt x="30" y="772"/>
                    </a:lnTo>
                    <a:lnTo>
                      <a:pt x="31" y="772"/>
                    </a:lnTo>
                    <a:lnTo>
                      <a:pt x="33" y="771"/>
                    </a:lnTo>
                    <a:lnTo>
                      <a:pt x="34" y="769"/>
                    </a:lnTo>
                    <a:lnTo>
                      <a:pt x="34" y="768"/>
                    </a:lnTo>
                    <a:lnTo>
                      <a:pt x="34" y="766"/>
                    </a:lnTo>
                    <a:lnTo>
                      <a:pt x="34" y="765"/>
                    </a:lnTo>
                    <a:lnTo>
                      <a:pt x="34" y="763"/>
                    </a:lnTo>
                    <a:lnTo>
                      <a:pt x="34" y="762"/>
                    </a:lnTo>
                    <a:lnTo>
                      <a:pt x="34" y="761"/>
                    </a:lnTo>
                    <a:lnTo>
                      <a:pt x="34" y="759"/>
                    </a:lnTo>
                    <a:lnTo>
                      <a:pt x="36" y="758"/>
                    </a:lnTo>
                    <a:lnTo>
                      <a:pt x="36" y="756"/>
                    </a:lnTo>
                    <a:lnTo>
                      <a:pt x="36" y="755"/>
                    </a:lnTo>
                    <a:lnTo>
                      <a:pt x="36" y="753"/>
                    </a:lnTo>
                    <a:lnTo>
                      <a:pt x="37" y="752"/>
                    </a:lnTo>
                    <a:lnTo>
                      <a:pt x="37" y="751"/>
                    </a:lnTo>
                    <a:lnTo>
                      <a:pt x="36" y="749"/>
                    </a:lnTo>
                    <a:lnTo>
                      <a:pt x="34" y="749"/>
                    </a:lnTo>
                    <a:lnTo>
                      <a:pt x="30" y="748"/>
                    </a:lnTo>
                    <a:lnTo>
                      <a:pt x="30" y="749"/>
                    </a:lnTo>
                    <a:lnTo>
                      <a:pt x="28" y="749"/>
                    </a:lnTo>
                    <a:lnTo>
                      <a:pt x="26" y="748"/>
                    </a:lnTo>
                    <a:lnTo>
                      <a:pt x="23" y="746"/>
                    </a:lnTo>
                    <a:lnTo>
                      <a:pt x="21" y="745"/>
                    </a:lnTo>
                    <a:lnTo>
                      <a:pt x="20" y="745"/>
                    </a:lnTo>
                    <a:lnTo>
                      <a:pt x="18" y="743"/>
                    </a:lnTo>
                    <a:lnTo>
                      <a:pt x="18" y="742"/>
                    </a:lnTo>
                    <a:lnTo>
                      <a:pt x="17" y="741"/>
                    </a:lnTo>
                    <a:lnTo>
                      <a:pt x="17" y="739"/>
                    </a:lnTo>
                    <a:lnTo>
                      <a:pt x="17" y="738"/>
                    </a:lnTo>
                    <a:lnTo>
                      <a:pt x="17" y="736"/>
                    </a:lnTo>
                    <a:lnTo>
                      <a:pt x="18" y="735"/>
                    </a:lnTo>
                    <a:lnTo>
                      <a:pt x="18" y="733"/>
                    </a:lnTo>
                    <a:lnTo>
                      <a:pt x="20" y="732"/>
                    </a:lnTo>
                    <a:lnTo>
                      <a:pt x="20" y="731"/>
                    </a:lnTo>
                    <a:lnTo>
                      <a:pt x="20" y="729"/>
                    </a:lnTo>
                    <a:lnTo>
                      <a:pt x="20" y="728"/>
                    </a:lnTo>
                    <a:lnTo>
                      <a:pt x="21" y="726"/>
                    </a:lnTo>
                    <a:lnTo>
                      <a:pt x="23" y="725"/>
                    </a:lnTo>
                    <a:lnTo>
                      <a:pt x="23" y="723"/>
                    </a:lnTo>
                    <a:lnTo>
                      <a:pt x="23" y="721"/>
                    </a:lnTo>
                    <a:lnTo>
                      <a:pt x="23" y="719"/>
                    </a:lnTo>
                    <a:lnTo>
                      <a:pt x="23" y="718"/>
                    </a:lnTo>
                    <a:lnTo>
                      <a:pt x="23" y="716"/>
                    </a:lnTo>
                    <a:lnTo>
                      <a:pt x="23" y="715"/>
                    </a:lnTo>
                    <a:lnTo>
                      <a:pt x="23" y="713"/>
                    </a:lnTo>
                    <a:lnTo>
                      <a:pt x="21" y="712"/>
                    </a:lnTo>
                    <a:lnTo>
                      <a:pt x="21" y="711"/>
                    </a:lnTo>
                    <a:lnTo>
                      <a:pt x="23" y="708"/>
                    </a:lnTo>
                    <a:lnTo>
                      <a:pt x="23" y="706"/>
                    </a:lnTo>
                    <a:lnTo>
                      <a:pt x="23" y="705"/>
                    </a:lnTo>
                    <a:lnTo>
                      <a:pt x="23" y="703"/>
                    </a:lnTo>
                    <a:lnTo>
                      <a:pt x="23" y="702"/>
                    </a:lnTo>
                    <a:lnTo>
                      <a:pt x="23" y="701"/>
                    </a:lnTo>
                    <a:lnTo>
                      <a:pt x="23" y="699"/>
                    </a:lnTo>
                    <a:lnTo>
                      <a:pt x="21" y="698"/>
                    </a:lnTo>
                    <a:lnTo>
                      <a:pt x="20" y="698"/>
                    </a:lnTo>
                    <a:lnTo>
                      <a:pt x="18" y="696"/>
                    </a:lnTo>
                    <a:lnTo>
                      <a:pt x="17" y="696"/>
                    </a:lnTo>
                    <a:lnTo>
                      <a:pt x="16" y="693"/>
                    </a:lnTo>
                    <a:lnTo>
                      <a:pt x="14" y="692"/>
                    </a:lnTo>
                    <a:lnTo>
                      <a:pt x="14" y="691"/>
                    </a:lnTo>
                    <a:lnTo>
                      <a:pt x="14" y="688"/>
                    </a:lnTo>
                    <a:lnTo>
                      <a:pt x="14" y="686"/>
                    </a:lnTo>
                    <a:lnTo>
                      <a:pt x="14" y="685"/>
                    </a:lnTo>
                    <a:lnTo>
                      <a:pt x="14" y="683"/>
                    </a:lnTo>
                    <a:lnTo>
                      <a:pt x="16" y="682"/>
                    </a:lnTo>
                    <a:lnTo>
                      <a:pt x="16" y="681"/>
                    </a:lnTo>
                    <a:lnTo>
                      <a:pt x="16" y="679"/>
                    </a:lnTo>
                    <a:lnTo>
                      <a:pt x="16" y="675"/>
                    </a:lnTo>
                    <a:lnTo>
                      <a:pt x="17" y="673"/>
                    </a:lnTo>
                    <a:lnTo>
                      <a:pt x="17" y="672"/>
                    </a:lnTo>
                    <a:lnTo>
                      <a:pt x="17" y="671"/>
                    </a:lnTo>
                    <a:lnTo>
                      <a:pt x="18" y="669"/>
                    </a:lnTo>
                    <a:lnTo>
                      <a:pt x="20" y="668"/>
                    </a:lnTo>
                    <a:lnTo>
                      <a:pt x="21" y="666"/>
                    </a:lnTo>
                    <a:lnTo>
                      <a:pt x="24" y="665"/>
                    </a:lnTo>
                    <a:lnTo>
                      <a:pt x="26" y="663"/>
                    </a:lnTo>
                    <a:lnTo>
                      <a:pt x="28" y="663"/>
                    </a:lnTo>
                    <a:lnTo>
                      <a:pt x="31" y="662"/>
                    </a:lnTo>
                    <a:lnTo>
                      <a:pt x="33" y="659"/>
                    </a:lnTo>
                    <a:lnTo>
                      <a:pt x="31" y="658"/>
                    </a:lnTo>
                    <a:lnTo>
                      <a:pt x="31" y="656"/>
                    </a:lnTo>
                    <a:lnTo>
                      <a:pt x="28" y="655"/>
                    </a:lnTo>
                    <a:lnTo>
                      <a:pt x="27" y="655"/>
                    </a:lnTo>
                    <a:lnTo>
                      <a:pt x="27" y="653"/>
                    </a:lnTo>
                    <a:lnTo>
                      <a:pt x="26" y="653"/>
                    </a:lnTo>
                    <a:lnTo>
                      <a:pt x="26" y="652"/>
                    </a:lnTo>
                    <a:lnTo>
                      <a:pt x="26" y="651"/>
                    </a:lnTo>
                    <a:lnTo>
                      <a:pt x="27" y="651"/>
                    </a:lnTo>
                    <a:lnTo>
                      <a:pt x="27" y="649"/>
                    </a:lnTo>
                    <a:lnTo>
                      <a:pt x="28" y="648"/>
                    </a:lnTo>
                    <a:lnTo>
                      <a:pt x="28" y="646"/>
                    </a:lnTo>
                    <a:lnTo>
                      <a:pt x="28" y="645"/>
                    </a:lnTo>
                    <a:lnTo>
                      <a:pt x="27" y="643"/>
                    </a:lnTo>
                    <a:lnTo>
                      <a:pt x="26" y="642"/>
                    </a:lnTo>
                    <a:lnTo>
                      <a:pt x="24" y="641"/>
                    </a:lnTo>
                    <a:lnTo>
                      <a:pt x="23" y="639"/>
                    </a:lnTo>
                    <a:lnTo>
                      <a:pt x="21" y="636"/>
                    </a:lnTo>
                    <a:lnTo>
                      <a:pt x="21" y="635"/>
                    </a:lnTo>
                    <a:lnTo>
                      <a:pt x="21" y="633"/>
                    </a:lnTo>
                    <a:lnTo>
                      <a:pt x="23" y="632"/>
                    </a:lnTo>
                    <a:lnTo>
                      <a:pt x="23" y="631"/>
                    </a:lnTo>
                    <a:lnTo>
                      <a:pt x="23" y="629"/>
                    </a:lnTo>
                    <a:lnTo>
                      <a:pt x="24" y="628"/>
                    </a:lnTo>
                    <a:lnTo>
                      <a:pt x="24" y="626"/>
                    </a:lnTo>
                    <a:lnTo>
                      <a:pt x="24" y="625"/>
                    </a:lnTo>
                    <a:lnTo>
                      <a:pt x="26" y="623"/>
                    </a:lnTo>
                    <a:lnTo>
                      <a:pt x="27" y="622"/>
                    </a:lnTo>
                    <a:lnTo>
                      <a:pt x="28" y="622"/>
                    </a:lnTo>
                    <a:lnTo>
                      <a:pt x="31" y="622"/>
                    </a:lnTo>
                    <a:lnTo>
                      <a:pt x="31" y="621"/>
                    </a:lnTo>
                    <a:lnTo>
                      <a:pt x="31" y="619"/>
                    </a:lnTo>
                    <a:lnTo>
                      <a:pt x="31" y="618"/>
                    </a:lnTo>
                    <a:lnTo>
                      <a:pt x="33" y="616"/>
                    </a:lnTo>
                    <a:lnTo>
                      <a:pt x="33" y="613"/>
                    </a:lnTo>
                    <a:lnTo>
                      <a:pt x="31" y="612"/>
                    </a:lnTo>
                    <a:lnTo>
                      <a:pt x="31" y="611"/>
                    </a:lnTo>
                    <a:lnTo>
                      <a:pt x="31" y="609"/>
                    </a:lnTo>
                    <a:lnTo>
                      <a:pt x="31" y="608"/>
                    </a:lnTo>
                    <a:lnTo>
                      <a:pt x="31" y="605"/>
                    </a:lnTo>
                    <a:lnTo>
                      <a:pt x="30" y="603"/>
                    </a:lnTo>
                    <a:lnTo>
                      <a:pt x="30" y="602"/>
                    </a:lnTo>
                    <a:lnTo>
                      <a:pt x="28" y="600"/>
                    </a:lnTo>
                    <a:lnTo>
                      <a:pt x="28" y="599"/>
                    </a:lnTo>
                    <a:lnTo>
                      <a:pt x="27" y="599"/>
                    </a:lnTo>
                    <a:lnTo>
                      <a:pt x="27" y="598"/>
                    </a:lnTo>
                    <a:lnTo>
                      <a:pt x="24" y="595"/>
                    </a:lnTo>
                    <a:lnTo>
                      <a:pt x="24" y="592"/>
                    </a:lnTo>
                    <a:lnTo>
                      <a:pt x="24" y="590"/>
                    </a:lnTo>
                    <a:lnTo>
                      <a:pt x="24" y="589"/>
                    </a:lnTo>
                    <a:lnTo>
                      <a:pt x="24" y="586"/>
                    </a:lnTo>
                    <a:lnTo>
                      <a:pt x="24" y="583"/>
                    </a:lnTo>
                    <a:lnTo>
                      <a:pt x="24" y="582"/>
                    </a:lnTo>
                    <a:lnTo>
                      <a:pt x="24" y="579"/>
                    </a:lnTo>
                    <a:lnTo>
                      <a:pt x="24" y="578"/>
                    </a:lnTo>
                    <a:lnTo>
                      <a:pt x="24" y="573"/>
                    </a:lnTo>
                    <a:lnTo>
                      <a:pt x="24" y="572"/>
                    </a:lnTo>
                    <a:lnTo>
                      <a:pt x="24" y="570"/>
                    </a:lnTo>
                    <a:lnTo>
                      <a:pt x="24" y="569"/>
                    </a:lnTo>
                    <a:lnTo>
                      <a:pt x="24" y="566"/>
                    </a:lnTo>
                    <a:lnTo>
                      <a:pt x="24" y="565"/>
                    </a:lnTo>
                    <a:lnTo>
                      <a:pt x="24" y="563"/>
                    </a:lnTo>
                    <a:lnTo>
                      <a:pt x="24" y="560"/>
                    </a:lnTo>
                    <a:lnTo>
                      <a:pt x="24" y="558"/>
                    </a:lnTo>
                    <a:lnTo>
                      <a:pt x="24" y="556"/>
                    </a:lnTo>
                    <a:lnTo>
                      <a:pt x="24" y="555"/>
                    </a:lnTo>
                    <a:lnTo>
                      <a:pt x="24" y="553"/>
                    </a:lnTo>
                    <a:lnTo>
                      <a:pt x="24" y="550"/>
                    </a:lnTo>
                    <a:lnTo>
                      <a:pt x="24" y="549"/>
                    </a:lnTo>
                    <a:lnTo>
                      <a:pt x="24" y="548"/>
                    </a:lnTo>
                    <a:lnTo>
                      <a:pt x="24" y="545"/>
                    </a:lnTo>
                    <a:lnTo>
                      <a:pt x="26" y="543"/>
                    </a:lnTo>
                    <a:lnTo>
                      <a:pt x="27" y="543"/>
                    </a:lnTo>
                    <a:lnTo>
                      <a:pt x="28" y="543"/>
                    </a:lnTo>
                    <a:lnTo>
                      <a:pt x="31" y="543"/>
                    </a:lnTo>
                    <a:lnTo>
                      <a:pt x="33" y="543"/>
                    </a:lnTo>
                    <a:lnTo>
                      <a:pt x="34" y="543"/>
                    </a:lnTo>
                    <a:lnTo>
                      <a:pt x="36" y="543"/>
                    </a:lnTo>
                    <a:lnTo>
                      <a:pt x="37" y="543"/>
                    </a:lnTo>
                    <a:lnTo>
                      <a:pt x="39" y="543"/>
                    </a:lnTo>
                    <a:lnTo>
                      <a:pt x="40" y="542"/>
                    </a:lnTo>
                    <a:lnTo>
                      <a:pt x="40" y="540"/>
                    </a:lnTo>
                    <a:lnTo>
                      <a:pt x="40" y="539"/>
                    </a:lnTo>
                    <a:lnTo>
                      <a:pt x="40" y="538"/>
                    </a:lnTo>
                    <a:lnTo>
                      <a:pt x="40" y="536"/>
                    </a:lnTo>
                    <a:lnTo>
                      <a:pt x="40" y="535"/>
                    </a:lnTo>
                    <a:lnTo>
                      <a:pt x="40" y="533"/>
                    </a:lnTo>
                    <a:lnTo>
                      <a:pt x="40" y="532"/>
                    </a:lnTo>
                    <a:lnTo>
                      <a:pt x="40" y="529"/>
                    </a:lnTo>
                    <a:lnTo>
                      <a:pt x="40" y="528"/>
                    </a:lnTo>
                    <a:lnTo>
                      <a:pt x="40" y="526"/>
                    </a:lnTo>
                    <a:lnTo>
                      <a:pt x="40" y="525"/>
                    </a:lnTo>
                    <a:lnTo>
                      <a:pt x="39" y="523"/>
                    </a:lnTo>
                    <a:lnTo>
                      <a:pt x="39" y="522"/>
                    </a:lnTo>
                    <a:lnTo>
                      <a:pt x="39" y="520"/>
                    </a:lnTo>
                    <a:lnTo>
                      <a:pt x="37" y="518"/>
                    </a:lnTo>
                    <a:lnTo>
                      <a:pt x="37" y="516"/>
                    </a:lnTo>
                    <a:lnTo>
                      <a:pt x="36" y="515"/>
                    </a:lnTo>
                    <a:lnTo>
                      <a:pt x="34" y="515"/>
                    </a:lnTo>
                    <a:lnTo>
                      <a:pt x="33" y="515"/>
                    </a:lnTo>
                    <a:lnTo>
                      <a:pt x="31" y="513"/>
                    </a:lnTo>
                    <a:lnTo>
                      <a:pt x="30" y="513"/>
                    </a:lnTo>
                    <a:lnTo>
                      <a:pt x="30" y="512"/>
                    </a:lnTo>
                    <a:lnTo>
                      <a:pt x="28" y="510"/>
                    </a:lnTo>
                    <a:lnTo>
                      <a:pt x="27" y="510"/>
                    </a:lnTo>
                    <a:lnTo>
                      <a:pt x="26" y="509"/>
                    </a:lnTo>
                    <a:lnTo>
                      <a:pt x="24" y="506"/>
                    </a:lnTo>
                    <a:lnTo>
                      <a:pt x="26" y="505"/>
                    </a:lnTo>
                    <a:lnTo>
                      <a:pt x="24" y="503"/>
                    </a:lnTo>
                    <a:lnTo>
                      <a:pt x="24" y="502"/>
                    </a:lnTo>
                    <a:lnTo>
                      <a:pt x="23" y="502"/>
                    </a:lnTo>
                    <a:lnTo>
                      <a:pt x="23" y="500"/>
                    </a:lnTo>
                    <a:lnTo>
                      <a:pt x="20" y="499"/>
                    </a:lnTo>
                    <a:lnTo>
                      <a:pt x="20" y="496"/>
                    </a:lnTo>
                    <a:lnTo>
                      <a:pt x="18" y="493"/>
                    </a:lnTo>
                    <a:lnTo>
                      <a:pt x="18" y="492"/>
                    </a:lnTo>
                    <a:lnTo>
                      <a:pt x="18" y="489"/>
                    </a:lnTo>
                    <a:lnTo>
                      <a:pt x="18" y="488"/>
                    </a:lnTo>
                    <a:lnTo>
                      <a:pt x="18" y="485"/>
                    </a:lnTo>
                    <a:lnTo>
                      <a:pt x="18" y="482"/>
                    </a:lnTo>
                    <a:lnTo>
                      <a:pt x="18" y="479"/>
                    </a:lnTo>
                    <a:lnTo>
                      <a:pt x="18" y="478"/>
                    </a:lnTo>
                    <a:lnTo>
                      <a:pt x="18" y="476"/>
                    </a:lnTo>
                    <a:lnTo>
                      <a:pt x="18" y="475"/>
                    </a:lnTo>
                    <a:lnTo>
                      <a:pt x="18" y="472"/>
                    </a:lnTo>
                    <a:lnTo>
                      <a:pt x="18" y="470"/>
                    </a:lnTo>
                    <a:lnTo>
                      <a:pt x="20" y="468"/>
                    </a:lnTo>
                    <a:lnTo>
                      <a:pt x="20" y="466"/>
                    </a:lnTo>
                    <a:lnTo>
                      <a:pt x="20" y="465"/>
                    </a:lnTo>
                    <a:lnTo>
                      <a:pt x="20" y="463"/>
                    </a:lnTo>
                    <a:lnTo>
                      <a:pt x="21" y="460"/>
                    </a:lnTo>
                    <a:lnTo>
                      <a:pt x="21" y="459"/>
                    </a:lnTo>
                    <a:lnTo>
                      <a:pt x="23" y="458"/>
                    </a:lnTo>
                    <a:lnTo>
                      <a:pt x="23" y="456"/>
                    </a:lnTo>
                    <a:lnTo>
                      <a:pt x="23" y="453"/>
                    </a:lnTo>
                    <a:lnTo>
                      <a:pt x="21" y="452"/>
                    </a:lnTo>
                    <a:lnTo>
                      <a:pt x="20" y="449"/>
                    </a:lnTo>
                    <a:lnTo>
                      <a:pt x="20" y="448"/>
                    </a:lnTo>
                    <a:lnTo>
                      <a:pt x="20" y="445"/>
                    </a:lnTo>
                    <a:lnTo>
                      <a:pt x="20" y="443"/>
                    </a:lnTo>
                    <a:lnTo>
                      <a:pt x="20" y="442"/>
                    </a:lnTo>
                    <a:lnTo>
                      <a:pt x="21" y="440"/>
                    </a:lnTo>
                    <a:lnTo>
                      <a:pt x="21" y="439"/>
                    </a:lnTo>
                    <a:lnTo>
                      <a:pt x="21" y="438"/>
                    </a:lnTo>
                    <a:lnTo>
                      <a:pt x="21" y="436"/>
                    </a:lnTo>
                    <a:lnTo>
                      <a:pt x="21" y="433"/>
                    </a:lnTo>
                    <a:lnTo>
                      <a:pt x="21" y="432"/>
                    </a:lnTo>
                    <a:lnTo>
                      <a:pt x="21" y="430"/>
                    </a:lnTo>
                    <a:lnTo>
                      <a:pt x="21" y="429"/>
                    </a:lnTo>
                    <a:lnTo>
                      <a:pt x="20" y="427"/>
                    </a:lnTo>
                    <a:lnTo>
                      <a:pt x="20" y="426"/>
                    </a:lnTo>
                    <a:lnTo>
                      <a:pt x="20" y="425"/>
                    </a:lnTo>
                    <a:lnTo>
                      <a:pt x="20" y="423"/>
                    </a:lnTo>
                    <a:lnTo>
                      <a:pt x="18" y="423"/>
                    </a:lnTo>
                    <a:lnTo>
                      <a:pt x="17" y="423"/>
                    </a:lnTo>
                    <a:lnTo>
                      <a:pt x="16" y="422"/>
                    </a:lnTo>
                    <a:lnTo>
                      <a:pt x="14" y="422"/>
                    </a:lnTo>
                    <a:lnTo>
                      <a:pt x="14" y="417"/>
                    </a:lnTo>
                    <a:lnTo>
                      <a:pt x="14" y="416"/>
                    </a:lnTo>
                    <a:lnTo>
                      <a:pt x="14" y="415"/>
                    </a:lnTo>
                    <a:lnTo>
                      <a:pt x="13" y="413"/>
                    </a:lnTo>
                    <a:lnTo>
                      <a:pt x="13" y="412"/>
                    </a:lnTo>
                    <a:lnTo>
                      <a:pt x="11" y="412"/>
                    </a:lnTo>
                    <a:lnTo>
                      <a:pt x="10" y="410"/>
                    </a:lnTo>
                    <a:lnTo>
                      <a:pt x="10" y="409"/>
                    </a:lnTo>
                    <a:lnTo>
                      <a:pt x="8" y="407"/>
                    </a:lnTo>
                    <a:lnTo>
                      <a:pt x="8" y="406"/>
                    </a:lnTo>
                    <a:lnTo>
                      <a:pt x="7" y="406"/>
                    </a:lnTo>
                    <a:lnTo>
                      <a:pt x="6" y="406"/>
                    </a:lnTo>
                    <a:lnTo>
                      <a:pt x="3" y="403"/>
                    </a:lnTo>
                    <a:lnTo>
                      <a:pt x="1" y="400"/>
                    </a:lnTo>
                    <a:lnTo>
                      <a:pt x="0" y="399"/>
                    </a:lnTo>
                    <a:lnTo>
                      <a:pt x="4" y="397"/>
                    </a:lnTo>
                    <a:lnTo>
                      <a:pt x="7" y="390"/>
                    </a:lnTo>
                    <a:lnTo>
                      <a:pt x="8" y="389"/>
                    </a:lnTo>
                    <a:lnTo>
                      <a:pt x="10" y="385"/>
                    </a:lnTo>
                    <a:lnTo>
                      <a:pt x="10" y="382"/>
                    </a:lnTo>
                    <a:lnTo>
                      <a:pt x="11" y="377"/>
                    </a:lnTo>
                    <a:lnTo>
                      <a:pt x="13" y="372"/>
                    </a:lnTo>
                    <a:lnTo>
                      <a:pt x="13" y="367"/>
                    </a:lnTo>
                    <a:lnTo>
                      <a:pt x="14" y="357"/>
                    </a:lnTo>
                    <a:lnTo>
                      <a:pt x="16" y="352"/>
                    </a:lnTo>
                    <a:lnTo>
                      <a:pt x="17" y="347"/>
                    </a:lnTo>
                    <a:lnTo>
                      <a:pt x="18" y="346"/>
                    </a:lnTo>
                    <a:lnTo>
                      <a:pt x="18" y="343"/>
                    </a:lnTo>
                    <a:lnTo>
                      <a:pt x="17" y="339"/>
                    </a:lnTo>
                    <a:lnTo>
                      <a:pt x="20" y="335"/>
                    </a:lnTo>
                    <a:lnTo>
                      <a:pt x="20" y="330"/>
                    </a:lnTo>
                    <a:lnTo>
                      <a:pt x="20" y="326"/>
                    </a:lnTo>
                    <a:lnTo>
                      <a:pt x="20" y="323"/>
                    </a:lnTo>
                    <a:lnTo>
                      <a:pt x="23" y="320"/>
                    </a:lnTo>
                    <a:lnTo>
                      <a:pt x="26" y="315"/>
                    </a:lnTo>
                    <a:lnTo>
                      <a:pt x="26" y="310"/>
                    </a:lnTo>
                    <a:lnTo>
                      <a:pt x="26" y="306"/>
                    </a:lnTo>
                    <a:lnTo>
                      <a:pt x="26" y="302"/>
                    </a:lnTo>
                    <a:lnTo>
                      <a:pt x="27" y="300"/>
                    </a:lnTo>
                    <a:lnTo>
                      <a:pt x="24" y="299"/>
                    </a:lnTo>
                    <a:lnTo>
                      <a:pt x="23" y="296"/>
                    </a:lnTo>
                    <a:lnTo>
                      <a:pt x="20" y="293"/>
                    </a:lnTo>
                    <a:lnTo>
                      <a:pt x="18" y="290"/>
                    </a:lnTo>
                    <a:lnTo>
                      <a:pt x="17" y="289"/>
                    </a:lnTo>
                    <a:lnTo>
                      <a:pt x="14" y="286"/>
                    </a:lnTo>
                    <a:lnTo>
                      <a:pt x="14" y="282"/>
                    </a:lnTo>
                    <a:lnTo>
                      <a:pt x="13" y="279"/>
                    </a:lnTo>
                    <a:lnTo>
                      <a:pt x="10" y="273"/>
                    </a:lnTo>
                    <a:lnTo>
                      <a:pt x="10" y="270"/>
                    </a:lnTo>
                    <a:lnTo>
                      <a:pt x="8" y="267"/>
                    </a:lnTo>
                    <a:lnTo>
                      <a:pt x="8" y="263"/>
                    </a:lnTo>
                    <a:lnTo>
                      <a:pt x="8" y="260"/>
                    </a:lnTo>
                    <a:lnTo>
                      <a:pt x="10" y="256"/>
                    </a:lnTo>
                    <a:lnTo>
                      <a:pt x="13" y="252"/>
                    </a:lnTo>
                    <a:lnTo>
                      <a:pt x="14" y="249"/>
                    </a:lnTo>
                    <a:lnTo>
                      <a:pt x="14" y="246"/>
                    </a:lnTo>
                    <a:lnTo>
                      <a:pt x="14" y="240"/>
                    </a:lnTo>
                    <a:lnTo>
                      <a:pt x="13" y="236"/>
                    </a:lnTo>
                    <a:lnTo>
                      <a:pt x="13" y="234"/>
                    </a:lnTo>
                    <a:lnTo>
                      <a:pt x="16" y="233"/>
                    </a:lnTo>
                    <a:lnTo>
                      <a:pt x="17" y="233"/>
                    </a:lnTo>
                    <a:lnTo>
                      <a:pt x="18" y="233"/>
                    </a:lnTo>
                    <a:lnTo>
                      <a:pt x="20" y="232"/>
                    </a:lnTo>
                    <a:lnTo>
                      <a:pt x="23" y="229"/>
                    </a:lnTo>
                    <a:lnTo>
                      <a:pt x="23" y="227"/>
                    </a:lnTo>
                    <a:lnTo>
                      <a:pt x="23" y="224"/>
                    </a:lnTo>
                    <a:lnTo>
                      <a:pt x="24" y="223"/>
                    </a:lnTo>
                    <a:lnTo>
                      <a:pt x="24" y="222"/>
                    </a:lnTo>
                    <a:lnTo>
                      <a:pt x="27" y="217"/>
                    </a:lnTo>
                    <a:lnTo>
                      <a:pt x="27" y="216"/>
                    </a:lnTo>
                    <a:lnTo>
                      <a:pt x="26" y="214"/>
                    </a:lnTo>
                    <a:lnTo>
                      <a:pt x="26" y="213"/>
                    </a:lnTo>
                    <a:lnTo>
                      <a:pt x="28" y="210"/>
                    </a:lnTo>
                    <a:lnTo>
                      <a:pt x="28" y="209"/>
                    </a:lnTo>
                    <a:lnTo>
                      <a:pt x="28" y="204"/>
                    </a:lnTo>
                    <a:lnTo>
                      <a:pt x="26" y="202"/>
                    </a:lnTo>
                    <a:lnTo>
                      <a:pt x="26" y="200"/>
                    </a:lnTo>
                    <a:lnTo>
                      <a:pt x="28" y="193"/>
                    </a:lnTo>
                    <a:lnTo>
                      <a:pt x="28" y="190"/>
                    </a:lnTo>
                    <a:lnTo>
                      <a:pt x="34" y="184"/>
                    </a:lnTo>
                    <a:lnTo>
                      <a:pt x="41" y="177"/>
                    </a:lnTo>
                    <a:lnTo>
                      <a:pt x="53" y="177"/>
                    </a:lnTo>
                    <a:lnTo>
                      <a:pt x="69" y="179"/>
                    </a:lnTo>
                    <a:lnTo>
                      <a:pt x="79" y="177"/>
                    </a:lnTo>
                    <a:lnTo>
                      <a:pt x="84" y="169"/>
                    </a:lnTo>
                    <a:lnTo>
                      <a:pt x="107" y="147"/>
                    </a:lnTo>
                    <a:lnTo>
                      <a:pt x="119" y="142"/>
                    </a:lnTo>
                    <a:lnTo>
                      <a:pt x="134" y="134"/>
                    </a:lnTo>
                    <a:lnTo>
                      <a:pt x="143" y="126"/>
                    </a:lnTo>
                    <a:lnTo>
                      <a:pt x="153" y="117"/>
                    </a:lnTo>
                    <a:lnTo>
                      <a:pt x="159" y="116"/>
                    </a:lnTo>
                    <a:lnTo>
                      <a:pt x="163" y="120"/>
                    </a:lnTo>
                    <a:lnTo>
                      <a:pt x="176" y="124"/>
                    </a:lnTo>
                    <a:lnTo>
                      <a:pt x="189" y="119"/>
                    </a:lnTo>
                    <a:lnTo>
                      <a:pt x="207" y="112"/>
                    </a:lnTo>
                    <a:lnTo>
                      <a:pt x="222" y="106"/>
                    </a:lnTo>
                    <a:lnTo>
                      <a:pt x="230" y="102"/>
                    </a:lnTo>
                    <a:lnTo>
                      <a:pt x="264" y="80"/>
                    </a:lnTo>
                    <a:lnTo>
                      <a:pt x="289" y="70"/>
                    </a:lnTo>
                    <a:lnTo>
                      <a:pt x="304" y="64"/>
                    </a:lnTo>
                    <a:lnTo>
                      <a:pt x="313" y="60"/>
                    </a:lnTo>
                    <a:lnTo>
                      <a:pt x="325" y="54"/>
                    </a:lnTo>
                    <a:lnTo>
                      <a:pt x="332" y="43"/>
                    </a:lnTo>
                    <a:lnTo>
                      <a:pt x="335" y="31"/>
                    </a:lnTo>
                    <a:lnTo>
                      <a:pt x="335" y="21"/>
                    </a:lnTo>
                    <a:lnTo>
                      <a:pt x="340" y="13"/>
                    </a:lnTo>
                    <a:lnTo>
                      <a:pt x="347" y="7"/>
                    </a:lnTo>
                    <a:lnTo>
                      <a:pt x="352" y="4"/>
                    </a:lnTo>
                    <a:lnTo>
                      <a:pt x="357" y="1"/>
                    </a:lnTo>
                    <a:lnTo>
                      <a:pt x="369" y="0"/>
                    </a:lnTo>
                    <a:lnTo>
                      <a:pt x="386" y="4"/>
                    </a:lnTo>
                    <a:lnTo>
                      <a:pt x="393" y="13"/>
                    </a:lnTo>
                    <a:lnTo>
                      <a:pt x="402" y="34"/>
                    </a:lnTo>
                    <a:lnTo>
                      <a:pt x="407" y="43"/>
                    </a:lnTo>
                    <a:lnTo>
                      <a:pt x="415" y="47"/>
                    </a:lnTo>
                    <a:lnTo>
                      <a:pt x="433" y="53"/>
                    </a:lnTo>
                    <a:lnTo>
                      <a:pt x="452" y="60"/>
                    </a:lnTo>
                    <a:lnTo>
                      <a:pt x="475" y="67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45" name="TextBox 144"/>
            <p:cNvSpPr txBox="1"/>
            <p:nvPr/>
          </p:nvSpPr>
          <p:spPr>
            <a:xfrm>
              <a:off x="2621978" y="2362200"/>
              <a:ext cx="1201323" cy="6163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chemeClr val="bg1"/>
                  </a:solidFill>
                </a:rPr>
                <a:t>North West</a:t>
              </a:r>
            </a:p>
            <a:p>
              <a:pPr algn="ctr"/>
              <a:r>
                <a:rPr lang="en-US" dirty="0" smtClean="0">
                  <a:solidFill>
                    <a:schemeClr val="bg1"/>
                  </a:solidFill>
                </a:rPr>
                <a:t>7.3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46" name="TextBox 145"/>
            <p:cNvSpPr txBox="1"/>
            <p:nvPr/>
          </p:nvSpPr>
          <p:spPr>
            <a:xfrm>
              <a:off x="1174138" y="4572000"/>
              <a:ext cx="1199799" cy="6163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/>
                <a:t>South West</a:t>
              </a:r>
            </a:p>
            <a:p>
              <a:pPr algn="ctr"/>
              <a:r>
                <a:rPr lang="en-US" dirty="0" smtClean="0"/>
                <a:t>4.5</a:t>
              </a:r>
              <a:endParaRPr lang="en-US" dirty="0"/>
            </a:p>
          </p:txBody>
        </p:sp>
        <p:sp>
          <p:nvSpPr>
            <p:cNvPr id="147" name="TextBox 146"/>
            <p:cNvSpPr txBox="1"/>
            <p:nvPr/>
          </p:nvSpPr>
          <p:spPr>
            <a:xfrm>
              <a:off x="2398266" y="4038600"/>
              <a:ext cx="1389678" cy="6163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/>
                <a:t>North Central</a:t>
              </a:r>
            </a:p>
            <a:p>
              <a:pPr algn="ctr"/>
              <a:r>
                <a:rPr lang="en-US" dirty="0" smtClean="0"/>
                <a:t>5.4</a:t>
              </a:r>
              <a:endParaRPr lang="en-US" dirty="0"/>
            </a:p>
          </p:txBody>
        </p:sp>
        <p:sp>
          <p:nvSpPr>
            <p:cNvPr id="148" name="TextBox 147"/>
            <p:cNvSpPr txBox="1"/>
            <p:nvPr/>
          </p:nvSpPr>
          <p:spPr>
            <a:xfrm>
              <a:off x="5210479" y="2819400"/>
              <a:ext cx="1112754" cy="6163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chemeClr val="bg1"/>
                  </a:solidFill>
                </a:rPr>
                <a:t>North East</a:t>
              </a:r>
            </a:p>
            <a:p>
              <a:pPr algn="ctr"/>
              <a:r>
                <a:rPr lang="en-US" dirty="0" smtClean="0">
                  <a:solidFill>
                    <a:schemeClr val="bg1"/>
                  </a:solidFill>
                </a:rPr>
                <a:t>7.2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49" name="TextBox 148"/>
            <p:cNvSpPr txBox="1"/>
            <p:nvPr/>
          </p:nvSpPr>
          <p:spPr>
            <a:xfrm>
              <a:off x="3022678" y="5167906"/>
              <a:ext cx="747017" cy="8805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/>
                <a:t>South </a:t>
              </a:r>
            </a:p>
            <a:p>
              <a:pPr algn="ctr"/>
              <a:r>
                <a:rPr lang="en-US" dirty="0" smtClean="0"/>
                <a:t>East</a:t>
              </a:r>
            </a:p>
            <a:p>
              <a:pPr algn="ctr"/>
              <a:r>
                <a:rPr lang="en-US" dirty="0" smtClean="0"/>
                <a:t>4.8</a:t>
              </a:r>
              <a:endParaRPr lang="en-US" dirty="0"/>
            </a:p>
          </p:txBody>
        </p:sp>
        <p:sp>
          <p:nvSpPr>
            <p:cNvPr id="150" name="TextBox 149"/>
            <p:cNvSpPr txBox="1"/>
            <p:nvPr/>
          </p:nvSpPr>
          <p:spPr>
            <a:xfrm>
              <a:off x="2298279" y="5240573"/>
              <a:ext cx="696729" cy="8805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/>
                <a:t>South</a:t>
              </a:r>
            </a:p>
            <a:p>
              <a:pPr algn="ctr"/>
              <a:r>
                <a:rPr lang="en-US" dirty="0" smtClean="0"/>
                <a:t>South</a:t>
              </a:r>
            </a:p>
            <a:p>
              <a:pPr algn="ctr"/>
              <a:r>
                <a:rPr lang="en-US" dirty="0" smtClean="0"/>
                <a:t>4.7</a:t>
              </a:r>
              <a:endParaRPr 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Trends in Fertility</a:t>
            </a:r>
            <a:endParaRPr lang="en-US" sz="3600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381000" y="1981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0" y="1219200"/>
            <a:ext cx="3429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TFR for women age 15-49 for the 3-year period before the survey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Fertility by Education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8288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324600" y="1524000"/>
            <a:ext cx="1828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 dirty="0" smtClean="0"/>
              <a:t>TFR for women age 15-49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Fertility By Wealth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3716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7162800" y="1676400"/>
            <a:ext cx="1752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 dirty="0" smtClean="0"/>
              <a:t>TFR for women age 15-49</a:t>
            </a:r>
            <a:endParaRPr lang="en-US" i="1" dirty="0"/>
          </a:p>
        </p:txBody>
      </p:sp>
      <p:grpSp>
        <p:nvGrpSpPr>
          <p:cNvPr id="10" name="Group 9"/>
          <p:cNvGrpSpPr/>
          <p:nvPr/>
        </p:nvGrpSpPr>
        <p:grpSpPr>
          <a:xfrm>
            <a:off x="1066800" y="5830669"/>
            <a:ext cx="6934200" cy="646331"/>
            <a:chOff x="1447800" y="5715000"/>
            <a:chExt cx="6934200" cy="646331"/>
          </a:xfrm>
        </p:grpSpPr>
        <p:sp>
          <p:nvSpPr>
            <p:cNvPr id="7" name="TextBox 6"/>
            <p:cNvSpPr txBox="1"/>
            <p:nvPr/>
          </p:nvSpPr>
          <p:spPr>
            <a:xfrm>
              <a:off x="1447800" y="5715000"/>
              <a:ext cx="19812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Poorest households</a:t>
              </a:r>
              <a:endParaRPr lang="en-US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400800" y="5715000"/>
              <a:ext cx="19812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Wealthiest households</a:t>
              </a:r>
              <a:endParaRPr lang="en-US" dirty="0"/>
            </a:p>
          </p:txBody>
        </p:sp>
        <p:sp>
          <p:nvSpPr>
            <p:cNvPr id="9" name="Notched Right Arrow 8"/>
            <p:cNvSpPr/>
            <p:nvPr/>
          </p:nvSpPr>
          <p:spPr>
            <a:xfrm>
              <a:off x="3276600" y="5943600"/>
              <a:ext cx="3352800" cy="152400"/>
            </a:xfrm>
            <a:prstGeom prst="notchedRightArrow">
              <a:avLst/>
            </a:prstGeom>
            <a:solidFill>
              <a:schemeClr val="accent2"/>
            </a:solidFill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How Does Nigeria Compare?</a:t>
            </a:r>
            <a:endParaRPr lang="en-US" sz="3600" dirty="0"/>
          </a:p>
        </p:txBody>
      </p:sp>
      <p:graphicFrame>
        <p:nvGraphicFramePr>
          <p:cNvPr id="6" name="Object 2"/>
          <p:cNvGraphicFramePr>
            <a:graphicFrameLocks noGrp="1" noChangeAspect="1"/>
          </p:cNvGraphicFramePr>
          <p:nvPr>
            <p:ph idx="1"/>
          </p:nvPr>
        </p:nvGraphicFramePr>
        <p:xfrm>
          <a:off x="457200" y="1143000"/>
          <a:ext cx="7620000" cy="533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Left Arrow 6"/>
          <p:cNvSpPr/>
          <p:nvPr/>
        </p:nvSpPr>
        <p:spPr>
          <a:xfrm>
            <a:off x="6429702" y="2622332"/>
            <a:ext cx="914400" cy="381000"/>
          </a:xfrm>
          <a:prstGeom prst="leftArrow">
            <a:avLst/>
          </a:prstGeom>
          <a:solidFill>
            <a:schemeClr val="accent2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6477000" y="3962400"/>
            <a:ext cx="2667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 dirty="0" smtClean="0"/>
              <a:t>TFR for women age 15-49 for the 3-year period before the survey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Nigeria DHS">
      <a:dk1>
        <a:sysClr val="windowText" lastClr="000000"/>
      </a:dk1>
      <a:lt1>
        <a:sysClr val="window" lastClr="FFFFFF"/>
      </a:lt1>
      <a:dk2>
        <a:srgbClr val="178917"/>
      </a:dk2>
      <a:lt2>
        <a:srgbClr val="EEECE1"/>
      </a:lt2>
      <a:accent1>
        <a:srgbClr val="061867"/>
      </a:accent1>
      <a:accent2>
        <a:srgbClr val="385EB7"/>
      </a:accent2>
      <a:accent3>
        <a:srgbClr val="BEC3DA"/>
      </a:accent3>
      <a:accent4>
        <a:srgbClr val="F79646"/>
      </a:accent4>
      <a:accent5>
        <a:srgbClr val="CC0000"/>
      </a:accent5>
      <a:accent6>
        <a:srgbClr val="9BBB59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2100</TotalTime>
  <Words>759</Words>
  <Application>Microsoft Office PowerPoint</Application>
  <PresentationFormat>On-screen Show (4:3)</PresentationFormat>
  <Paragraphs>162</Paragraphs>
  <Slides>28</Slides>
  <Notes>18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Office Theme</vt:lpstr>
      <vt:lpstr>Fertility, Proximate Determinants, and Fertility Preferences</vt:lpstr>
      <vt:lpstr>Slide 2</vt:lpstr>
      <vt:lpstr>At current fertility levels, a  woman in Nigeria will have an average of  5.7 children in her lifetime.  </vt:lpstr>
      <vt:lpstr>Fertility Differentials</vt:lpstr>
      <vt:lpstr>Fertility by Zone</vt:lpstr>
      <vt:lpstr>Trends in Fertility</vt:lpstr>
      <vt:lpstr>Fertility by Education</vt:lpstr>
      <vt:lpstr>Fertility By Wealth</vt:lpstr>
      <vt:lpstr>How Does Nigeria Compare?</vt:lpstr>
      <vt:lpstr>Slide 10</vt:lpstr>
      <vt:lpstr>Length of Birth Intervals</vt:lpstr>
      <vt:lpstr>Median Age at First Birth  for Women 25-49</vt:lpstr>
      <vt:lpstr>Teenage Pregnancy and Motherhood</vt:lpstr>
      <vt:lpstr>Teenage Childbearing</vt:lpstr>
      <vt:lpstr>Teenage Childbearing by Zone</vt:lpstr>
      <vt:lpstr>Current Marital Status: Women</vt:lpstr>
      <vt:lpstr>Age at First Sexual Intercourse and First Marriage</vt:lpstr>
      <vt:lpstr>Slide 18</vt:lpstr>
      <vt:lpstr>Fertility Preferences of Married Women 15-49</vt:lpstr>
      <vt:lpstr>Slide 20</vt:lpstr>
      <vt:lpstr>Slide 21</vt:lpstr>
      <vt:lpstr>Slide 22</vt:lpstr>
      <vt:lpstr>Demand for Family Planning</vt:lpstr>
      <vt:lpstr>Ideal Family Size</vt:lpstr>
      <vt:lpstr>Ideal Family Size by Education (Women)</vt:lpstr>
      <vt:lpstr>Difference Between Wanted and Actual Fertility Rates</vt:lpstr>
      <vt:lpstr>Desired Timing of Last Birth</vt:lpstr>
      <vt:lpstr>Key Findings: Fertility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Fertility, Proximate Determinants and Fertility Preferences</dc:title>
  <dc:creator>Erica.Nybro</dc:creator>
  <cp:lastModifiedBy>Administrator</cp:lastModifiedBy>
  <cp:revision>141</cp:revision>
  <dcterms:created xsi:type="dcterms:W3CDTF">2008-03-17T19:32:21Z</dcterms:created>
  <dcterms:modified xsi:type="dcterms:W3CDTF">2012-05-11T14:51:48Z</dcterms:modified>
</cp:coreProperties>
</file>